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766" r:id="rId2"/>
  </p:sldMasterIdLst>
  <p:notesMasterIdLst>
    <p:notesMasterId r:id="rId96"/>
  </p:notesMasterIdLst>
  <p:sldIdLst>
    <p:sldId id="277" r:id="rId3"/>
    <p:sldId id="278" r:id="rId4"/>
    <p:sldId id="607" r:id="rId5"/>
    <p:sldId id="281" r:id="rId6"/>
    <p:sldId id="282" r:id="rId7"/>
    <p:sldId id="657" r:id="rId8"/>
    <p:sldId id="659" r:id="rId9"/>
    <p:sldId id="662" r:id="rId10"/>
    <p:sldId id="668" r:id="rId11"/>
    <p:sldId id="762" r:id="rId12"/>
    <p:sldId id="660" r:id="rId13"/>
    <p:sldId id="664" r:id="rId14"/>
    <p:sldId id="663" r:id="rId15"/>
    <p:sldId id="628" r:id="rId16"/>
    <p:sldId id="283" r:id="rId17"/>
    <p:sldId id="608" r:id="rId18"/>
    <p:sldId id="610" r:id="rId19"/>
    <p:sldId id="769" r:id="rId20"/>
    <p:sldId id="303" r:id="rId21"/>
    <p:sldId id="357" r:id="rId22"/>
    <p:sldId id="297" r:id="rId23"/>
    <p:sldId id="609"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552" r:id="rId37"/>
    <p:sldId id="623" r:id="rId38"/>
    <p:sldId id="624" r:id="rId39"/>
    <p:sldId id="625" r:id="rId40"/>
    <p:sldId id="626" r:id="rId41"/>
    <p:sldId id="627" r:id="rId42"/>
    <p:sldId id="560" r:id="rId43"/>
    <p:sldId id="360" r:id="rId44"/>
    <p:sldId id="361" r:id="rId45"/>
    <p:sldId id="362" r:id="rId46"/>
    <p:sldId id="364" r:id="rId47"/>
    <p:sldId id="365" r:id="rId48"/>
    <p:sldId id="366" r:id="rId49"/>
    <p:sldId id="629" r:id="rId50"/>
    <p:sldId id="367" r:id="rId51"/>
    <p:sldId id="631" r:id="rId52"/>
    <p:sldId id="368" r:id="rId53"/>
    <p:sldId id="370" r:id="rId54"/>
    <p:sldId id="632" r:id="rId55"/>
    <p:sldId id="633" r:id="rId56"/>
    <p:sldId id="638" r:id="rId57"/>
    <p:sldId id="639" r:id="rId58"/>
    <p:sldId id="407" r:id="rId59"/>
    <p:sldId id="640" r:id="rId60"/>
    <p:sldId id="634" r:id="rId61"/>
    <p:sldId id="641" r:id="rId62"/>
    <p:sldId id="642" r:id="rId63"/>
    <p:sldId id="635" r:id="rId64"/>
    <p:sldId id="373" r:id="rId65"/>
    <p:sldId id="644" r:id="rId66"/>
    <p:sldId id="371" r:id="rId67"/>
    <p:sldId id="372" r:id="rId68"/>
    <p:sldId id="645" r:id="rId69"/>
    <p:sldId id="648" r:id="rId70"/>
    <p:sldId id="398" r:id="rId71"/>
    <p:sldId id="286" r:id="rId72"/>
    <p:sldId id="649" r:id="rId73"/>
    <p:sldId id="287" r:id="rId74"/>
    <p:sldId id="743" r:id="rId75"/>
    <p:sldId id="288" r:id="rId76"/>
    <p:sldId id="289" r:id="rId77"/>
    <p:sldId id="744" r:id="rId78"/>
    <p:sldId id="401" r:id="rId79"/>
    <p:sldId id="399" r:id="rId80"/>
    <p:sldId id="400" r:id="rId81"/>
    <p:sldId id="651" r:id="rId82"/>
    <p:sldId id="402" r:id="rId83"/>
    <p:sldId id="652" r:id="rId84"/>
    <p:sldId id="291" r:id="rId85"/>
    <p:sldId id="292" r:id="rId86"/>
    <p:sldId id="293" r:id="rId87"/>
    <p:sldId id="653" r:id="rId88"/>
    <p:sldId id="654" r:id="rId89"/>
    <p:sldId id="655" r:id="rId90"/>
    <p:sldId id="294" r:id="rId91"/>
    <p:sldId id="665" r:id="rId92"/>
    <p:sldId id="735" r:id="rId93"/>
    <p:sldId id="666" r:id="rId94"/>
    <p:sldId id="767" r:id="rId95"/>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9900CC"/>
    <a:srgbClr val="660066"/>
    <a:srgbClr val="FF6600"/>
    <a:srgbClr val="FF3300"/>
    <a:srgbClr val="003300"/>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7575" autoAdjust="0"/>
  </p:normalViewPr>
  <p:slideViewPr>
    <p:cSldViewPr>
      <p:cViewPr varScale="1">
        <p:scale>
          <a:sx n="78" d="100"/>
          <a:sy n="78" d="100"/>
        </p:scale>
        <p:origin x="-1041" y="-57"/>
      </p:cViewPr>
      <p:guideLst>
        <p:guide orient="horz" pos="2160"/>
        <p:guide pos="29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99450-D23E-4A86-9238-E567C9F1842F}" type="doc">
      <dgm:prSet loTypeId="urn:microsoft.com/office/officeart/2005/8/layout/orgChart1" loCatId="hierarchy" qsTypeId="urn:microsoft.com/office/officeart/2005/8/quickstyle/simple1" qsCatId="simple" csTypeId="urn:microsoft.com/office/officeart/2005/8/colors/accent1_2" csCatId="accent1"/>
      <dgm:spPr/>
    </dgm:pt>
    <dgm:pt modelId="{B702A5A0-909D-41D8-AD1F-30B63F55FA77}">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1" i="0" u="none" strike="noStrike" cap="none" normalizeH="0" baseline="0" smtClean="0">
              <a:ln>
                <a:noFill/>
              </a:ln>
              <a:solidFill>
                <a:schemeClr val="bg2"/>
              </a:solidFill>
              <a:effectLst/>
              <a:latin typeface="Tahoma" pitchFamily="34" charset="0"/>
              <a:ea typeface="宋体" pitchFamily="2" charset="-122"/>
            </a:rPr>
            <a:t>UML</a:t>
          </a:r>
        </a:p>
      </dgm:t>
    </dgm:pt>
    <dgm:pt modelId="{BEE9C4DF-32CC-4C2E-B62A-A057B24B4ABB}" type="parTrans" cxnId="{6009C608-1B65-4512-B306-D9E2E71444E8}">
      <dgm:prSet/>
      <dgm:spPr/>
      <dgm:t>
        <a:bodyPr/>
        <a:lstStyle/>
        <a:p>
          <a:endParaRPr lang="zh-CN" altLang="en-US"/>
        </a:p>
      </dgm:t>
    </dgm:pt>
    <dgm:pt modelId="{77A8682E-742C-4C5A-952A-2B42E1A5E20A}" type="sibTrans" cxnId="{6009C608-1B65-4512-B306-D9E2E71444E8}">
      <dgm:prSet/>
      <dgm:spPr/>
      <dgm:t>
        <a:bodyPr/>
        <a:lstStyle/>
        <a:p>
          <a:endParaRPr lang="zh-CN" altLang="en-US"/>
        </a:p>
      </dgm:t>
    </dgm:pt>
    <dgm:pt modelId="{999038AF-1578-447A-AA77-1EF842EFE8C4}">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架构</a:t>
          </a:r>
        </a:p>
      </dgm:t>
    </dgm:pt>
    <dgm:pt modelId="{1C154B67-342B-4DC7-B76C-4B20A9F8A7F8}" type="parTrans" cxnId="{1A4AF226-16F5-4A04-BBE2-6C3898CBAFBE}">
      <dgm:prSet/>
      <dgm:spPr/>
      <dgm:t>
        <a:bodyPr/>
        <a:lstStyle/>
        <a:p>
          <a:endParaRPr lang="zh-CN" altLang="en-US"/>
        </a:p>
      </dgm:t>
    </dgm:pt>
    <dgm:pt modelId="{F8C1548E-900F-4FF5-9C87-9FC487FC22BD}" type="sibTrans" cxnId="{1A4AF226-16F5-4A04-BBE2-6C3898CBAFBE}">
      <dgm:prSet/>
      <dgm:spPr/>
      <dgm:t>
        <a:bodyPr/>
        <a:lstStyle/>
        <a:p>
          <a:endParaRPr lang="zh-CN" altLang="en-US"/>
        </a:p>
      </dgm:t>
    </dgm:pt>
    <dgm:pt modelId="{A4188E3D-749C-4EB4-B01F-E47290FC3738}">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部署视图</a:t>
          </a:r>
        </a:p>
      </dgm:t>
    </dgm:pt>
    <dgm:pt modelId="{21158A73-769E-4059-9E59-2384FDC4535A}" type="parTrans" cxnId="{E863130C-71FF-459F-B025-D67635C001F1}">
      <dgm:prSet/>
      <dgm:spPr/>
      <dgm:t>
        <a:bodyPr/>
        <a:lstStyle/>
        <a:p>
          <a:endParaRPr lang="zh-CN" altLang="en-US"/>
        </a:p>
      </dgm:t>
    </dgm:pt>
    <dgm:pt modelId="{F9934756-017B-4A4B-8514-F53DF8442DC2}" type="sibTrans" cxnId="{E863130C-71FF-459F-B025-D67635C001F1}">
      <dgm:prSet/>
      <dgm:spPr/>
      <dgm:t>
        <a:bodyPr/>
        <a:lstStyle/>
        <a:p>
          <a:endParaRPr lang="zh-CN" altLang="en-US"/>
        </a:p>
      </dgm:t>
    </dgm:pt>
    <dgm:pt modelId="{7425EFA1-7E06-4FC2-AF17-CB6FAAD9832A}">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实现视图</a:t>
          </a:r>
        </a:p>
      </dgm:t>
    </dgm:pt>
    <dgm:pt modelId="{8ABB6331-C5A1-4F7B-B4DE-AFFE68A7B102}" type="parTrans" cxnId="{0EE75A81-234C-4CCC-8588-C40FC1FF98C7}">
      <dgm:prSet/>
      <dgm:spPr/>
      <dgm:t>
        <a:bodyPr/>
        <a:lstStyle/>
        <a:p>
          <a:endParaRPr lang="zh-CN" altLang="en-US"/>
        </a:p>
      </dgm:t>
    </dgm:pt>
    <dgm:pt modelId="{BB6C5248-4B3A-4D68-9DE8-6BEC6E5CBCF1}" type="sibTrans" cxnId="{0EE75A81-234C-4CCC-8588-C40FC1FF98C7}">
      <dgm:prSet/>
      <dgm:spPr/>
      <dgm:t>
        <a:bodyPr/>
        <a:lstStyle/>
        <a:p>
          <a:endParaRPr lang="zh-CN" altLang="en-US"/>
        </a:p>
      </dgm:t>
    </dgm:pt>
    <dgm:pt modelId="{B2606A05-D8DF-42AC-9A9F-9FD972B7F87D}">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进程视图</a:t>
          </a:r>
        </a:p>
      </dgm:t>
    </dgm:pt>
    <dgm:pt modelId="{192D8F4A-D619-4FF4-8285-AF5715E9F1E5}" type="parTrans" cxnId="{961E633F-3F74-407D-8DE9-9E56449638B9}">
      <dgm:prSet/>
      <dgm:spPr/>
      <dgm:t>
        <a:bodyPr/>
        <a:lstStyle/>
        <a:p>
          <a:endParaRPr lang="zh-CN" altLang="en-US"/>
        </a:p>
      </dgm:t>
    </dgm:pt>
    <dgm:pt modelId="{4D5BE43A-ED1E-46CA-B764-7848B350193B}" type="sibTrans" cxnId="{961E633F-3F74-407D-8DE9-9E56449638B9}">
      <dgm:prSet/>
      <dgm:spPr/>
      <dgm:t>
        <a:bodyPr/>
        <a:lstStyle/>
        <a:p>
          <a:endParaRPr lang="zh-CN" altLang="en-US"/>
        </a:p>
      </dgm:t>
    </dgm:pt>
    <dgm:pt modelId="{E5D71FAF-E051-41E5-9546-2A01EE427339}">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逻辑视图</a:t>
          </a:r>
        </a:p>
      </dgm:t>
    </dgm:pt>
    <dgm:pt modelId="{44ED0A1C-E862-4F46-BB83-3F37D96159FC}" type="parTrans" cxnId="{1AAA7BD7-E916-4BAF-B3DB-6F2D62F4C8F6}">
      <dgm:prSet/>
      <dgm:spPr/>
      <dgm:t>
        <a:bodyPr/>
        <a:lstStyle/>
        <a:p>
          <a:endParaRPr lang="zh-CN" altLang="en-US"/>
        </a:p>
      </dgm:t>
    </dgm:pt>
    <dgm:pt modelId="{EDFBAD75-46BA-4F84-A8AD-29C7F32D379B}" type="sibTrans" cxnId="{1AAA7BD7-E916-4BAF-B3DB-6F2D62F4C8F6}">
      <dgm:prSet/>
      <dgm:spPr/>
      <dgm:t>
        <a:bodyPr/>
        <a:lstStyle/>
        <a:p>
          <a:endParaRPr lang="zh-CN" altLang="en-US"/>
        </a:p>
      </dgm:t>
    </dgm:pt>
    <dgm:pt modelId="{2EAB1FB4-8984-4193-B7F8-BD7FE1D08DA0}">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用例视图</a:t>
          </a:r>
        </a:p>
      </dgm:t>
    </dgm:pt>
    <dgm:pt modelId="{85B6440B-8B11-4DC4-9D32-2A9693176091}" type="parTrans" cxnId="{0E944E3E-E200-4710-838A-AD7E132B00B6}">
      <dgm:prSet/>
      <dgm:spPr/>
      <dgm:t>
        <a:bodyPr/>
        <a:lstStyle/>
        <a:p>
          <a:endParaRPr lang="zh-CN" altLang="en-US"/>
        </a:p>
      </dgm:t>
    </dgm:pt>
    <dgm:pt modelId="{E627D746-CA3F-4CAA-8935-C78CBB71E62E}" type="sibTrans" cxnId="{0E944E3E-E200-4710-838A-AD7E132B00B6}">
      <dgm:prSet/>
      <dgm:spPr/>
      <dgm:t>
        <a:bodyPr/>
        <a:lstStyle/>
        <a:p>
          <a:endParaRPr lang="zh-CN" altLang="en-US"/>
        </a:p>
      </dgm:t>
    </dgm:pt>
    <dgm:pt modelId="{EF37C9C1-92E7-4378-AFDE-2376BDE06D18}">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公共机制</a:t>
          </a:r>
        </a:p>
      </dgm:t>
    </dgm:pt>
    <dgm:pt modelId="{E57E5E83-836F-451B-A752-DC26D456F653}" type="parTrans" cxnId="{E9D18F75-13AB-491E-AC3F-4F1201C9C56F}">
      <dgm:prSet/>
      <dgm:spPr/>
      <dgm:t>
        <a:bodyPr/>
        <a:lstStyle/>
        <a:p>
          <a:endParaRPr lang="zh-CN" altLang="en-US"/>
        </a:p>
      </dgm:t>
    </dgm:pt>
    <dgm:pt modelId="{41707797-9B0A-4D55-97D9-2F6740A408C0}" type="sibTrans" cxnId="{E9D18F75-13AB-491E-AC3F-4F1201C9C56F}">
      <dgm:prSet/>
      <dgm:spPr/>
      <dgm:t>
        <a:bodyPr/>
        <a:lstStyle/>
        <a:p>
          <a:endParaRPr lang="zh-CN" altLang="en-US"/>
        </a:p>
      </dgm:t>
    </dgm:pt>
    <dgm:pt modelId="{2F987EEA-16E6-4E2F-B027-1EC193EDA381}">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扩展机制</a:t>
          </a:r>
        </a:p>
      </dgm:t>
    </dgm:pt>
    <dgm:pt modelId="{12FAA31C-2BB6-4F00-AC87-B1613A237655}" type="parTrans" cxnId="{0EA2E134-5049-438D-9DE3-F26E4E1DD903}">
      <dgm:prSet/>
      <dgm:spPr/>
      <dgm:t>
        <a:bodyPr/>
        <a:lstStyle/>
        <a:p>
          <a:endParaRPr lang="zh-CN" altLang="en-US"/>
        </a:p>
      </dgm:t>
    </dgm:pt>
    <dgm:pt modelId="{2BD185CD-F1BF-4951-BFD5-669B653ABD38}" type="sibTrans" cxnId="{0EA2E134-5049-438D-9DE3-F26E4E1DD903}">
      <dgm:prSet/>
      <dgm:spPr/>
      <dgm:t>
        <a:bodyPr/>
        <a:lstStyle/>
        <a:p>
          <a:endParaRPr lang="zh-CN" altLang="en-US"/>
        </a:p>
      </dgm:t>
    </dgm:pt>
    <dgm:pt modelId="{D69737E3-8234-4A58-8459-E90CF7B71866}">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公共分类</a:t>
          </a:r>
        </a:p>
      </dgm:t>
    </dgm:pt>
    <dgm:pt modelId="{D7481612-00EA-48B9-8982-91F3CEC938F3}" type="parTrans" cxnId="{85D6107B-05D0-41A3-BCAB-B9911CFD07B3}">
      <dgm:prSet/>
      <dgm:spPr/>
      <dgm:t>
        <a:bodyPr/>
        <a:lstStyle/>
        <a:p>
          <a:endParaRPr lang="zh-CN" altLang="en-US"/>
        </a:p>
      </dgm:t>
    </dgm:pt>
    <dgm:pt modelId="{CE85941E-DF35-49FC-AA30-3D2605C1D0F4}" type="sibTrans" cxnId="{85D6107B-05D0-41A3-BCAB-B9911CFD07B3}">
      <dgm:prSet/>
      <dgm:spPr/>
      <dgm:t>
        <a:bodyPr/>
        <a:lstStyle/>
        <a:p>
          <a:endParaRPr lang="zh-CN" altLang="en-US"/>
        </a:p>
      </dgm:t>
    </dgm:pt>
    <dgm:pt modelId="{74001947-FA27-4637-A8EE-B3061A8CE26A}">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修饰</a:t>
          </a:r>
        </a:p>
      </dgm:t>
    </dgm:pt>
    <dgm:pt modelId="{04BB465F-F5F9-4692-8866-B7E10EE30457}" type="parTrans" cxnId="{DE226225-25B9-4834-9724-F41938D93B21}">
      <dgm:prSet/>
      <dgm:spPr/>
      <dgm:t>
        <a:bodyPr/>
        <a:lstStyle/>
        <a:p>
          <a:endParaRPr lang="zh-CN" altLang="en-US"/>
        </a:p>
      </dgm:t>
    </dgm:pt>
    <dgm:pt modelId="{89531619-B1B4-4092-9F05-C9D636D7E0BF}" type="sibTrans" cxnId="{DE226225-25B9-4834-9724-F41938D93B21}">
      <dgm:prSet/>
      <dgm:spPr/>
      <dgm:t>
        <a:bodyPr/>
        <a:lstStyle/>
        <a:p>
          <a:endParaRPr lang="zh-CN" altLang="en-US"/>
        </a:p>
      </dgm:t>
    </dgm:pt>
    <dgm:pt modelId="{08D42EE8-56B9-446F-B173-CEF5BBBAD7D1}">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规格说明</a:t>
          </a:r>
        </a:p>
      </dgm:t>
    </dgm:pt>
    <dgm:pt modelId="{8ED3E17B-D4B9-4336-BEBC-4D8857306A65}" type="parTrans" cxnId="{F5C698D4-523A-4ED1-B62B-F49A3BF62FC9}">
      <dgm:prSet/>
      <dgm:spPr/>
      <dgm:t>
        <a:bodyPr/>
        <a:lstStyle/>
        <a:p>
          <a:endParaRPr lang="zh-CN" altLang="en-US"/>
        </a:p>
      </dgm:t>
    </dgm:pt>
    <dgm:pt modelId="{AEB8CABA-A218-407D-8C22-7038D29DFB82}" type="sibTrans" cxnId="{F5C698D4-523A-4ED1-B62B-F49A3BF62FC9}">
      <dgm:prSet/>
      <dgm:spPr/>
      <dgm:t>
        <a:bodyPr/>
        <a:lstStyle/>
        <a:p>
          <a:endParaRPr lang="zh-CN" altLang="en-US"/>
        </a:p>
      </dgm:t>
    </dgm:pt>
    <dgm:pt modelId="{81CD9941-CFCF-4341-BAC9-05876187F4D4}">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构造块</a:t>
          </a:r>
        </a:p>
      </dgm:t>
    </dgm:pt>
    <dgm:pt modelId="{920D5376-9639-441B-A0E2-CE3510EC9611}" type="parTrans" cxnId="{0C22A30C-53CD-4DD1-AAE3-620CD093424F}">
      <dgm:prSet/>
      <dgm:spPr/>
      <dgm:t>
        <a:bodyPr/>
        <a:lstStyle/>
        <a:p>
          <a:endParaRPr lang="zh-CN" altLang="en-US"/>
        </a:p>
      </dgm:t>
    </dgm:pt>
    <dgm:pt modelId="{589B5942-9A93-413F-9E3A-A0433FA15CB3}" type="sibTrans" cxnId="{0C22A30C-53CD-4DD1-AAE3-620CD093424F}">
      <dgm:prSet/>
      <dgm:spPr/>
      <dgm:t>
        <a:bodyPr/>
        <a:lstStyle/>
        <a:p>
          <a:endParaRPr lang="zh-CN" altLang="en-US"/>
        </a:p>
      </dgm:t>
    </dgm:pt>
    <dgm:pt modelId="{6D93043F-D744-4D5F-AB03-E6B91D9F0A12}">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图</a:t>
          </a:r>
        </a:p>
      </dgm:t>
    </dgm:pt>
    <dgm:pt modelId="{9FEE7E26-CA1A-40D8-93AD-56671079A76D}" type="parTrans" cxnId="{271086F7-5FB4-4312-99B4-1843630C6946}">
      <dgm:prSet/>
      <dgm:spPr/>
      <dgm:t>
        <a:bodyPr/>
        <a:lstStyle/>
        <a:p>
          <a:endParaRPr lang="zh-CN" altLang="en-US"/>
        </a:p>
      </dgm:t>
    </dgm:pt>
    <dgm:pt modelId="{182BD34E-899D-48E0-87EC-55D406D235D9}" type="sibTrans" cxnId="{271086F7-5FB4-4312-99B4-1843630C6946}">
      <dgm:prSet/>
      <dgm:spPr/>
      <dgm:t>
        <a:bodyPr/>
        <a:lstStyle/>
        <a:p>
          <a:endParaRPr lang="zh-CN" altLang="en-US"/>
        </a:p>
      </dgm:t>
    </dgm:pt>
    <dgm:pt modelId="{3DDBB361-12ED-482F-AA70-F7AE48F55A34}">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用例图</a:t>
          </a:r>
        </a:p>
      </dgm:t>
    </dgm:pt>
    <dgm:pt modelId="{19B2DCBE-D480-4F54-955D-3FE502979FB0}" type="parTrans" cxnId="{6AA0231E-EC84-4657-946C-8876609755FE}">
      <dgm:prSet/>
      <dgm:spPr/>
      <dgm:t>
        <a:bodyPr/>
        <a:lstStyle/>
        <a:p>
          <a:endParaRPr lang="zh-CN" altLang="en-US"/>
        </a:p>
      </dgm:t>
    </dgm:pt>
    <dgm:pt modelId="{A6636339-9499-492D-BD80-FB8889B9FF16}" type="sibTrans" cxnId="{6AA0231E-EC84-4657-946C-8876609755FE}">
      <dgm:prSet/>
      <dgm:spPr/>
      <dgm:t>
        <a:bodyPr/>
        <a:lstStyle/>
        <a:p>
          <a:endParaRPr lang="zh-CN" altLang="en-US"/>
        </a:p>
      </dgm:t>
    </dgm:pt>
    <dgm:pt modelId="{95AE63C8-AD64-408D-95DD-6D3703A98626}">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活动图</a:t>
          </a:r>
        </a:p>
      </dgm:t>
    </dgm:pt>
    <dgm:pt modelId="{39BBD523-13D6-486C-A003-2B6093850A03}" type="parTrans" cxnId="{BBF2371C-8573-41F3-A224-50E2BCFE101A}">
      <dgm:prSet/>
      <dgm:spPr/>
      <dgm:t>
        <a:bodyPr/>
        <a:lstStyle/>
        <a:p>
          <a:endParaRPr lang="zh-CN" altLang="en-US"/>
        </a:p>
      </dgm:t>
    </dgm:pt>
    <dgm:pt modelId="{2EC0113F-CA91-4D5E-BA79-6AAC9913D952}" type="sibTrans" cxnId="{BBF2371C-8573-41F3-A224-50E2BCFE101A}">
      <dgm:prSet/>
      <dgm:spPr/>
      <dgm:t>
        <a:bodyPr/>
        <a:lstStyle/>
        <a:p>
          <a:endParaRPr lang="zh-CN" altLang="en-US"/>
        </a:p>
      </dgm:t>
    </dgm:pt>
    <dgm:pt modelId="{B9F6C72E-740A-412A-AC0D-E347364EBA94}">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部署图</a:t>
          </a:r>
        </a:p>
      </dgm:t>
    </dgm:pt>
    <dgm:pt modelId="{1B8194B8-EB55-4B3E-8B5D-85046509BAB0}" type="parTrans" cxnId="{867F69D0-940C-4F73-BB7F-900C5E085BD8}">
      <dgm:prSet/>
      <dgm:spPr/>
      <dgm:t>
        <a:bodyPr/>
        <a:lstStyle/>
        <a:p>
          <a:endParaRPr lang="zh-CN" altLang="en-US"/>
        </a:p>
      </dgm:t>
    </dgm:pt>
    <dgm:pt modelId="{96A368DE-AAA5-4244-8C65-6CE7D88B851D}" type="sibTrans" cxnId="{867F69D0-940C-4F73-BB7F-900C5E085BD8}">
      <dgm:prSet/>
      <dgm:spPr/>
      <dgm:t>
        <a:bodyPr/>
        <a:lstStyle/>
        <a:p>
          <a:endParaRPr lang="zh-CN" altLang="en-US"/>
        </a:p>
      </dgm:t>
    </dgm:pt>
    <dgm:pt modelId="{8429567F-76DE-4EEA-9BBE-132C4357F02C}">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状态图</a:t>
          </a:r>
        </a:p>
      </dgm:t>
    </dgm:pt>
    <dgm:pt modelId="{63F8BAB7-E115-43CE-B297-E6C2F0C594E8}" type="parTrans" cxnId="{72637DD7-AA8C-4772-BAC8-E138147AE927}">
      <dgm:prSet/>
      <dgm:spPr/>
      <dgm:t>
        <a:bodyPr/>
        <a:lstStyle/>
        <a:p>
          <a:endParaRPr lang="zh-CN" altLang="en-US"/>
        </a:p>
      </dgm:t>
    </dgm:pt>
    <dgm:pt modelId="{ED455B8A-90D8-4F0F-A857-17A7C283CD41}" type="sibTrans" cxnId="{72637DD7-AA8C-4772-BAC8-E138147AE927}">
      <dgm:prSet/>
      <dgm:spPr/>
      <dgm:t>
        <a:bodyPr/>
        <a:lstStyle/>
        <a:p>
          <a:endParaRPr lang="zh-CN" altLang="en-US"/>
        </a:p>
      </dgm:t>
    </dgm:pt>
    <dgm:pt modelId="{6B5120E8-86A2-4256-842E-E6150AF4134D}">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构件图</a:t>
          </a:r>
        </a:p>
      </dgm:t>
    </dgm:pt>
    <dgm:pt modelId="{6FA05C2C-C79D-4725-8C11-7A6EDD4E259C}" type="parTrans" cxnId="{49C842E9-139C-47D4-9ECC-31AA0A3D4BD1}">
      <dgm:prSet/>
      <dgm:spPr/>
      <dgm:t>
        <a:bodyPr/>
        <a:lstStyle/>
        <a:p>
          <a:endParaRPr lang="zh-CN" altLang="en-US"/>
        </a:p>
      </dgm:t>
    </dgm:pt>
    <dgm:pt modelId="{3EAE3BD7-3572-4210-9CBB-613416DAA4D8}" type="sibTrans" cxnId="{49C842E9-139C-47D4-9ECC-31AA0A3D4BD1}">
      <dgm:prSet/>
      <dgm:spPr/>
      <dgm:t>
        <a:bodyPr/>
        <a:lstStyle/>
        <a:p>
          <a:endParaRPr lang="zh-CN" altLang="en-US"/>
        </a:p>
      </dgm:t>
    </dgm:pt>
    <dgm:pt modelId="{614C84A1-6EDF-4102-84DF-6F395DE3FD40}">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通信图</a:t>
          </a:r>
        </a:p>
      </dgm:t>
    </dgm:pt>
    <dgm:pt modelId="{95562EE9-D7A0-43F7-8412-27CCFED2BF52}" type="parTrans" cxnId="{6E3D9D15-1381-45ED-894B-859042934066}">
      <dgm:prSet/>
      <dgm:spPr/>
      <dgm:t>
        <a:bodyPr/>
        <a:lstStyle/>
        <a:p>
          <a:endParaRPr lang="zh-CN" altLang="en-US"/>
        </a:p>
      </dgm:t>
    </dgm:pt>
    <dgm:pt modelId="{79A4ABAE-F475-4604-A951-CC75106ED4A9}" type="sibTrans" cxnId="{6E3D9D15-1381-45ED-894B-859042934066}">
      <dgm:prSet/>
      <dgm:spPr/>
      <dgm:t>
        <a:bodyPr/>
        <a:lstStyle/>
        <a:p>
          <a:endParaRPr lang="zh-CN" altLang="en-US"/>
        </a:p>
      </dgm:t>
    </dgm:pt>
    <dgm:pt modelId="{31DBF5A7-29E4-4A4F-9D4C-878C043B72C4}">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对象图</a:t>
          </a:r>
        </a:p>
      </dgm:t>
    </dgm:pt>
    <dgm:pt modelId="{A8D178AE-3D79-496D-8147-52585B1CBD71}" type="parTrans" cxnId="{6C1FFC48-A1F4-4C96-96C7-B18907E10FBA}">
      <dgm:prSet/>
      <dgm:spPr/>
      <dgm:t>
        <a:bodyPr/>
        <a:lstStyle/>
        <a:p>
          <a:endParaRPr lang="zh-CN" altLang="en-US"/>
        </a:p>
      </dgm:t>
    </dgm:pt>
    <dgm:pt modelId="{3199790C-A979-44A6-927D-8B3314418B66}" type="sibTrans" cxnId="{6C1FFC48-A1F4-4C96-96C7-B18907E10FBA}">
      <dgm:prSet/>
      <dgm:spPr/>
      <dgm:t>
        <a:bodyPr/>
        <a:lstStyle/>
        <a:p>
          <a:endParaRPr lang="zh-CN" altLang="en-US"/>
        </a:p>
      </dgm:t>
    </dgm:pt>
    <dgm:pt modelId="{342BF595-2FF2-4614-84C4-B4A1346AC104}">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顺序图</a:t>
          </a:r>
        </a:p>
      </dgm:t>
    </dgm:pt>
    <dgm:pt modelId="{8CA77B23-2315-4068-911C-40339DB3C023}" type="parTrans" cxnId="{F5A0F5B4-063B-404D-9B8D-7130B05527A6}">
      <dgm:prSet/>
      <dgm:spPr/>
      <dgm:t>
        <a:bodyPr/>
        <a:lstStyle/>
        <a:p>
          <a:endParaRPr lang="zh-CN" altLang="en-US"/>
        </a:p>
      </dgm:t>
    </dgm:pt>
    <dgm:pt modelId="{2458E67C-3CCE-4CF3-8D6B-68491762B04A}" type="sibTrans" cxnId="{F5A0F5B4-063B-404D-9B8D-7130B05527A6}">
      <dgm:prSet/>
      <dgm:spPr/>
      <dgm:t>
        <a:bodyPr/>
        <a:lstStyle/>
        <a:p>
          <a:endParaRPr lang="zh-CN" altLang="en-US"/>
        </a:p>
      </dgm:t>
    </dgm:pt>
    <dgm:pt modelId="{3A9A581B-58A0-4433-9B35-30D1BC6C70D9}">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类图</a:t>
          </a:r>
        </a:p>
      </dgm:t>
    </dgm:pt>
    <dgm:pt modelId="{B301139E-1930-413C-9354-ABEA236F47F6}" type="parTrans" cxnId="{5A79DB3A-B61D-456B-B67A-5FCBFC1268FD}">
      <dgm:prSet/>
      <dgm:spPr/>
      <dgm:t>
        <a:bodyPr/>
        <a:lstStyle/>
        <a:p>
          <a:endParaRPr lang="zh-CN" altLang="en-US"/>
        </a:p>
      </dgm:t>
    </dgm:pt>
    <dgm:pt modelId="{F030E728-3152-4336-B267-67A210258634}" type="sibTrans" cxnId="{5A79DB3A-B61D-456B-B67A-5FCBFC1268FD}">
      <dgm:prSet/>
      <dgm:spPr/>
      <dgm:t>
        <a:bodyPr/>
        <a:lstStyle/>
        <a:p>
          <a:endParaRPr lang="zh-CN" altLang="en-US"/>
        </a:p>
      </dgm:t>
    </dgm:pt>
    <dgm:pt modelId="{DFD07A33-C9C0-4023-8331-A61785CD3D05}">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关系</a:t>
          </a:r>
        </a:p>
      </dgm:t>
    </dgm:pt>
    <dgm:pt modelId="{CB5E3693-BFBA-40F6-B00E-661BFCC43568}" type="parTrans" cxnId="{4654B036-14B6-45F4-8D1B-75AB98917236}">
      <dgm:prSet/>
      <dgm:spPr/>
      <dgm:t>
        <a:bodyPr/>
        <a:lstStyle/>
        <a:p>
          <a:endParaRPr lang="zh-CN" altLang="en-US"/>
        </a:p>
      </dgm:t>
    </dgm:pt>
    <dgm:pt modelId="{A3E732ED-E342-4931-8096-503D3D8FAD6F}" type="sibTrans" cxnId="{4654B036-14B6-45F4-8D1B-75AB98917236}">
      <dgm:prSet/>
      <dgm:spPr/>
      <dgm:t>
        <a:bodyPr/>
        <a:lstStyle/>
        <a:p>
          <a:endParaRPr lang="zh-CN" altLang="en-US"/>
        </a:p>
      </dgm:t>
    </dgm:pt>
    <dgm:pt modelId="{5B64DDF8-E47F-4819-AA1E-7A4D7464389E}">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实现</a:t>
          </a:r>
        </a:p>
      </dgm:t>
    </dgm:pt>
    <dgm:pt modelId="{BF0D00D4-EE6F-4630-B3EA-431FBEF533C7}" type="parTrans" cxnId="{D5BF985B-3922-462D-A572-3C375BC82CF5}">
      <dgm:prSet/>
      <dgm:spPr/>
      <dgm:t>
        <a:bodyPr/>
        <a:lstStyle/>
        <a:p>
          <a:endParaRPr lang="zh-CN" altLang="en-US"/>
        </a:p>
      </dgm:t>
    </dgm:pt>
    <dgm:pt modelId="{820E1F53-422E-4713-932A-2A2C4412450A}" type="sibTrans" cxnId="{D5BF985B-3922-462D-A572-3C375BC82CF5}">
      <dgm:prSet/>
      <dgm:spPr/>
      <dgm:t>
        <a:bodyPr/>
        <a:lstStyle/>
        <a:p>
          <a:endParaRPr lang="zh-CN" altLang="en-US"/>
        </a:p>
      </dgm:t>
    </dgm:pt>
    <dgm:pt modelId="{E44322E0-84F3-496B-89ED-BB3937AE8F75}">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泛化</a:t>
          </a:r>
        </a:p>
      </dgm:t>
    </dgm:pt>
    <dgm:pt modelId="{8809A4BD-3CBE-42EB-917B-8E0AE2947E37}" type="parTrans" cxnId="{E10EE21F-D4E2-436B-A08B-E84A0F056921}">
      <dgm:prSet/>
      <dgm:spPr/>
      <dgm:t>
        <a:bodyPr/>
        <a:lstStyle/>
        <a:p>
          <a:endParaRPr lang="zh-CN" altLang="en-US"/>
        </a:p>
      </dgm:t>
    </dgm:pt>
    <dgm:pt modelId="{43CAE22E-74F7-43E1-B433-7BB94D0E40AB}" type="sibTrans" cxnId="{E10EE21F-D4E2-436B-A08B-E84A0F056921}">
      <dgm:prSet/>
      <dgm:spPr/>
      <dgm:t>
        <a:bodyPr/>
        <a:lstStyle/>
        <a:p>
          <a:endParaRPr lang="zh-CN" altLang="en-US"/>
        </a:p>
      </dgm:t>
    </dgm:pt>
    <dgm:pt modelId="{7F88F31C-AC0F-4C14-8C4A-312EB5BFB0D6}">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依赖</a:t>
          </a:r>
        </a:p>
      </dgm:t>
    </dgm:pt>
    <dgm:pt modelId="{5FA8EC9C-76A5-4596-A685-5652B3D04AD7}" type="parTrans" cxnId="{EDE228E6-5BF6-4A77-81F3-97E88B23737D}">
      <dgm:prSet/>
      <dgm:spPr/>
      <dgm:t>
        <a:bodyPr/>
        <a:lstStyle/>
        <a:p>
          <a:endParaRPr lang="zh-CN" altLang="en-US"/>
        </a:p>
      </dgm:t>
    </dgm:pt>
    <dgm:pt modelId="{5A35BB82-C735-4DDC-A8E7-0E154F6E9648}" type="sibTrans" cxnId="{EDE228E6-5BF6-4A77-81F3-97E88B23737D}">
      <dgm:prSet/>
      <dgm:spPr/>
      <dgm:t>
        <a:bodyPr/>
        <a:lstStyle/>
        <a:p>
          <a:endParaRPr lang="zh-CN" altLang="en-US"/>
        </a:p>
      </dgm:t>
    </dgm:pt>
    <dgm:pt modelId="{13F4F875-52C8-4A4D-B397-5D57BD2CD09F}">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关联</a:t>
          </a:r>
        </a:p>
      </dgm:t>
    </dgm:pt>
    <dgm:pt modelId="{E5FBE94E-0843-48C5-96A0-B96091CFA354}" type="parTrans" cxnId="{403816D7-B828-4DE8-98FC-B2E94BA42C3A}">
      <dgm:prSet/>
      <dgm:spPr/>
      <dgm:t>
        <a:bodyPr/>
        <a:lstStyle/>
        <a:p>
          <a:endParaRPr lang="zh-CN" altLang="en-US"/>
        </a:p>
      </dgm:t>
    </dgm:pt>
    <dgm:pt modelId="{53CA3AF5-8B92-4EC0-AC6D-B86718CF3787}" type="sibTrans" cxnId="{403816D7-B828-4DE8-98FC-B2E94BA42C3A}">
      <dgm:prSet/>
      <dgm:spPr/>
      <dgm:t>
        <a:bodyPr/>
        <a:lstStyle/>
        <a:p>
          <a:endParaRPr lang="zh-CN" altLang="en-US"/>
        </a:p>
      </dgm:t>
    </dgm:pt>
    <dgm:pt modelId="{5678B976-EF93-4799-9D6E-CF14B76C52ED}">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物件</a:t>
          </a:r>
        </a:p>
      </dgm:t>
    </dgm:pt>
    <dgm:pt modelId="{6C5308D4-2228-4D4E-A0C0-1607074614CB}" type="parTrans" cxnId="{ACB63CB0-88B4-4E09-8CD0-BFDD8A01F136}">
      <dgm:prSet/>
      <dgm:spPr/>
      <dgm:t>
        <a:bodyPr/>
        <a:lstStyle/>
        <a:p>
          <a:endParaRPr lang="zh-CN" altLang="en-US"/>
        </a:p>
      </dgm:t>
    </dgm:pt>
    <dgm:pt modelId="{B10D53A8-0D6C-45B4-87E1-609629D633D8}" type="sibTrans" cxnId="{ACB63CB0-88B4-4E09-8CD0-BFDD8A01F136}">
      <dgm:prSet/>
      <dgm:spPr/>
      <dgm:t>
        <a:bodyPr/>
        <a:lstStyle/>
        <a:p>
          <a:endParaRPr lang="zh-CN" altLang="en-US"/>
        </a:p>
      </dgm:t>
    </dgm:pt>
    <dgm:pt modelId="{C44C44FA-C5D2-428D-A20F-FD2B180EF132}">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注解物件</a:t>
          </a:r>
        </a:p>
      </dgm:t>
    </dgm:pt>
    <dgm:pt modelId="{4EB5FA65-8D2D-4ED5-AA3E-2E38220081AD}" type="parTrans" cxnId="{1D392CD5-D467-4420-8480-F3E45E9BC25A}">
      <dgm:prSet/>
      <dgm:spPr/>
      <dgm:t>
        <a:bodyPr/>
        <a:lstStyle/>
        <a:p>
          <a:endParaRPr lang="zh-CN" altLang="en-US"/>
        </a:p>
      </dgm:t>
    </dgm:pt>
    <dgm:pt modelId="{96B0CE45-5137-4E6B-BD41-AA6A231BAF86}" type="sibTrans" cxnId="{1D392CD5-D467-4420-8480-F3E45E9BC25A}">
      <dgm:prSet/>
      <dgm:spPr/>
      <dgm:t>
        <a:bodyPr/>
        <a:lstStyle/>
        <a:p>
          <a:endParaRPr lang="zh-CN" altLang="en-US"/>
        </a:p>
      </dgm:t>
    </dgm:pt>
    <dgm:pt modelId="{233E63F7-3902-437F-AC54-AEE18E1745BA}">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分组物件</a:t>
          </a:r>
        </a:p>
      </dgm:t>
    </dgm:pt>
    <dgm:pt modelId="{06DFD19D-964B-4A44-9526-AD7E4B63DACD}" type="parTrans" cxnId="{2CD4ED97-D2CC-4946-B313-97D591454035}">
      <dgm:prSet/>
      <dgm:spPr/>
      <dgm:t>
        <a:bodyPr/>
        <a:lstStyle/>
        <a:p>
          <a:endParaRPr lang="zh-CN" altLang="en-US"/>
        </a:p>
      </dgm:t>
    </dgm:pt>
    <dgm:pt modelId="{58C5FF43-78D4-4931-976B-008D81BBB2B6}" type="sibTrans" cxnId="{2CD4ED97-D2CC-4946-B313-97D591454035}">
      <dgm:prSet/>
      <dgm:spPr/>
      <dgm:t>
        <a:bodyPr/>
        <a:lstStyle/>
        <a:p>
          <a:endParaRPr lang="zh-CN" altLang="en-US"/>
        </a:p>
      </dgm:t>
    </dgm:pt>
    <dgm:pt modelId="{D881F108-33C0-4C72-A6A5-E8E2BA287733}">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smtClean="0">
              <a:ln>
                <a:noFill/>
              </a:ln>
              <a:solidFill>
                <a:schemeClr val="bg2"/>
              </a:solidFill>
              <a:effectLst/>
              <a:latin typeface="Tahoma" pitchFamily="34" charset="0"/>
              <a:ea typeface="宋体" pitchFamily="2" charset="-122"/>
            </a:rPr>
            <a:t>行为物件</a:t>
          </a:r>
        </a:p>
      </dgm:t>
    </dgm:pt>
    <dgm:pt modelId="{C6535050-1D55-4278-B118-5FB823FF2D64}" type="parTrans" cxnId="{2867613A-2D20-49D7-AEFD-0D1BC01C9510}">
      <dgm:prSet/>
      <dgm:spPr/>
      <dgm:t>
        <a:bodyPr/>
        <a:lstStyle/>
        <a:p>
          <a:endParaRPr lang="zh-CN" altLang="en-US"/>
        </a:p>
      </dgm:t>
    </dgm:pt>
    <dgm:pt modelId="{B3DBBB36-FCCF-48F5-8B1D-443D76823B94}" type="sibTrans" cxnId="{2867613A-2D20-49D7-AEFD-0D1BC01C9510}">
      <dgm:prSet/>
      <dgm:spPr/>
      <dgm:t>
        <a:bodyPr/>
        <a:lstStyle/>
        <a:p>
          <a:endParaRPr lang="zh-CN" altLang="en-US"/>
        </a:p>
      </dgm:t>
    </dgm:pt>
    <dgm:pt modelId="{09524A27-FEE6-4AD9-A6C9-7CD29526378E}">
      <dgm:prSet/>
      <dgm:spPr/>
      <dgm: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b="1" i="0" u="none" strike="noStrike" cap="none" normalizeH="0" baseline="0" dirty="0" smtClean="0">
              <a:ln>
                <a:noFill/>
              </a:ln>
              <a:solidFill>
                <a:schemeClr val="bg2"/>
              </a:solidFill>
              <a:effectLst/>
              <a:latin typeface="Tahoma" pitchFamily="34" charset="0"/>
              <a:ea typeface="宋体" pitchFamily="2" charset="-122"/>
            </a:rPr>
            <a:t>结构物件</a:t>
          </a:r>
        </a:p>
      </dgm:t>
    </dgm:pt>
    <dgm:pt modelId="{435D3368-A15A-4EFA-BACC-B9C11345B576}" type="parTrans" cxnId="{0CA52194-4ECB-4CEF-AB01-192077FE6F3A}">
      <dgm:prSet/>
      <dgm:spPr/>
      <dgm:t>
        <a:bodyPr/>
        <a:lstStyle/>
        <a:p>
          <a:endParaRPr lang="zh-CN" altLang="en-US"/>
        </a:p>
      </dgm:t>
    </dgm:pt>
    <dgm:pt modelId="{A9227C35-C303-4D33-9206-A801BC2FDAB4}" type="sibTrans" cxnId="{0CA52194-4ECB-4CEF-AB01-192077FE6F3A}">
      <dgm:prSet/>
      <dgm:spPr/>
      <dgm:t>
        <a:bodyPr/>
        <a:lstStyle/>
        <a:p>
          <a:endParaRPr lang="zh-CN" altLang="en-US"/>
        </a:p>
      </dgm:t>
    </dgm:pt>
    <dgm:pt modelId="{7FBA31B6-C890-4BD1-B610-279ABA677D8D}" type="pres">
      <dgm:prSet presAssocID="{92499450-D23E-4A86-9238-E567C9F1842F}" presName="hierChild1" presStyleCnt="0">
        <dgm:presLayoutVars>
          <dgm:orgChart val="1"/>
          <dgm:chPref val="1"/>
          <dgm:dir/>
          <dgm:animOne val="branch"/>
          <dgm:animLvl val="lvl"/>
          <dgm:resizeHandles/>
        </dgm:presLayoutVars>
      </dgm:prSet>
      <dgm:spPr/>
    </dgm:pt>
    <dgm:pt modelId="{70A3310D-A0DA-45BB-80DB-597DD3ACA671}" type="pres">
      <dgm:prSet presAssocID="{B702A5A0-909D-41D8-AD1F-30B63F55FA77}" presName="hierRoot1" presStyleCnt="0">
        <dgm:presLayoutVars>
          <dgm:hierBranch/>
        </dgm:presLayoutVars>
      </dgm:prSet>
      <dgm:spPr/>
    </dgm:pt>
    <dgm:pt modelId="{A021DD77-0FF0-4B5C-9C8A-B8733169702C}" type="pres">
      <dgm:prSet presAssocID="{B702A5A0-909D-41D8-AD1F-30B63F55FA77}" presName="rootComposite1" presStyleCnt="0"/>
      <dgm:spPr/>
    </dgm:pt>
    <dgm:pt modelId="{14EC3D57-6D41-407E-9A9F-B7E419FDBA1A}" type="pres">
      <dgm:prSet presAssocID="{B702A5A0-909D-41D8-AD1F-30B63F55FA77}" presName="rootText1" presStyleLbl="node0" presStyleIdx="0" presStyleCnt="1">
        <dgm:presLayoutVars>
          <dgm:chPref val="3"/>
        </dgm:presLayoutVars>
      </dgm:prSet>
      <dgm:spPr/>
      <dgm:t>
        <a:bodyPr/>
        <a:lstStyle/>
        <a:p>
          <a:endParaRPr lang="zh-CN" altLang="en-US"/>
        </a:p>
      </dgm:t>
    </dgm:pt>
    <dgm:pt modelId="{C6288FF1-9C7B-477F-8D8C-E010E9AA414D}" type="pres">
      <dgm:prSet presAssocID="{B702A5A0-909D-41D8-AD1F-30B63F55FA77}" presName="rootConnector1" presStyleLbl="node1" presStyleIdx="0" presStyleCnt="0"/>
      <dgm:spPr/>
      <dgm:t>
        <a:bodyPr/>
        <a:lstStyle/>
        <a:p>
          <a:endParaRPr lang="zh-CN" altLang="en-US"/>
        </a:p>
      </dgm:t>
    </dgm:pt>
    <dgm:pt modelId="{38FAE04C-78BA-40CB-BF14-E5EE3D692505}" type="pres">
      <dgm:prSet presAssocID="{B702A5A0-909D-41D8-AD1F-30B63F55FA77}" presName="hierChild2" presStyleCnt="0"/>
      <dgm:spPr/>
    </dgm:pt>
    <dgm:pt modelId="{6E99C226-545F-49D3-A01F-2B822CA1EDC0}" type="pres">
      <dgm:prSet presAssocID="{1C154B67-342B-4DC7-B76C-4B20A9F8A7F8}" presName="Name35" presStyleLbl="parChTrans1D2" presStyleIdx="0" presStyleCnt="3"/>
      <dgm:spPr/>
    </dgm:pt>
    <dgm:pt modelId="{E42F83FB-FE40-410B-8D44-B7D65F6AC957}" type="pres">
      <dgm:prSet presAssocID="{999038AF-1578-447A-AA77-1EF842EFE8C4}" presName="hierRoot2" presStyleCnt="0">
        <dgm:presLayoutVars>
          <dgm:hierBranch val="l"/>
        </dgm:presLayoutVars>
      </dgm:prSet>
      <dgm:spPr/>
    </dgm:pt>
    <dgm:pt modelId="{80E68D44-E136-482F-BCD9-52699755FA96}" type="pres">
      <dgm:prSet presAssocID="{999038AF-1578-447A-AA77-1EF842EFE8C4}" presName="rootComposite" presStyleCnt="0"/>
      <dgm:spPr/>
    </dgm:pt>
    <dgm:pt modelId="{FE7B87B7-F26C-415B-AC68-F35D47AC5DA9}" type="pres">
      <dgm:prSet presAssocID="{999038AF-1578-447A-AA77-1EF842EFE8C4}" presName="rootText" presStyleLbl="node2" presStyleIdx="0" presStyleCnt="3">
        <dgm:presLayoutVars>
          <dgm:chPref val="3"/>
        </dgm:presLayoutVars>
      </dgm:prSet>
      <dgm:spPr/>
      <dgm:t>
        <a:bodyPr/>
        <a:lstStyle/>
        <a:p>
          <a:endParaRPr lang="zh-CN" altLang="en-US"/>
        </a:p>
      </dgm:t>
    </dgm:pt>
    <dgm:pt modelId="{2DC382C5-8FEC-4485-A610-936E10D6370C}" type="pres">
      <dgm:prSet presAssocID="{999038AF-1578-447A-AA77-1EF842EFE8C4}" presName="rootConnector" presStyleLbl="node2" presStyleIdx="0" presStyleCnt="3"/>
      <dgm:spPr/>
      <dgm:t>
        <a:bodyPr/>
        <a:lstStyle/>
        <a:p>
          <a:endParaRPr lang="zh-CN" altLang="en-US"/>
        </a:p>
      </dgm:t>
    </dgm:pt>
    <dgm:pt modelId="{5C1DF7CF-CABC-4B54-BF6B-A20999CC2B9B}" type="pres">
      <dgm:prSet presAssocID="{999038AF-1578-447A-AA77-1EF842EFE8C4}" presName="hierChild4" presStyleCnt="0"/>
      <dgm:spPr/>
    </dgm:pt>
    <dgm:pt modelId="{FC62491B-E80C-46D7-94D0-11B45367F50A}" type="pres">
      <dgm:prSet presAssocID="{21158A73-769E-4059-9E59-2384FDC4535A}" presName="Name50" presStyleLbl="parChTrans1D3" presStyleIdx="0" presStyleCnt="12"/>
      <dgm:spPr/>
    </dgm:pt>
    <dgm:pt modelId="{AB8A6A3C-C528-4694-8A1E-83CFCEB9C205}" type="pres">
      <dgm:prSet presAssocID="{A4188E3D-749C-4EB4-B01F-E47290FC3738}" presName="hierRoot2" presStyleCnt="0">
        <dgm:presLayoutVars>
          <dgm:hierBranch val="r"/>
        </dgm:presLayoutVars>
      </dgm:prSet>
      <dgm:spPr/>
    </dgm:pt>
    <dgm:pt modelId="{8F34F672-7418-4BA5-B79B-2DC808A989F7}" type="pres">
      <dgm:prSet presAssocID="{A4188E3D-749C-4EB4-B01F-E47290FC3738}" presName="rootComposite" presStyleCnt="0"/>
      <dgm:spPr/>
    </dgm:pt>
    <dgm:pt modelId="{D5FD3664-C28C-418F-A23E-40C01F74C2B2}" type="pres">
      <dgm:prSet presAssocID="{A4188E3D-749C-4EB4-B01F-E47290FC3738}" presName="rootText" presStyleLbl="node3" presStyleIdx="0" presStyleCnt="12">
        <dgm:presLayoutVars>
          <dgm:chPref val="3"/>
        </dgm:presLayoutVars>
      </dgm:prSet>
      <dgm:spPr/>
      <dgm:t>
        <a:bodyPr/>
        <a:lstStyle/>
        <a:p>
          <a:endParaRPr lang="zh-CN" altLang="en-US"/>
        </a:p>
      </dgm:t>
    </dgm:pt>
    <dgm:pt modelId="{A0223FD6-9F6A-4DDC-8C33-8F0544DE1A48}" type="pres">
      <dgm:prSet presAssocID="{A4188E3D-749C-4EB4-B01F-E47290FC3738}" presName="rootConnector" presStyleLbl="node3" presStyleIdx="0" presStyleCnt="12"/>
      <dgm:spPr/>
      <dgm:t>
        <a:bodyPr/>
        <a:lstStyle/>
        <a:p>
          <a:endParaRPr lang="zh-CN" altLang="en-US"/>
        </a:p>
      </dgm:t>
    </dgm:pt>
    <dgm:pt modelId="{1ADB7BD5-8F61-4B94-83A3-C01C885CB792}" type="pres">
      <dgm:prSet presAssocID="{A4188E3D-749C-4EB4-B01F-E47290FC3738}" presName="hierChild4" presStyleCnt="0"/>
      <dgm:spPr/>
    </dgm:pt>
    <dgm:pt modelId="{B3D99517-62A4-418A-A87C-EE851B49A596}" type="pres">
      <dgm:prSet presAssocID="{A4188E3D-749C-4EB4-B01F-E47290FC3738}" presName="hierChild5" presStyleCnt="0"/>
      <dgm:spPr/>
    </dgm:pt>
    <dgm:pt modelId="{0DD2DB36-3827-45C5-8E89-EE8C3638A4EC}" type="pres">
      <dgm:prSet presAssocID="{8ABB6331-C5A1-4F7B-B4DE-AFFE68A7B102}" presName="Name50" presStyleLbl="parChTrans1D3" presStyleIdx="1" presStyleCnt="12"/>
      <dgm:spPr/>
    </dgm:pt>
    <dgm:pt modelId="{DC608331-1509-47D8-9814-80194A646DD3}" type="pres">
      <dgm:prSet presAssocID="{7425EFA1-7E06-4FC2-AF17-CB6FAAD9832A}" presName="hierRoot2" presStyleCnt="0">
        <dgm:presLayoutVars>
          <dgm:hierBranch val="r"/>
        </dgm:presLayoutVars>
      </dgm:prSet>
      <dgm:spPr/>
    </dgm:pt>
    <dgm:pt modelId="{C6F96300-3F44-4181-9EDD-0D8AB474C79D}" type="pres">
      <dgm:prSet presAssocID="{7425EFA1-7E06-4FC2-AF17-CB6FAAD9832A}" presName="rootComposite" presStyleCnt="0"/>
      <dgm:spPr/>
    </dgm:pt>
    <dgm:pt modelId="{B70D2F97-3F56-49D8-B879-C4E4CEFA6C47}" type="pres">
      <dgm:prSet presAssocID="{7425EFA1-7E06-4FC2-AF17-CB6FAAD9832A}" presName="rootText" presStyleLbl="node3" presStyleIdx="1" presStyleCnt="12">
        <dgm:presLayoutVars>
          <dgm:chPref val="3"/>
        </dgm:presLayoutVars>
      </dgm:prSet>
      <dgm:spPr/>
      <dgm:t>
        <a:bodyPr/>
        <a:lstStyle/>
        <a:p>
          <a:endParaRPr lang="zh-CN" altLang="en-US"/>
        </a:p>
      </dgm:t>
    </dgm:pt>
    <dgm:pt modelId="{B0A0EAA0-406F-4086-BE0A-AC02AAD09117}" type="pres">
      <dgm:prSet presAssocID="{7425EFA1-7E06-4FC2-AF17-CB6FAAD9832A}" presName="rootConnector" presStyleLbl="node3" presStyleIdx="1" presStyleCnt="12"/>
      <dgm:spPr/>
      <dgm:t>
        <a:bodyPr/>
        <a:lstStyle/>
        <a:p>
          <a:endParaRPr lang="zh-CN" altLang="en-US"/>
        </a:p>
      </dgm:t>
    </dgm:pt>
    <dgm:pt modelId="{80F3E356-8C88-4167-80D3-DAEB1FB5B1F9}" type="pres">
      <dgm:prSet presAssocID="{7425EFA1-7E06-4FC2-AF17-CB6FAAD9832A}" presName="hierChild4" presStyleCnt="0"/>
      <dgm:spPr/>
    </dgm:pt>
    <dgm:pt modelId="{5480E9FF-F73B-4717-A70C-6E5C179290EF}" type="pres">
      <dgm:prSet presAssocID="{7425EFA1-7E06-4FC2-AF17-CB6FAAD9832A}" presName="hierChild5" presStyleCnt="0"/>
      <dgm:spPr/>
    </dgm:pt>
    <dgm:pt modelId="{9CEECF32-8A42-41EA-904E-BAF52BEE5A7C}" type="pres">
      <dgm:prSet presAssocID="{192D8F4A-D619-4FF4-8285-AF5715E9F1E5}" presName="Name50" presStyleLbl="parChTrans1D3" presStyleIdx="2" presStyleCnt="12"/>
      <dgm:spPr/>
    </dgm:pt>
    <dgm:pt modelId="{D5897D4F-83BA-4D84-B194-7B44E5BC466A}" type="pres">
      <dgm:prSet presAssocID="{B2606A05-D8DF-42AC-9A9F-9FD972B7F87D}" presName="hierRoot2" presStyleCnt="0">
        <dgm:presLayoutVars>
          <dgm:hierBranch val="r"/>
        </dgm:presLayoutVars>
      </dgm:prSet>
      <dgm:spPr/>
    </dgm:pt>
    <dgm:pt modelId="{C0DAFE4B-315E-4DCC-A0E3-6A58F3F50A6B}" type="pres">
      <dgm:prSet presAssocID="{B2606A05-D8DF-42AC-9A9F-9FD972B7F87D}" presName="rootComposite" presStyleCnt="0"/>
      <dgm:spPr/>
    </dgm:pt>
    <dgm:pt modelId="{CAA18B2D-F26D-4185-94CD-DC743FB00A14}" type="pres">
      <dgm:prSet presAssocID="{B2606A05-D8DF-42AC-9A9F-9FD972B7F87D}" presName="rootText" presStyleLbl="node3" presStyleIdx="2" presStyleCnt="12">
        <dgm:presLayoutVars>
          <dgm:chPref val="3"/>
        </dgm:presLayoutVars>
      </dgm:prSet>
      <dgm:spPr/>
      <dgm:t>
        <a:bodyPr/>
        <a:lstStyle/>
        <a:p>
          <a:endParaRPr lang="zh-CN" altLang="en-US"/>
        </a:p>
      </dgm:t>
    </dgm:pt>
    <dgm:pt modelId="{BEE51FE8-DB00-443D-812E-2D61DB9D8CDA}" type="pres">
      <dgm:prSet presAssocID="{B2606A05-D8DF-42AC-9A9F-9FD972B7F87D}" presName="rootConnector" presStyleLbl="node3" presStyleIdx="2" presStyleCnt="12"/>
      <dgm:spPr/>
      <dgm:t>
        <a:bodyPr/>
        <a:lstStyle/>
        <a:p>
          <a:endParaRPr lang="zh-CN" altLang="en-US"/>
        </a:p>
      </dgm:t>
    </dgm:pt>
    <dgm:pt modelId="{A409403F-F3E6-436C-AD2F-271DD2E50259}" type="pres">
      <dgm:prSet presAssocID="{B2606A05-D8DF-42AC-9A9F-9FD972B7F87D}" presName="hierChild4" presStyleCnt="0"/>
      <dgm:spPr/>
    </dgm:pt>
    <dgm:pt modelId="{94838849-08D0-4106-9054-4123029A3E9D}" type="pres">
      <dgm:prSet presAssocID="{B2606A05-D8DF-42AC-9A9F-9FD972B7F87D}" presName="hierChild5" presStyleCnt="0"/>
      <dgm:spPr/>
    </dgm:pt>
    <dgm:pt modelId="{E8A2A897-AD0D-4A22-BFBC-52AE40741C27}" type="pres">
      <dgm:prSet presAssocID="{44ED0A1C-E862-4F46-BB83-3F37D96159FC}" presName="Name50" presStyleLbl="parChTrans1D3" presStyleIdx="3" presStyleCnt="12"/>
      <dgm:spPr/>
    </dgm:pt>
    <dgm:pt modelId="{B8961CAE-2560-466B-8830-780F7D8CA015}" type="pres">
      <dgm:prSet presAssocID="{E5D71FAF-E051-41E5-9546-2A01EE427339}" presName="hierRoot2" presStyleCnt="0">
        <dgm:presLayoutVars>
          <dgm:hierBranch val="r"/>
        </dgm:presLayoutVars>
      </dgm:prSet>
      <dgm:spPr/>
    </dgm:pt>
    <dgm:pt modelId="{3F2DE065-D963-4A83-BE3A-AC83F6901726}" type="pres">
      <dgm:prSet presAssocID="{E5D71FAF-E051-41E5-9546-2A01EE427339}" presName="rootComposite" presStyleCnt="0"/>
      <dgm:spPr/>
    </dgm:pt>
    <dgm:pt modelId="{876C67FA-D592-4A64-A4BB-AD73654B2E3B}" type="pres">
      <dgm:prSet presAssocID="{E5D71FAF-E051-41E5-9546-2A01EE427339}" presName="rootText" presStyleLbl="node3" presStyleIdx="3" presStyleCnt="12">
        <dgm:presLayoutVars>
          <dgm:chPref val="3"/>
        </dgm:presLayoutVars>
      </dgm:prSet>
      <dgm:spPr/>
      <dgm:t>
        <a:bodyPr/>
        <a:lstStyle/>
        <a:p>
          <a:endParaRPr lang="zh-CN" altLang="en-US"/>
        </a:p>
      </dgm:t>
    </dgm:pt>
    <dgm:pt modelId="{4E0E67EE-8A77-4B22-A297-5A49584ED174}" type="pres">
      <dgm:prSet presAssocID="{E5D71FAF-E051-41E5-9546-2A01EE427339}" presName="rootConnector" presStyleLbl="node3" presStyleIdx="3" presStyleCnt="12"/>
      <dgm:spPr/>
      <dgm:t>
        <a:bodyPr/>
        <a:lstStyle/>
        <a:p>
          <a:endParaRPr lang="zh-CN" altLang="en-US"/>
        </a:p>
      </dgm:t>
    </dgm:pt>
    <dgm:pt modelId="{A6C483CF-19E3-4A98-88A2-033508677161}" type="pres">
      <dgm:prSet presAssocID="{E5D71FAF-E051-41E5-9546-2A01EE427339}" presName="hierChild4" presStyleCnt="0"/>
      <dgm:spPr/>
    </dgm:pt>
    <dgm:pt modelId="{1F3F932D-1A53-48C2-8242-FAC12A8D7302}" type="pres">
      <dgm:prSet presAssocID="{E5D71FAF-E051-41E5-9546-2A01EE427339}" presName="hierChild5" presStyleCnt="0"/>
      <dgm:spPr/>
    </dgm:pt>
    <dgm:pt modelId="{DD6C87E8-579F-48D9-B88F-43B82BB873E8}" type="pres">
      <dgm:prSet presAssocID="{85B6440B-8B11-4DC4-9D32-2A9693176091}" presName="Name50" presStyleLbl="parChTrans1D3" presStyleIdx="4" presStyleCnt="12"/>
      <dgm:spPr/>
    </dgm:pt>
    <dgm:pt modelId="{D3D02815-AB42-40D6-9D93-E23C8D77E35E}" type="pres">
      <dgm:prSet presAssocID="{2EAB1FB4-8984-4193-B7F8-BD7FE1D08DA0}" presName="hierRoot2" presStyleCnt="0">
        <dgm:presLayoutVars>
          <dgm:hierBranch val="r"/>
        </dgm:presLayoutVars>
      </dgm:prSet>
      <dgm:spPr/>
    </dgm:pt>
    <dgm:pt modelId="{7A8A4070-9284-4148-ADB9-A915B0A663FC}" type="pres">
      <dgm:prSet presAssocID="{2EAB1FB4-8984-4193-B7F8-BD7FE1D08DA0}" presName="rootComposite" presStyleCnt="0"/>
      <dgm:spPr/>
    </dgm:pt>
    <dgm:pt modelId="{62DAAEAB-11F9-45CD-90AF-B9DE062AFBAE}" type="pres">
      <dgm:prSet presAssocID="{2EAB1FB4-8984-4193-B7F8-BD7FE1D08DA0}" presName="rootText" presStyleLbl="node3" presStyleIdx="4" presStyleCnt="12">
        <dgm:presLayoutVars>
          <dgm:chPref val="3"/>
        </dgm:presLayoutVars>
      </dgm:prSet>
      <dgm:spPr/>
      <dgm:t>
        <a:bodyPr/>
        <a:lstStyle/>
        <a:p>
          <a:endParaRPr lang="zh-CN" altLang="en-US"/>
        </a:p>
      </dgm:t>
    </dgm:pt>
    <dgm:pt modelId="{17DEA955-8BE7-454D-9786-2F65958DAFA5}" type="pres">
      <dgm:prSet presAssocID="{2EAB1FB4-8984-4193-B7F8-BD7FE1D08DA0}" presName="rootConnector" presStyleLbl="node3" presStyleIdx="4" presStyleCnt="12"/>
      <dgm:spPr/>
      <dgm:t>
        <a:bodyPr/>
        <a:lstStyle/>
        <a:p>
          <a:endParaRPr lang="zh-CN" altLang="en-US"/>
        </a:p>
      </dgm:t>
    </dgm:pt>
    <dgm:pt modelId="{380FCAAC-66BF-4E13-AABA-274230090501}" type="pres">
      <dgm:prSet presAssocID="{2EAB1FB4-8984-4193-B7F8-BD7FE1D08DA0}" presName="hierChild4" presStyleCnt="0"/>
      <dgm:spPr/>
    </dgm:pt>
    <dgm:pt modelId="{C38E2164-97E1-410E-8124-06E5EC101BCD}" type="pres">
      <dgm:prSet presAssocID="{2EAB1FB4-8984-4193-B7F8-BD7FE1D08DA0}" presName="hierChild5" presStyleCnt="0"/>
      <dgm:spPr/>
    </dgm:pt>
    <dgm:pt modelId="{5F8D4B5F-D97F-4664-B03C-BCCBD3AF6F53}" type="pres">
      <dgm:prSet presAssocID="{999038AF-1578-447A-AA77-1EF842EFE8C4}" presName="hierChild5" presStyleCnt="0"/>
      <dgm:spPr/>
    </dgm:pt>
    <dgm:pt modelId="{5CB35BED-FF55-49EE-896C-CF950826CA85}" type="pres">
      <dgm:prSet presAssocID="{E57E5E83-836F-451B-A752-DC26D456F653}" presName="Name35" presStyleLbl="parChTrans1D2" presStyleIdx="1" presStyleCnt="3"/>
      <dgm:spPr/>
    </dgm:pt>
    <dgm:pt modelId="{EADCAD13-6F18-4DF2-B755-B5E10D6FBFD6}" type="pres">
      <dgm:prSet presAssocID="{EF37C9C1-92E7-4378-AFDE-2376BDE06D18}" presName="hierRoot2" presStyleCnt="0">
        <dgm:presLayoutVars>
          <dgm:hierBranch val="r"/>
        </dgm:presLayoutVars>
      </dgm:prSet>
      <dgm:spPr/>
    </dgm:pt>
    <dgm:pt modelId="{07D03E98-3399-4230-B2AF-F65E8CFC9A92}" type="pres">
      <dgm:prSet presAssocID="{EF37C9C1-92E7-4378-AFDE-2376BDE06D18}" presName="rootComposite" presStyleCnt="0"/>
      <dgm:spPr/>
    </dgm:pt>
    <dgm:pt modelId="{1C6C808E-AF3A-44C7-A6BD-82004F4AC57B}" type="pres">
      <dgm:prSet presAssocID="{EF37C9C1-92E7-4378-AFDE-2376BDE06D18}" presName="rootText" presStyleLbl="node2" presStyleIdx="1" presStyleCnt="3">
        <dgm:presLayoutVars>
          <dgm:chPref val="3"/>
        </dgm:presLayoutVars>
      </dgm:prSet>
      <dgm:spPr/>
      <dgm:t>
        <a:bodyPr/>
        <a:lstStyle/>
        <a:p>
          <a:endParaRPr lang="zh-CN" altLang="en-US"/>
        </a:p>
      </dgm:t>
    </dgm:pt>
    <dgm:pt modelId="{15F6DBCD-A9B8-4C89-A4C7-DF513709052B}" type="pres">
      <dgm:prSet presAssocID="{EF37C9C1-92E7-4378-AFDE-2376BDE06D18}" presName="rootConnector" presStyleLbl="node2" presStyleIdx="1" presStyleCnt="3"/>
      <dgm:spPr/>
      <dgm:t>
        <a:bodyPr/>
        <a:lstStyle/>
        <a:p>
          <a:endParaRPr lang="zh-CN" altLang="en-US"/>
        </a:p>
      </dgm:t>
    </dgm:pt>
    <dgm:pt modelId="{2E6C24A7-BF68-458C-8099-1080B0A30F98}" type="pres">
      <dgm:prSet presAssocID="{EF37C9C1-92E7-4378-AFDE-2376BDE06D18}" presName="hierChild4" presStyleCnt="0"/>
      <dgm:spPr/>
    </dgm:pt>
    <dgm:pt modelId="{4882A966-EF71-46E5-A56C-8D5F658E2E95}" type="pres">
      <dgm:prSet presAssocID="{12FAA31C-2BB6-4F00-AC87-B1613A237655}" presName="Name50" presStyleLbl="parChTrans1D3" presStyleIdx="5" presStyleCnt="12"/>
      <dgm:spPr/>
    </dgm:pt>
    <dgm:pt modelId="{EEAD87DE-0DBB-437E-B5A0-E2A1D49DE035}" type="pres">
      <dgm:prSet presAssocID="{2F987EEA-16E6-4E2F-B027-1EC193EDA381}" presName="hierRoot2" presStyleCnt="0">
        <dgm:presLayoutVars>
          <dgm:hierBranch val="r"/>
        </dgm:presLayoutVars>
      </dgm:prSet>
      <dgm:spPr/>
    </dgm:pt>
    <dgm:pt modelId="{7B25C744-0259-4F88-8584-5093E4795226}" type="pres">
      <dgm:prSet presAssocID="{2F987EEA-16E6-4E2F-B027-1EC193EDA381}" presName="rootComposite" presStyleCnt="0"/>
      <dgm:spPr/>
    </dgm:pt>
    <dgm:pt modelId="{2B29D22E-176A-4F3F-9818-3E2E5551E9FA}" type="pres">
      <dgm:prSet presAssocID="{2F987EEA-16E6-4E2F-B027-1EC193EDA381}" presName="rootText" presStyleLbl="node3" presStyleIdx="5" presStyleCnt="12">
        <dgm:presLayoutVars>
          <dgm:chPref val="3"/>
        </dgm:presLayoutVars>
      </dgm:prSet>
      <dgm:spPr/>
      <dgm:t>
        <a:bodyPr/>
        <a:lstStyle/>
        <a:p>
          <a:endParaRPr lang="zh-CN" altLang="en-US"/>
        </a:p>
      </dgm:t>
    </dgm:pt>
    <dgm:pt modelId="{02BB1A10-53B3-4F0D-84BB-3EEB59AF5B63}" type="pres">
      <dgm:prSet presAssocID="{2F987EEA-16E6-4E2F-B027-1EC193EDA381}" presName="rootConnector" presStyleLbl="node3" presStyleIdx="5" presStyleCnt="12"/>
      <dgm:spPr/>
      <dgm:t>
        <a:bodyPr/>
        <a:lstStyle/>
        <a:p>
          <a:endParaRPr lang="zh-CN" altLang="en-US"/>
        </a:p>
      </dgm:t>
    </dgm:pt>
    <dgm:pt modelId="{5AD8C5DC-A7B7-46C7-A70E-7E036CC458FD}" type="pres">
      <dgm:prSet presAssocID="{2F987EEA-16E6-4E2F-B027-1EC193EDA381}" presName="hierChild4" presStyleCnt="0"/>
      <dgm:spPr/>
    </dgm:pt>
    <dgm:pt modelId="{0DF525DA-A92C-41F0-A9A5-E77023C8D1DB}" type="pres">
      <dgm:prSet presAssocID="{2F987EEA-16E6-4E2F-B027-1EC193EDA381}" presName="hierChild5" presStyleCnt="0"/>
      <dgm:spPr/>
    </dgm:pt>
    <dgm:pt modelId="{3D96AC81-30D6-4315-A511-872987F1778D}" type="pres">
      <dgm:prSet presAssocID="{D7481612-00EA-48B9-8982-91F3CEC938F3}" presName="Name50" presStyleLbl="parChTrans1D3" presStyleIdx="6" presStyleCnt="12"/>
      <dgm:spPr/>
    </dgm:pt>
    <dgm:pt modelId="{536CE1B2-CB86-4219-9767-662D4BF9D8DF}" type="pres">
      <dgm:prSet presAssocID="{D69737E3-8234-4A58-8459-E90CF7B71866}" presName="hierRoot2" presStyleCnt="0">
        <dgm:presLayoutVars>
          <dgm:hierBranch val="r"/>
        </dgm:presLayoutVars>
      </dgm:prSet>
      <dgm:spPr/>
    </dgm:pt>
    <dgm:pt modelId="{D925CE21-C56B-4CDF-9FB4-FD53FAAA4D12}" type="pres">
      <dgm:prSet presAssocID="{D69737E3-8234-4A58-8459-E90CF7B71866}" presName="rootComposite" presStyleCnt="0"/>
      <dgm:spPr/>
    </dgm:pt>
    <dgm:pt modelId="{7E708C14-F7A0-41C1-A6A9-988B7D149E1D}" type="pres">
      <dgm:prSet presAssocID="{D69737E3-8234-4A58-8459-E90CF7B71866}" presName="rootText" presStyleLbl="node3" presStyleIdx="6" presStyleCnt="12">
        <dgm:presLayoutVars>
          <dgm:chPref val="3"/>
        </dgm:presLayoutVars>
      </dgm:prSet>
      <dgm:spPr/>
      <dgm:t>
        <a:bodyPr/>
        <a:lstStyle/>
        <a:p>
          <a:endParaRPr lang="zh-CN" altLang="en-US"/>
        </a:p>
      </dgm:t>
    </dgm:pt>
    <dgm:pt modelId="{60A251BC-6FDE-42D0-8727-EBE57B0395A5}" type="pres">
      <dgm:prSet presAssocID="{D69737E3-8234-4A58-8459-E90CF7B71866}" presName="rootConnector" presStyleLbl="node3" presStyleIdx="6" presStyleCnt="12"/>
      <dgm:spPr/>
      <dgm:t>
        <a:bodyPr/>
        <a:lstStyle/>
        <a:p>
          <a:endParaRPr lang="zh-CN" altLang="en-US"/>
        </a:p>
      </dgm:t>
    </dgm:pt>
    <dgm:pt modelId="{9EFEF349-2989-4116-B49C-62E30FB6363D}" type="pres">
      <dgm:prSet presAssocID="{D69737E3-8234-4A58-8459-E90CF7B71866}" presName="hierChild4" presStyleCnt="0"/>
      <dgm:spPr/>
    </dgm:pt>
    <dgm:pt modelId="{76BEE086-CDAD-406F-BDFF-6CAF69D41680}" type="pres">
      <dgm:prSet presAssocID="{D69737E3-8234-4A58-8459-E90CF7B71866}" presName="hierChild5" presStyleCnt="0"/>
      <dgm:spPr/>
    </dgm:pt>
    <dgm:pt modelId="{1B2719F1-DFF4-4A8B-BE81-48A74C4EF760}" type="pres">
      <dgm:prSet presAssocID="{04BB465F-F5F9-4692-8866-B7E10EE30457}" presName="Name50" presStyleLbl="parChTrans1D3" presStyleIdx="7" presStyleCnt="12"/>
      <dgm:spPr/>
    </dgm:pt>
    <dgm:pt modelId="{F7E7B7C7-6C79-4934-8E72-BD1F27B3362C}" type="pres">
      <dgm:prSet presAssocID="{74001947-FA27-4637-A8EE-B3061A8CE26A}" presName="hierRoot2" presStyleCnt="0">
        <dgm:presLayoutVars>
          <dgm:hierBranch val="r"/>
        </dgm:presLayoutVars>
      </dgm:prSet>
      <dgm:spPr/>
    </dgm:pt>
    <dgm:pt modelId="{7880E194-5FF0-42B5-AF95-25DB6F4B9F44}" type="pres">
      <dgm:prSet presAssocID="{74001947-FA27-4637-A8EE-B3061A8CE26A}" presName="rootComposite" presStyleCnt="0"/>
      <dgm:spPr/>
    </dgm:pt>
    <dgm:pt modelId="{E6BFF62A-577F-4675-9445-3753BD4D5C5F}" type="pres">
      <dgm:prSet presAssocID="{74001947-FA27-4637-A8EE-B3061A8CE26A}" presName="rootText" presStyleLbl="node3" presStyleIdx="7" presStyleCnt="12">
        <dgm:presLayoutVars>
          <dgm:chPref val="3"/>
        </dgm:presLayoutVars>
      </dgm:prSet>
      <dgm:spPr/>
      <dgm:t>
        <a:bodyPr/>
        <a:lstStyle/>
        <a:p>
          <a:endParaRPr lang="zh-CN" altLang="en-US"/>
        </a:p>
      </dgm:t>
    </dgm:pt>
    <dgm:pt modelId="{285FD528-B0A3-4963-9C93-A3DCE87B4F72}" type="pres">
      <dgm:prSet presAssocID="{74001947-FA27-4637-A8EE-B3061A8CE26A}" presName="rootConnector" presStyleLbl="node3" presStyleIdx="7" presStyleCnt="12"/>
      <dgm:spPr/>
      <dgm:t>
        <a:bodyPr/>
        <a:lstStyle/>
        <a:p>
          <a:endParaRPr lang="zh-CN" altLang="en-US"/>
        </a:p>
      </dgm:t>
    </dgm:pt>
    <dgm:pt modelId="{3483930E-E7D0-4A6D-AECF-0136C6440E35}" type="pres">
      <dgm:prSet presAssocID="{74001947-FA27-4637-A8EE-B3061A8CE26A}" presName="hierChild4" presStyleCnt="0"/>
      <dgm:spPr/>
    </dgm:pt>
    <dgm:pt modelId="{14A2BD0D-F21A-4C63-9ADB-09BB65E78FB0}" type="pres">
      <dgm:prSet presAssocID="{74001947-FA27-4637-A8EE-B3061A8CE26A}" presName="hierChild5" presStyleCnt="0"/>
      <dgm:spPr/>
    </dgm:pt>
    <dgm:pt modelId="{10DE4776-EE54-44FC-B18E-D90927A6EF6F}" type="pres">
      <dgm:prSet presAssocID="{8ED3E17B-D4B9-4336-BEBC-4D8857306A65}" presName="Name50" presStyleLbl="parChTrans1D3" presStyleIdx="8" presStyleCnt="12"/>
      <dgm:spPr/>
    </dgm:pt>
    <dgm:pt modelId="{180F3E48-D85D-4ABD-8D26-BA1AA6009143}" type="pres">
      <dgm:prSet presAssocID="{08D42EE8-56B9-446F-B173-CEF5BBBAD7D1}" presName="hierRoot2" presStyleCnt="0">
        <dgm:presLayoutVars>
          <dgm:hierBranch val="r"/>
        </dgm:presLayoutVars>
      </dgm:prSet>
      <dgm:spPr/>
    </dgm:pt>
    <dgm:pt modelId="{46B005D1-8A84-4B1F-B613-BA61D52BFAC1}" type="pres">
      <dgm:prSet presAssocID="{08D42EE8-56B9-446F-B173-CEF5BBBAD7D1}" presName="rootComposite" presStyleCnt="0"/>
      <dgm:spPr/>
    </dgm:pt>
    <dgm:pt modelId="{2B7B3128-8ADE-40C4-8000-79B5F30123BE}" type="pres">
      <dgm:prSet presAssocID="{08D42EE8-56B9-446F-B173-CEF5BBBAD7D1}" presName="rootText" presStyleLbl="node3" presStyleIdx="8" presStyleCnt="12">
        <dgm:presLayoutVars>
          <dgm:chPref val="3"/>
        </dgm:presLayoutVars>
      </dgm:prSet>
      <dgm:spPr/>
      <dgm:t>
        <a:bodyPr/>
        <a:lstStyle/>
        <a:p>
          <a:endParaRPr lang="zh-CN" altLang="en-US"/>
        </a:p>
      </dgm:t>
    </dgm:pt>
    <dgm:pt modelId="{8F8AFE1E-A251-4703-B350-21A6C41146A1}" type="pres">
      <dgm:prSet presAssocID="{08D42EE8-56B9-446F-B173-CEF5BBBAD7D1}" presName="rootConnector" presStyleLbl="node3" presStyleIdx="8" presStyleCnt="12"/>
      <dgm:spPr/>
      <dgm:t>
        <a:bodyPr/>
        <a:lstStyle/>
        <a:p>
          <a:endParaRPr lang="zh-CN" altLang="en-US"/>
        </a:p>
      </dgm:t>
    </dgm:pt>
    <dgm:pt modelId="{8988EEAB-F231-4CE0-9636-5FEFAD78565D}" type="pres">
      <dgm:prSet presAssocID="{08D42EE8-56B9-446F-B173-CEF5BBBAD7D1}" presName="hierChild4" presStyleCnt="0"/>
      <dgm:spPr/>
    </dgm:pt>
    <dgm:pt modelId="{AED2FAA0-BC3E-45B9-8D46-B41BDDF1034B}" type="pres">
      <dgm:prSet presAssocID="{08D42EE8-56B9-446F-B173-CEF5BBBAD7D1}" presName="hierChild5" presStyleCnt="0"/>
      <dgm:spPr/>
    </dgm:pt>
    <dgm:pt modelId="{2AF2F7F7-5F87-442B-B50E-D624E2455920}" type="pres">
      <dgm:prSet presAssocID="{EF37C9C1-92E7-4378-AFDE-2376BDE06D18}" presName="hierChild5" presStyleCnt="0"/>
      <dgm:spPr/>
    </dgm:pt>
    <dgm:pt modelId="{372B1EFD-EEF5-4790-AA3D-E2F91EBB7FDD}" type="pres">
      <dgm:prSet presAssocID="{920D5376-9639-441B-A0E2-CE3510EC9611}" presName="Name35" presStyleLbl="parChTrans1D2" presStyleIdx="2" presStyleCnt="3"/>
      <dgm:spPr/>
    </dgm:pt>
    <dgm:pt modelId="{2FE36EA6-3FEA-4EFC-920C-05E4E8AD1CF2}" type="pres">
      <dgm:prSet presAssocID="{81CD9941-CFCF-4341-BAC9-05876187F4D4}" presName="hierRoot2" presStyleCnt="0">
        <dgm:presLayoutVars>
          <dgm:hierBranch/>
        </dgm:presLayoutVars>
      </dgm:prSet>
      <dgm:spPr/>
    </dgm:pt>
    <dgm:pt modelId="{CBCDE212-F54C-46CD-A05C-AD31CFA74246}" type="pres">
      <dgm:prSet presAssocID="{81CD9941-CFCF-4341-BAC9-05876187F4D4}" presName="rootComposite" presStyleCnt="0"/>
      <dgm:spPr/>
    </dgm:pt>
    <dgm:pt modelId="{A6F98173-BF1D-49E1-963B-67C34ACC47E7}" type="pres">
      <dgm:prSet presAssocID="{81CD9941-CFCF-4341-BAC9-05876187F4D4}" presName="rootText" presStyleLbl="node2" presStyleIdx="2" presStyleCnt="3">
        <dgm:presLayoutVars>
          <dgm:chPref val="3"/>
        </dgm:presLayoutVars>
      </dgm:prSet>
      <dgm:spPr/>
      <dgm:t>
        <a:bodyPr/>
        <a:lstStyle/>
        <a:p>
          <a:endParaRPr lang="zh-CN" altLang="en-US"/>
        </a:p>
      </dgm:t>
    </dgm:pt>
    <dgm:pt modelId="{F0ED3096-1B88-4184-8DEA-A116149F9436}" type="pres">
      <dgm:prSet presAssocID="{81CD9941-CFCF-4341-BAC9-05876187F4D4}" presName="rootConnector" presStyleLbl="node2" presStyleIdx="2" presStyleCnt="3"/>
      <dgm:spPr/>
      <dgm:t>
        <a:bodyPr/>
        <a:lstStyle/>
        <a:p>
          <a:endParaRPr lang="zh-CN" altLang="en-US"/>
        </a:p>
      </dgm:t>
    </dgm:pt>
    <dgm:pt modelId="{042D566F-0957-4F5C-A154-683B7510618E}" type="pres">
      <dgm:prSet presAssocID="{81CD9941-CFCF-4341-BAC9-05876187F4D4}" presName="hierChild4" presStyleCnt="0"/>
      <dgm:spPr/>
    </dgm:pt>
    <dgm:pt modelId="{5FD99459-456F-4060-AC4C-1FF6287277EA}" type="pres">
      <dgm:prSet presAssocID="{9FEE7E26-CA1A-40D8-93AD-56671079A76D}" presName="Name35" presStyleLbl="parChTrans1D3" presStyleIdx="9" presStyleCnt="12"/>
      <dgm:spPr/>
    </dgm:pt>
    <dgm:pt modelId="{1849BBA7-5C52-40A0-B773-04514DE9770D}" type="pres">
      <dgm:prSet presAssocID="{6D93043F-D744-4D5F-AB03-E6B91D9F0A12}" presName="hierRoot2" presStyleCnt="0">
        <dgm:presLayoutVars>
          <dgm:hierBranch val="hang"/>
        </dgm:presLayoutVars>
      </dgm:prSet>
      <dgm:spPr/>
    </dgm:pt>
    <dgm:pt modelId="{77EE61AB-1011-4223-B5BB-CD894C973BC0}" type="pres">
      <dgm:prSet presAssocID="{6D93043F-D744-4D5F-AB03-E6B91D9F0A12}" presName="rootComposite" presStyleCnt="0"/>
      <dgm:spPr/>
    </dgm:pt>
    <dgm:pt modelId="{16ED4027-2B0A-400B-849F-962343386FE4}" type="pres">
      <dgm:prSet presAssocID="{6D93043F-D744-4D5F-AB03-E6B91D9F0A12}" presName="rootText" presStyleLbl="node3" presStyleIdx="9" presStyleCnt="12">
        <dgm:presLayoutVars>
          <dgm:chPref val="3"/>
        </dgm:presLayoutVars>
      </dgm:prSet>
      <dgm:spPr/>
      <dgm:t>
        <a:bodyPr/>
        <a:lstStyle/>
        <a:p>
          <a:endParaRPr lang="zh-CN" altLang="en-US"/>
        </a:p>
      </dgm:t>
    </dgm:pt>
    <dgm:pt modelId="{85C2B4BB-CDE0-421E-BCF0-66563E59B913}" type="pres">
      <dgm:prSet presAssocID="{6D93043F-D744-4D5F-AB03-E6B91D9F0A12}" presName="rootConnector" presStyleLbl="node3" presStyleIdx="9" presStyleCnt="12"/>
      <dgm:spPr/>
      <dgm:t>
        <a:bodyPr/>
        <a:lstStyle/>
        <a:p>
          <a:endParaRPr lang="zh-CN" altLang="en-US"/>
        </a:p>
      </dgm:t>
    </dgm:pt>
    <dgm:pt modelId="{E554BD7E-A098-4911-BFE0-064829DBF90E}" type="pres">
      <dgm:prSet presAssocID="{6D93043F-D744-4D5F-AB03-E6B91D9F0A12}" presName="hierChild4" presStyleCnt="0"/>
      <dgm:spPr/>
    </dgm:pt>
    <dgm:pt modelId="{14008ABB-6800-42F4-A78D-1B9F4C39502F}" type="pres">
      <dgm:prSet presAssocID="{19B2DCBE-D480-4F54-955D-3FE502979FB0}" presName="Name48" presStyleLbl="parChTrans1D4" presStyleIdx="0" presStyleCnt="17"/>
      <dgm:spPr/>
    </dgm:pt>
    <dgm:pt modelId="{65C78991-7588-4F6D-99E8-58C3876DBAF3}" type="pres">
      <dgm:prSet presAssocID="{3DDBB361-12ED-482F-AA70-F7AE48F55A34}" presName="hierRoot2" presStyleCnt="0">
        <dgm:presLayoutVars>
          <dgm:hierBranch val="r"/>
        </dgm:presLayoutVars>
      </dgm:prSet>
      <dgm:spPr/>
    </dgm:pt>
    <dgm:pt modelId="{0DA6D886-D307-4ACD-BEB3-F955FE301B3F}" type="pres">
      <dgm:prSet presAssocID="{3DDBB361-12ED-482F-AA70-F7AE48F55A34}" presName="rootComposite" presStyleCnt="0"/>
      <dgm:spPr/>
    </dgm:pt>
    <dgm:pt modelId="{CBB248E2-E20F-4EA1-8AA5-642D723B0782}" type="pres">
      <dgm:prSet presAssocID="{3DDBB361-12ED-482F-AA70-F7AE48F55A34}" presName="rootText" presStyleLbl="node4" presStyleIdx="0" presStyleCnt="17">
        <dgm:presLayoutVars>
          <dgm:chPref val="3"/>
        </dgm:presLayoutVars>
      </dgm:prSet>
      <dgm:spPr/>
      <dgm:t>
        <a:bodyPr/>
        <a:lstStyle/>
        <a:p>
          <a:endParaRPr lang="zh-CN" altLang="en-US"/>
        </a:p>
      </dgm:t>
    </dgm:pt>
    <dgm:pt modelId="{8AC11D30-0AC7-4400-A408-2AE76DED295E}" type="pres">
      <dgm:prSet presAssocID="{3DDBB361-12ED-482F-AA70-F7AE48F55A34}" presName="rootConnector" presStyleLbl="node4" presStyleIdx="0" presStyleCnt="17"/>
      <dgm:spPr/>
      <dgm:t>
        <a:bodyPr/>
        <a:lstStyle/>
        <a:p>
          <a:endParaRPr lang="zh-CN" altLang="en-US"/>
        </a:p>
      </dgm:t>
    </dgm:pt>
    <dgm:pt modelId="{2D067802-0F17-444F-93C2-10732C4A8E99}" type="pres">
      <dgm:prSet presAssocID="{3DDBB361-12ED-482F-AA70-F7AE48F55A34}" presName="hierChild4" presStyleCnt="0"/>
      <dgm:spPr/>
    </dgm:pt>
    <dgm:pt modelId="{FEEB8193-016C-4359-B185-1FA1787C3B33}" type="pres">
      <dgm:prSet presAssocID="{3DDBB361-12ED-482F-AA70-F7AE48F55A34}" presName="hierChild5" presStyleCnt="0"/>
      <dgm:spPr/>
    </dgm:pt>
    <dgm:pt modelId="{F872DA07-18D3-492C-8982-3D4B19F472AF}" type="pres">
      <dgm:prSet presAssocID="{39BBD523-13D6-486C-A003-2B6093850A03}" presName="Name48" presStyleLbl="parChTrans1D4" presStyleIdx="1" presStyleCnt="17"/>
      <dgm:spPr/>
    </dgm:pt>
    <dgm:pt modelId="{052E3473-0875-4D45-AEBB-454B79CD61B8}" type="pres">
      <dgm:prSet presAssocID="{95AE63C8-AD64-408D-95DD-6D3703A98626}" presName="hierRoot2" presStyleCnt="0">
        <dgm:presLayoutVars>
          <dgm:hierBranch val="r"/>
        </dgm:presLayoutVars>
      </dgm:prSet>
      <dgm:spPr/>
    </dgm:pt>
    <dgm:pt modelId="{5E1F256E-C076-4F31-99DC-CA97DD814B49}" type="pres">
      <dgm:prSet presAssocID="{95AE63C8-AD64-408D-95DD-6D3703A98626}" presName="rootComposite" presStyleCnt="0"/>
      <dgm:spPr/>
    </dgm:pt>
    <dgm:pt modelId="{C8B8949C-BEFF-4D77-81AE-82E92824AE46}" type="pres">
      <dgm:prSet presAssocID="{95AE63C8-AD64-408D-95DD-6D3703A98626}" presName="rootText" presStyleLbl="node4" presStyleIdx="1" presStyleCnt="17">
        <dgm:presLayoutVars>
          <dgm:chPref val="3"/>
        </dgm:presLayoutVars>
      </dgm:prSet>
      <dgm:spPr/>
      <dgm:t>
        <a:bodyPr/>
        <a:lstStyle/>
        <a:p>
          <a:endParaRPr lang="zh-CN" altLang="en-US"/>
        </a:p>
      </dgm:t>
    </dgm:pt>
    <dgm:pt modelId="{3DB29C53-BF98-4416-B58E-6398D1267C8F}" type="pres">
      <dgm:prSet presAssocID="{95AE63C8-AD64-408D-95DD-6D3703A98626}" presName="rootConnector" presStyleLbl="node4" presStyleIdx="1" presStyleCnt="17"/>
      <dgm:spPr/>
      <dgm:t>
        <a:bodyPr/>
        <a:lstStyle/>
        <a:p>
          <a:endParaRPr lang="zh-CN" altLang="en-US"/>
        </a:p>
      </dgm:t>
    </dgm:pt>
    <dgm:pt modelId="{F87976A2-ABAE-45EA-9D28-3DCABBD9F002}" type="pres">
      <dgm:prSet presAssocID="{95AE63C8-AD64-408D-95DD-6D3703A98626}" presName="hierChild4" presStyleCnt="0"/>
      <dgm:spPr/>
    </dgm:pt>
    <dgm:pt modelId="{23DDA44F-F56C-49A3-96B7-83413135CCAE}" type="pres">
      <dgm:prSet presAssocID="{95AE63C8-AD64-408D-95DD-6D3703A98626}" presName="hierChild5" presStyleCnt="0"/>
      <dgm:spPr/>
    </dgm:pt>
    <dgm:pt modelId="{75D0C710-CD74-429C-B976-E2A446EA84B2}" type="pres">
      <dgm:prSet presAssocID="{1B8194B8-EB55-4B3E-8B5D-85046509BAB0}" presName="Name48" presStyleLbl="parChTrans1D4" presStyleIdx="2" presStyleCnt="17"/>
      <dgm:spPr/>
    </dgm:pt>
    <dgm:pt modelId="{EB577C99-3730-4205-83FA-4AAAFB97EA67}" type="pres">
      <dgm:prSet presAssocID="{B9F6C72E-740A-412A-AC0D-E347364EBA94}" presName="hierRoot2" presStyleCnt="0">
        <dgm:presLayoutVars>
          <dgm:hierBranch val="r"/>
        </dgm:presLayoutVars>
      </dgm:prSet>
      <dgm:spPr/>
    </dgm:pt>
    <dgm:pt modelId="{71104F54-00F3-4ED0-8142-790494560FA9}" type="pres">
      <dgm:prSet presAssocID="{B9F6C72E-740A-412A-AC0D-E347364EBA94}" presName="rootComposite" presStyleCnt="0"/>
      <dgm:spPr/>
    </dgm:pt>
    <dgm:pt modelId="{7C7F919A-D86C-45CB-A7EE-720055F58700}" type="pres">
      <dgm:prSet presAssocID="{B9F6C72E-740A-412A-AC0D-E347364EBA94}" presName="rootText" presStyleLbl="node4" presStyleIdx="2" presStyleCnt="17">
        <dgm:presLayoutVars>
          <dgm:chPref val="3"/>
        </dgm:presLayoutVars>
      </dgm:prSet>
      <dgm:spPr/>
      <dgm:t>
        <a:bodyPr/>
        <a:lstStyle/>
        <a:p>
          <a:endParaRPr lang="zh-CN" altLang="en-US"/>
        </a:p>
      </dgm:t>
    </dgm:pt>
    <dgm:pt modelId="{32063044-829C-4FF8-9437-37F3B9480509}" type="pres">
      <dgm:prSet presAssocID="{B9F6C72E-740A-412A-AC0D-E347364EBA94}" presName="rootConnector" presStyleLbl="node4" presStyleIdx="2" presStyleCnt="17"/>
      <dgm:spPr/>
      <dgm:t>
        <a:bodyPr/>
        <a:lstStyle/>
        <a:p>
          <a:endParaRPr lang="zh-CN" altLang="en-US"/>
        </a:p>
      </dgm:t>
    </dgm:pt>
    <dgm:pt modelId="{5C363DBE-91FE-476D-AD08-E7E1AB44EAAB}" type="pres">
      <dgm:prSet presAssocID="{B9F6C72E-740A-412A-AC0D-E347364EBA94}" presName="hierChild4" presStyleCnt="0"/>
      <dgm:spPr/>
    </dgm:pt>
    <dgm:pt modelId="{1A88BBBE-C4FD-4DFD-A320-08BD43C1652F}" type="pres">
      <dgm:prSet presAssocID="{B9F6C72E-740A-412A-AC0D-E347364EBA94}" presName="hierChild5" presStyleCnt="0"/>
      <dgm:spPr/>
    </dgm:pt>
    <dgm:pt modelId="{D54F302B-EAA7-45C4-9F4E-5329A021FAF0}" type="pres">
      <dgm:prSet presAssocID="{63F8BAB7-E115-43CE-B297-E6C2F0C594E8}" presName="Name48" presStyleLbl="parChTrans1D4" presStyleIdx="3" presStyleCnt="17"/>
      <dgm:spPr/>
    </dgm:pt>
    <dgm:pt modelId="{FFA96529-90F5-4288-9517-2AC8A69A904A}" type="pres">
      <dgm:prSet presAssocID="{8429567F-76DE-4EEA-9BBE-132C4357F02C}" presName="hierRoot2" presStyleCnt="0">
        <dgm:presLayoutVars>
          <dgm:hierBranch val="r"/>
        </dgm:presLayoutVars>
      </dgm:prSet>
      <dgm:spPr/>
    </dgm:pt>
    <dgm:pt modelId="{338C9BA4-61B8-45FC-9852-864B085B18B8}" type="pres">
      <dgm:prSet presAssocID="{8429567F-76DE-4EEA-9BBE-132C4357F02C}" presName="rootComposite" presStyleCnt="0"/>
      <dgm:spPr/>
    </dgm:pt>
    <dgm:pt modelId="{2F290E84-321C-489F-BC58-0F4ADE625F48}" type="pres">
      <dgm:prSet presAssocID="{8429567F-76DE-4EEA-9BBE-132C4357F02C}" presName="rootText" presStyleLbl="node4" presStyleIdx="3" presStyleCnt="17">
        <dgm:presLayoutVars>
          <dgm:chPref val="3"/>
        </dgm:presLayoutVars>
      </dgm:prSet>
      <dgm:spPr/>
      <dgm:t>
        <a:bodyPr/>
        <a:lstStyle/>
        <a:p>
          <a:endParaRPr lang="zh-CN" altLang="en-US"/>
        </a:p>
      </dgm:t>
    </dgm:pt>
    <dgm:pt modelId="{D3FE8946-12C7-4528-8730-B4C253E00484}" type="pres">
      <dgm:prSet presAssocID="{8429567F-76DE-4EEA-9BBE-132C4357F02C}" presName="rootConnector" presStyleLbl="node4" presStyleIdx="3" presStyleCnt="17"/>
      <dgm:spPr/>
      <dgm:t>
        <a:bodyPr/>
        <a:lstStyle/>
        <a:p>
          <a:endParaRPr lang="zh-CN" altLang="en-US"/>
        </a:p>
      </dgm:t>
    </dgm:pt>
    <dgm:pt modelId="{F117B695-0F1D-4A3F-9BE7-3BB0DFB4957C}" type="pres">
      <dgm:prSet presAssocID="{8429567F-76DE-4EEA-9BBE-132C4357F02C}" presName="hierChild4" presStyleCnt="0"/>
      <dgm:spPr/>
    </dgm:pt>
    <dgm:pt modelId="{78715982-73EE-4CAC-BDA8-F085E9A9D24F}" type="pres">
      <dgm:prSet presAssocID="{8429567F-76DE-4EEA-9BBE-132C4357F02C}" presName="hierChild5" presStyleCnt="0"/>
      <dgm:spPr/>
    </dgm:pt>
    <dgm:pt modelId="{B14832E0-F2DD-4FBC-AFC6-2EE8D9D84229}" type="pres">
      <dgm:prSet presAssocID="{6FA05C2C-C79D-4725-8C11-7A6EDD4E259C}" presName="Name48" presStyleLbl="parChTrans1D4" presStyleIdx="4" presStyleCnt="17"/>
      <dgm:spPr/>
    </dgm:pt>
    <dgm:pt modelId="{53BC3F6C-D946-48F0-91E0-809819AED6D4}" type="pres">
      <dgm:prSet presAssocID="{6B5120E8-86A2-4256-842E-E6150AF4134D}" presName="hierRoot2" presStyleCnt="0">
        <dgm:presLayoutVars>
          <dgm:hierBranch val="r"/>
        </dgm:presLayoutVars>
      </dgm:prSet>
      <dgm:spPr/>
    </dgm:pt>
    <dgm:pt modelId="{EE4EB875-488D-4ACF-AB4D-6615A4974853}" type="pres">
      <dgm:prSet presAssocID="{6B5120E8-86A2-4256-842E-E6150AF4134D}" presName="rootComposite" presStyleCnt="0"/>
      <dgm:spPr/>
    </dgm:pt>
    <dgm:pt modelId="{FC46182E-94D8-4476-920D-4E615C850211}" type="pres">
      <dgm:prSet presAssocID="{6B5120E8-86A2-4256-842E-E6150AF4134D}" presName="rootText" presStyleLbl="node4" presStyleIdx="4" presStyleCnt="17">
        <dgm:presLayoutVars>
          <dgm:chPref val="3"/>
        </dgm:presLayoutVars>
      </dgm:prSet>
      <dgm:spPr/>
      <dgm:t>
        <a:bodyPr/>
        <a:lstStyle/>
        <a:p>
          <a:endParaRPr lang="zh-CN" altLang="en-US"/>
        </a:p>
      </dgm:t>
    </dgm:pt>
    <dgm:pt modelId="{94778B89-F84D-482B-BD8F-C049BF88CFAF}" type="pres">
      <dgm:prSet presAssocID="{6B5120E8-86A2-4256-842E-E6150AF4134D}" presName="rootConnector" presStyleLbl="node4" presStyleIdx="4" presStyleCnt="17"/>
      <dgm:spPr/>
      <dgm:t>
        <a:bodyPr/>
        <a:lstStyle/>
        <a:p>
          <a:endParaRPr lang="zh-CN" altLang="en-US"/>
        </a:p>
      </dgm:t>
    </dgm:pt>
    <dgm:pt modelId="{F98A5E7F-4100-4E48-BB1A-86B94775070C}" type="pres">
      <dgm:prSet presAssocID="{6B5120E8-86A2-4256-842E-E6150AF4134D}" presName="hierChild4" presStyleCnt="0"/>
      <dgm:spPr/>
    </dgm:pt>
    <dgm:pt modelId="{E02B436C-7552-433F-ACFF-7E6592F2523F}" type="pres">
      <dgm:prSet presAssocID="{6B5120E8-86A2-4256-842E-E6150AF4134D}" presName="hierChild5" presStyleCnt="0"/>
      <dgm:spPr/>
    </dgm:pt>
    <dgm:pt modelId="{0B5D10F0-7814-4DE3-B826-404ABE1A5F14}" type="pres">
      <dgm:prSet presAssocID="{95562EE9-D7A0-43F7-8412-27CCFED2BF52}" presName="Name48" presStyleLbl="parChTrans1D4" presStyleIdx="5" presStyleCnt="17"/>
      <dgm:spPr/>
    </dgm:pt>
    <dgm:pt modelId="{891EAEE8-8BB6-4A61-B7C7-01598D95A9E6}" type="pres">
      <dgm:prSet presAssocID="{614C84A1-6EDF-4102-84DF-6F395DE3FD40}" presName="hierRoot2" presStyleCnt="0">
        <dgm:presLayoutVars>
          <dgm:hierBranch val="r"/>
        </dgm:presLayoutVars>
      </dgm:prSet>
      <dgm:spPr/>
    </dgm:pt>
    <dgm:pt modelId="{C5C8B810-D4CC-4CB5-8086-53E2F45D5490}" type="pres">
      <dgm:prSet presAssocID="{614C84A1-6EDF-4102-84DF-6F395DE3FD40}" presName="rootComposite" presStyleCnt="0"/>
      <dgm:spPr/>
    </dgm:pt>
    <dgm:pt modelId="{7B44ACBD-75B7-41DC-AECA-4CA09D431A85}" type="pres">
      <dgm:prSet presAssocID="{614C84A1-6EDF-4102-84DF-6F395DE3FD40}" presName="rootText" presStyleLbl="node4" presStyleIdx="5" presStyleCnt="17">
        <dgm:presLayoutVars>
          <dgm:chPref val="3"/>
        </dgm:presLayoutVars>
      </dgm:prSet>
      <dgm:spPr/>
      <dgm:t>
        <a:bodyPr/>
        <a:lstStyle/>
        <a:p>
          <a:endParaRPr lang="zh-CN" altLang="en-US"/>
        </a:p>
      </dgm:t>
    </dgm:pt>
    <dgm:pt modelId="{54804733-BBB2-4EBE-80B4-948026BB1294}" type="pres">
      <dgm:prSet presAssocID="{614C84A1-6EDF-4102-84DF-6F395DE3FD40}" presName="rootConnector" presStyleLbl="node4" presStyleIdx="5" presStyleCnt="17"/>
      <dgm:spPr/>
      <dgm:t>
        <a:bodyPr/>
        <a:lstStyle/>
        <a:p>
          <a:endParaRPr lang="zh-CN" altLang="en-US"/>
        </a:p>
      </dgm:t>
    </dgm:pt>
    <dgm:pt modelId="{E37D3551-8B06-477A-AE6B-A6BEBC713DE3}" type="pres">
      <dgm:prSet presAssocID="{614C84A1-6EDF-4102-84DF-6F395DE3FD40}" presName="hierChild4" presStyleCnt="0"/>
      <dgm:spPr/>
    </dgm:pt>
    <dgm:pt modelId="{9625FC99-2796-4B25-8278-7FB62F4784FE}" type="pres">
      <dgm:prSet presAssocID="{614C84A1-6EDF-4102-84DF-6F395DE3FD40}" presName="hierChild5" presStyleCnt="0"/>
      <dgm:spPr/>
    </dgm:pt>
    <dgm:pt modelId="{C1BEAD43-4730-4E3E-82B2-DCABD00034A0}" type="pres">
      <dgm:prSet presAssocID="{A8D178AE-3D79-496D-8147-52585B1CBD71}" presName="Name48" presStyleLbl="parChTrans1D4" presStyleIdx="6" presStyleCnt="17"/>
      <dgm:spPr/>
    </dgm:pt>
    <dgm:pt modelId="{E44B16CF-DAB9-4071-B61D-A14A80DFD935}" type="pres">
      <dgm:prSet presAssocID="{31DBF5A7-29E4-4A4F-9D4C-878C043B72C4}" presName="hierRoot2" presStyleCnt="0">
        <dgm:presLayoutVars>
          <dgm:hierBranch val="r"/>
        </dgm:presLayoutVars>
      </dgm:prSet>
      <dgm:spPr/>
    </dgm:pt>
    <dgm:pt modelId="{B0A9D73C-5245-43FF-9217-D7374DBAEE01}" type="pres">
      <dgm:prSet presAssocID="{31DBF5A7-29E4-4A4F-9D4C-878C043B72C4}" presName="rootComposite" presStyleCnt="0"/>
      <dgm:spPr/>
    </dgm:pt>
    <dgm:pt modelId="{CE197CB8-861E-48D5-A780-9EC287F66B81}" type="pres">
      <dgm:prSet presAssocID="{31DBF5A7-29E4-4A4F-9D4C-878C043B72C4}" presName="rootText" presStyleLbl="node4" presStyleIdx="6" presStyleCnt="17">
        <dgm:presLayoutVars>
          <dgm:chPref val="3"/>
        </dgm:presLayoutVars>
      </dgm:prSet>
      <dgm:spPr/>
      <dgm:t>
        <a:bodyPr/>
        <a:lstStyle/>
        <a:p>
          <a:endParaRPr lang="zh-CN" altLang="en-US"/>
        </a:p>
      </dgm:t>
    </dgm:pt>
    <dgm:pt modelId="{3B3A9D21-3688-44A1-9E79-DE58276F9A7B}" type="pres">
      <dgm:prSet presAssocID="{31DBF5A7-29E4-4A4F-9D4C-878C043B72C4}" presName="rootConnector" presStyleLbl="node4" presStyleIdx="6" presStyleCnt="17"/>
      <dgm:spPr/>
      <dgm:t>
        <a:bodyPr/>
        <a:lstStyle/>
        <a:p>
          <a:endParaRPr lang="zh-CN" altLang="en-US"/>
        </a:p>
      </dgm:t>
    </dgm:pt>
    <dgm:pt modelId="{C28122F5-AABF-4C38-8F58-AEBBEEF150BE}" type="pres">
      <dgm:prSet presAssocID="{31DBF5A7-29E4-4A4F-9D4C-878C043B72C4}" presName="hierChild4" presStyleCnt="0"/>
      <dgm:spPr/>
    </dgm:pt>
    <dgm:pt modelId="{573BE3F0-7F2F-4A2A-BE77-D8F350552287}" type="pres">
      <dgm:prSet presAssocID="{31DBF5A7-29E4-4A4F-9D4C-878C043B72C4}" presName="hierChild5" presStyleCnt="0"/>
      <dgm:spPr/>
    </dgm:pt>
    <dgm:pt modelId="{717A27E7-2137-4C9F-93B2-45F74028BE9A}" type="pres">
      <dgm:prSet presAssocID="{8CA77B23-2315-4068-911C-40339DB3C023}" presName="Name48" presStyleLbl="parChTrans1D4" presStyleIdx="7" presStyleCnt="17"/>
      <dgm:spPr/>
    </dgm:pt>
    <dgm:pt modelId="{0EFA7EDA-556A-4E04-8B27-61E9AB450B89}" type="pres">
      <dgm:prSet presAssocID="{342BF595-2FF2-4614-84C4-B4A1346AC104}" presName="hierRoot2" presStyleCnt="0">
        <dgm:presLayoutVars>
          <dgm:hierBranch val="r"/>
        </dgm:presLayoutVars>
      </dgm:prSet>
      <dgm:spPr/>
    </dgm:pt>
    <dgm:pt modelId="{8295F0E3-71C7-414C-B380-D986E08B70BD}" type="pres">
      <dgm:prSet presAssocID="{342BF595-2FF2-4614-84C4-B4A1346AC104}" presName="rootComposite" presStyleCnt="0"/>
      <dgm:spPr/>
    </dgm:pt>
    <dgm:pt modelId="{F5A7021A-2160-49C5-946D-A1BB0765104A}" type="pres">
      <dgm:prSet presAssocID="{342BF595-2FF2-4614-84C4-B4A1346AC104}" presName="rootText" presStyleLbl="node4" presStyleIdx="7" presStyleCnt="17">
        <dgm:presLayoutVars>
          <dgm:chPref val="3"/>
        </dgm:presLayoutVars>
      </dgm:prSet>
      <dgm:spPr/>
      <dgm:t>
        <a:bodyPr/>
        <a:lstStyle/>
        <a:p>
          <a:endParaRPr lang="zh-CN" altLang="en-US"/>
        </a:p>
      </dgm:t>
    </dgm:pt>
    <dgm:pt modelId="{BAD3C1C6-0438-42BB-B1F8-F025F9F6E83A}" type="pres">
      <dgm:prSet presAssocID="{342BF595-2FF2-4614-84C4-B4A1346AC104}" presName="rootConnector" presStyleLbl="node4" presStyleIdx="7" presStyleCnt="17"/>
      <dgm:spPr/>
      <dgm:t>
        <a:bodyPr/>
        <a:lstStyle/>
        <a:p>
          <a:endParaRPr lang="zh-CN" altLang="en-US"/>
        </a:p>
      </dgm:t>
    </dgm:pt>
    <dgm:pt modelId="{C27D8A32-65E5-4B73-BBF9-8909F4268356}" type="pres">
      <dgm:prSet presAssocID="{342BF595-2FF2-4614-84C4-B4A1346AC104}" presName="hierChild4" presStyleCnt="0"/>
      <dgm:spPr/>
    </dgm:pt>
    <dgm:pt modelId="{6944D58E-7F81-46FD-9AF9-22294C8FD285}" type="pres">
      <dgm:prSet presAssocID="{342BF595-2FF2-4614-84C4-B4A1346AC104}" presName="hierChild5" presStyleCnt="0"/>
      <dgm:spPr/>
    </dgm:pt>
    <dgm:pt modelId="{3F23A2FC-BF22-447C-862D-B2C92A37B1F2}" type="pres">
      <dgm:prSet presAssocID="{B301139E-1930-413C-9354-ABEA236F47F6}" presName="Name48" presStyleLbl="parChTrans1D4" presStyleIdx="8" presStyleCnt="17"/>
      <dgm:spPr/>
    </dgm:pt>
    <dgm:pt modelId="{082E81A0-68CF-4AFC-8782-6C77B8E9736E}" type="pres">
      <dgm:prSet presAssocID="{3A9A581B-58A0-4433-9B35-30D1BC6C70D9}" presName="hierRoot2" presStyleCnt="0">
        <dgm:presLayoutVars>
          <dgm:hierBranch val="r"/>
        </dgm:presLayoutVars>
      </dgm:prSet>
      <dgm:spPr/>
    </dgm:pt>
    <dgm:pt modelId="{7103D6F5-8C4A-44DA-91F2-918345329C96}" type="pres">
      <dgm:prSet presAssocID="{3A9A581B-58A0-4433-9B35-30D1BC6C70D9}" presName="rootComposite" presStyleCnt="0"/>
      <dgm:spPr/>
    </dgm:pt>
    <dgm:pt modelId="{2B80582B-7356-4D13-A2EE-E80829CA72D1}" type="pres">
      <dgm:prSet presAssocID="{3A9A581B-58A0-4433-9B35-30D1BC6C70D9}" presName="rootText" presStyleLbl="node4" presStyleIdx="8" presStyleCnt="17">
        <dgm:presLayoutVars>
          <dgm:chPref val="3"/>
        </dgm:presLayoutVars>
      </dgm:prSet>
      <dgm:spPr/>
      <dgm:t>
        <a:bodyPr/>
        <a:lstStyle/>
        <a:p>
          <a:endParaRPr lang="zh-CN" altLang="en-US"/>
        </a:p>
      </dgm:t>
    </dgm:pt>
    <dgm:pt modelId="{B4974E03-18A6-4BBB-A65F-107AF427CEC2}" type="pres">
      <dgm:prSet presAssocID="{3A9A581B-58A0-4433-9B35-30D1BC6C70D9}" presName="rootConnector" presStyleLbl="node4" presStyleIdx="8" presStyleCnt="17"/>
      <dgm:spPr/>
      <dgm:t>
        <a:bodyPr/>
        <a:lstStyle/>
        <a:p>
          <a:endParaRPr lang="zh-CN" altLang="en-US"/>
        </a:p>
      </dgm:t>
    </dgm:pt>
    <dgm:pt modelId="{CE256AFA-A686-4B11-9F70-DA2DC5D9CE6E}" type="pres">
      <dgm:prSet presAssocID="{3A9A581B-58A0-4433-9B35-30D1BC6C70D9}" presName="hierChild4" presStyleCnt="0"/>
      <dgm:spPr/>
    </dgm:pt>
    <dgm:pt modelId="{F5DE01E9-C95F-44F3-908F-55906751CD2A}" type="pres">
      <dgm:prSet presAssocID="{3A9A581B-58A0-4433-9B35-30D1BC6C70D9}" presName="hierChild5" presStyleCnt="0"/>
      <dgm:spPr/>
    </dgm:pt>
    <dgm:pt modelId="{9B3C67B8-CD20-4554-8D1B-FFBE4F5309D8}" type="pres">
      <dgm:prSet presAssocID="{6D93043F-D744-4D5F-AB03-E6B91D9F0A12}" presName="hierChild5" presStyleCnt="0"/>
      <dgm:spPr/>
    </dgm:pt>
    <dgm:pt modelId="{A26739D0-B147-40E6-B94A-41E2DBAEE738}" type="pres">
      <dgm:prSet presAssocID="{CB5E3693-BFBA-40F6-B00E-661BFCC43568}" presName="Name35" presStyleLbl="parChTrans1D3" presStyleIdx="10" presStyleCnt="12"/>
      <dgm:spPr/>
    </dgm:pt>
    <dgm:pt modelId="{3A93FEA6-8CE6-47A6-A8AF-1367F63162FE}" type="pres">
      <dgm:prSet presAssocID="{DFD07A33-C9C0-4023-8331-A61785CD3D05}" presName="hierRoot2" presStyleCnt="0">
        <dgm:presLayoutVars>
          <dgm:hierBranch val="r"/>
        </dgm:presLayoutVars>
      </dgm:prSet>
      <dgm:spPr/>
    </dgm:pt>
    <dgm:pt modelId="{6444E249-72B1-4E1C-906D-34299640F0E4}" type="pres">
      <dgm:prSet presAssocID="{DFD07A33-C9C0-4023-8331-A61785CD3D05}" presName="rootComposite" presStyleCnt="0"/>
      <dgm:spPr/>
    </dgm:pt>
    <dgm:pt modelId="{615FE0DA-F614-44C5-9A5B-41EDBC7AD445}" type="pres">
      <dgm:prSet presAssocID="{DFD07A33-C9C0-4023-8331-A61785CD3D05}" presName="rootText" presStyleLbl="node3" presStyleIdx="10" presStyleCnt="12">
        <dgm:presLayoutVars>
          <dgm:chPref val="3"/>
        </dgm:presLayoutVars>
      </dgm:prSet>
      <dgm:spPr/>
      <dgm:t>
        <a:bodyPr/>
        <a:lstStyle/>
        <a:p>
          <a:endParaRPr lang="zh-CN" altLang="en-US"/>
        </a:p>
      </dgm:t>
    </dgm:pt>
    <dgm:pt modelId="{0C220B84-90F7-4C18-A582-5C3648E0C999}" type="pres">
      <dgm:prSet presAssocID="{DFD07A33-C9C0-4023-8331-A61785CD3D05}" presName="rootConnector" presStyleLbl="node3" presStyleIdx="10" presStyleCnt="12"/>
      <dgm:spPr/>
      <dgm:t>
        <a:bodyPr/>
        <a:lstStyle/>
        <a:p>
          <a:endParaRPr lang="zh-CN" altLang="en-US"/>
        </a:p>
      </dgm:t>
    </dgm:pt>
    <dgm:pt modelId="{A9B65899-AFE4-4C5D-9993-E906D0F24F8D}" type="pres">
      <dgm:prSet presAssocID="{DFD07A33-C9C0-4023-8331-A61785CD3D05}" presName="hierChild4" presStyleCnt="0"/>
      <dgm:spPr/>
    </dgm:pt>
    <dgm:pt modelId="{32D3D3C8-98D5-4EDB-9A59-D7A901872D91}" type="pres">
      <dgm:prSet presAssocID="{BF0D00D4-EE6F-4630-B3EA-431FBEF533C7}" presName="Name50" presStyleLbl="parChTrans1D4" presStyleIdx="9" presStyleCnt="17"/>
      <dgm:spPr/>
    </dgm:pt>
    <dgm:pt modelId="{4949ABDD-D305-4BF1-BC6D-E5D5783D169A}" type="pres">
      <dgm:prSet presAssocID="{5B64DDF8-E47F-4819-AA1E-7A4D7464389E}" presName="hierRoot2" presStyleCnt="0">
        <dgm:presLayoutVars>
          <dgm:hierBranch val="r"/>
        </dgm:presLayoutVars>
      </dgm:prSet>
      <dgm:spPr/>
    </dgm:pt>
    <dgm:pt modelId="{7D85BC7A-383E-4BA3-BB9F-8FC6643DD797}" type="pres">
      <dgm:prSet presAssocID="{5B64DDF8-E47F-4819-AA1E-7A4D7464389E}" presName="rootComposite" presStyleCnt="0"/>
      <dgm:spPr/>
    </dgm:pt>
    <dgm:pt modelId="{CBDA9CBC-E60A-4712-BFA3-E5DEC69A1602}" type="pres">
      <dgm:prSet presAssocID="{5B64DDF8-E47F-4819-AA1E-7A4D7464389E}" presName="rootText" presStyleLbl="node4" presStyleIdx="9" presStyleCnt="17">
        <dgm:presLayoutVars>
          <dgm:chPref val="3"/>
        </dgm:presLayoutVars>
      </dgm:prSet>
      <dgm:spPr/>
      <dgm:t>
        <a:bodyPr/>
        <a:lstStyle/>
        <a:p>
          <a:endParaRPr lang="zh-CN" altLang="en-US"/>
        </a:p>
      </dgm:t>
    </dgm:pt>
    <dgm:pt modelId="{77D4618E-DE25-497B-AF5A-C24A66912F56}" type="pres">
      <dgm:prSet presAssocID="{5B64DDF8-E47F-4819-AA1E-7A4D7464389E}" presName="rootConnector" presStyleLbl="node4" presStyleIdx="9" presStyleCnt="17"/>
      <dgm:spPr/>
      <dgm:t>
        <a:bodyPr/>
        <a:lstStyle/>
        <a:p>
          <a:endParaRPr lang="zh-CN" altLang="en-US"/>
        </a:p>
      </dgm:t>
    </dgm:pt>
    <dgm:pt modelId="{46B7205E-BD66-48FD-8971-7DD7D6342028}" type="pres">
      <dgm:prSet presAssocID="{5B64DDF8-E47F-4819-AA1E-7A4D7464389E}" presName="hierChild4" presStyleCnt="0"/>
      <dgm:spPr/>
    </dgm:pt>
    <dgm:pt modelId="{60DB2890-9F94-4558-8974-BA58EC86D1AE}" type="pres">
      <dgm:prSet presAssocID="{5B64DDF8-E47F-4819-AA1E-7A4D7464389E}" presName="hierChild5" presStyleCnt="0"/>
      <dgm:spPr/>
    </dgm:pt>
    <dgm:pt modelId="{0D7D453A-D9B9-445A-B57B-BCE163092D24}" type="pres">
      <dgm:prSet presAssocID="{8809A4BD-3CBE-42EB-917B-8E0AE2947E37}" presName="Name50" presStyleLbl="parChTrans1D4" presStyleIdx="10" presStyleCnt="17"/>
      <dgm:spPr/>
    </dgm:pt>
    <dgm:pt modelId="{C321BE5A-6A98-4EEF-8101-FE28B2061DB4}" type="pres">
      <dgm:prSet presAssocID="{E44322E0-84F3-496B-89ED-BB3937AE8F75}" presName="hierRoot2" presStyleCnt="0">
        <dgm:presLayoutVars>
          <dgm:hierBranch val="r"/>
        </dgm:presLayoutVars>
      </dgm:prSet>
      <dgm:spPr/>
    </dgm:pt>
    <dgm:pt modelId="{8ED7E235-2642-4240-85D4-1C5F91AF2772}" type="pres">
      <dgm:prSet presAssocID="{E44322E0-84F3-496B-89ED-BB3937AE8F75}" presName="rootComposite" presStyleCnt="0"/>
      <dgm:spPr/>
    </dgm:pt>
    <dgm:pt modelId="{A440014F-E006-4047-8861-65BEEBB3BE2D}" type="pres">
      <dgm:prSet presAssocID="{E44322E0-84F3-496B-89ED-BB3937AE8F75}" presName="rootText" presStyleLbl="node4" presStyleIdx="10" presStyleCnt="17">
        <dgm:presLayoutVars>
          <dgm:chPref val="3"/>
        </dgm:presLayoutVars>
      </dgm:prSet>
      <dgm:spPr/>
      <dgm:t>
        <a:bodyPr/>
        <a:lstStyle/>
        <a:p>
          <a:endParaRPr lang="zh-CN" altLang="en-US"/>
        </a:p>
      </dgm:t>
    </dgm:pt>
    <dgm:pt modelId="{6695CD72-0535-40E5-B1F1-21FB481D5567}" type="pres">
      <dgm:prSet presAssocID="{E44322E0-84F3-496B-89ED-BB3937AE8F75}" presName="rootConnector" presStyleLbl="node4" presStyleIdx="10" presStyleCnt="17"/>
      <dgm:spPr/>
      <dgm:t>
        <a:bodyPr/>
        <a:lstStyle/>
        <a:p>
          <a:endParaRPr lang="zh-CN" altLang="en-US"/>
        </a:p>
      </dgm:t>
    </dgm:pt>
    <dgm:pt modelId="{08963071-DA1A-4EA3-8A95-3998CAF0D8E2}" type="pres">
      <dgm:prSet presAssocID="{E44322E0-84F3-496B-89ED-BB3937AE8F75}" presName="hierChild4" presStyleCnt="0"/>
      <dgm:spPr/>
    </dgm:pt>
    <dgm:pt modelId="{F4263185-7313-4F35-872D-03A334CE4FA8}" type="pres">
      <dgm:prSet presAssocID="{E44322E0-84F3-496B-89ED-BB3937AE8F75}" presName="hierChild5" presStyleCnt="0"/>
      <dgm:spPr/>
    </dgm:pt>
    <dgm:pt modelId="{3FED8334-3081-437C-8133-0F1967541177}" type="pres">
      <dgm:prSet presAssocID="{5FA8EC9C-76A5-4596-A685-5652B3D04AD7}" presName="Name50" presStyleLbl="parChTrans1D4" presStyleIdx="11" presStyleCnt="17"/>
      <dgm:spPr/>
    </dgm:pt>
    <dgm:pt modelId="{46D242BC-AF75-404A-92A8-185806FF3706}" type="pres">
      <dgm:prSet presAssocID="{7F88F31C-AC0F-4C14-8C4A-312EB5BFB0D6}" presName="hierRoot2" presStyleCnt="0">
        <dgm:presLayoutVars>
          <dgm:hierBranch val="r"/>
        </dgm:presLayoutVars>
      </dgm:prSet>
      <dgm:spPr/>
    </dgm:pt>
    <dgm:pt modelId="{D6E3C0BD-A6A2-46AB-A010-FEFC6EA1983B}" type="pres">
      <dgm:prSet presAssocID="{7F88F31C-AC0F-4C14-8C4A-312EB5BFB0D6}" presName="rootComposite" presStyleCnt="0"/>
      <dgm:spPr/>
    </dgm:pt>
    <dgm:pt modelId="{C6C4E82C-9689-4C1B-9118-6D563D1E3223}" type="pres">
      <dgm:prSet presAssocID="{7F88F31C-AC0F-4C14-8C4A-312EB5BFB0D6}" presName="rootText" presStyleLbl="node4" presStyleIdx="11" presStyleCnt="17">
        <dgm:presLayoutVars>
          <dgm:chPref val="3"/>
        </dgm:presLayoutVars>
      </dgm:prSet>
      <dgm:spPr/>
      <dgm:t>
        <a:bodyPr/>
        <a:lstStyle/>
        <a:p>
          <a:endParaRPr lang="zh-CN" altLang="en-US"/>
        </a:p>
      </dgm:t>
    </dgm:pt>
    <dgm:pt modelId="{FB3B9A44-7D41-4073-BBFC-78D034FCC46C}" type="pres">
      <dgm:prSet presAssocID="{7F88F31C-AC0F-4C14-8C4A-312EB5BFB0D6}" presName="rootConnector" presStyleLbl="node4" presStyleIdx="11" presStyleCnt="17"/>
      <dgm:spPr/>
      <dgm:t>
        <a:bodyPr/>
        <a:lstStyle/>
        <a:p>
          <a:endParaRPr lang="zh-CN" altLang="en-US"/>
        </a:p>
      </dgm:t>
    </dgm:pt>
    <dgm:pt modelId="{3F876546-1386-452F-A3C4-6BC60C7EB1D1}" type="pres">
      <dgm:prSet presAssocID="{7F88F31C-AC0F-4C14-8C4A-312EB5BFB0D6}" presName="hierChild4" presStyleCnt="0"/>
      <dgm:spPr/>
    </dgm:pt>
    <dgm:pt modelId="{925D8C6D-9460-4D6C-84FA-8BF4FC389588}" type="pres">
      <dgm:prSet presAssocID="{7F88F31C-AC0F-4C14-8C4A-312EB5BFB0D6}" presName="hierChild5" presStyleCnt="0"/>
      <dgm:spPr/>
    </dgm:pt>
    <dgm:pt modelId="{670D3A7A-85D9-467F-81F1-D1087E0C19F4}" type="pres">
      <dgm:prSet presAssocID="{E5FBE94E-0843-48C5-96A0-B96091CFA354}" presName="Name50" presStyleLbl="parChTrans1D4" presStyleIdx="12" presStyleCnt="17"/>
      <dgm:spPr/>
    </dgm:pt>
    <dgm:pt modelId="{9FC912C2-7278-48DB-BB4B-DE9EF7F68E38}" type="pres">
      <dgm:prSet presAssocID="{13F4F875-52C8-4A4D-B397-5D57BD2CD09F}" presName="hierRoot2" presStyleCnt="0">
        <dgm:presLayoutVars>
          <dgm:hierBranch val="r"/>
        </dgm:presLayoutVars>
      </dgm:prSet>
      <dgm:spPr/>
    </dgm:pt>
    <dgm:pt modelId="{C35F41BC-A35A-402A-A68F-252197DC950C}" type="pres">
      <dgm:prSet presAssocID="{13F4F875-52C8-4A4D-B397-5D57BD2CD09F}" presName="rootComposite" presStyleCnt="0"/>
      <dgm:spPr/>
    </dgm:pt>
    <dgm:pt modelId="{33C7DCDE-98B5-48A5-854C-6A94404C1DC9}" type="pres">
      <dgm:prSet presAssocID="{13F4F875-52C8-4A4D-B397-5D57BD2CD09F}" presName="rootText" presStyleLbl="node4" presStyleIdx="12" presStyleCnt="17">
        <dgm:presLayoutVars>
          <dgm:chPref val="3"/>
        </dgm:presLayoutVars>
      </dgm:prSet>
      <dgm:spPr/>
      <dgm:t>
        <a:bodyPr/>
        <a:lstStyle/>
        <a:p>
          <a:endParaRPr lang="zh-CN" altLang="en-US"/>
        </a:p>
      </dgm:t>
    </dgm:pt>
    <dgm:pt modelId="{8F0F6C3B-EC1E-4A2C-96C5-158072D16161}" type="pres">
      <dgm:prSet presAssocID="{13F4F875-52C8-4A4D-B397-5D57BD2CD09F}" presName="rootConnector" presStyleLbl="node4" presStyleIdx="12" presStyleCnt="17"/>
      <dgm:spPr/>
      <dgm:t>
        <a:bodyPr/>
        <a:lstStyle/>
        <a:p>
          <a:endParaRPr lang="zh-CN" altLang="en-US"/>
        </a:p>
      </dgm:t>
    </dgm:pt>
    <dgm:pt modelId="{40083B84-D3B4-461F-B581-ECA4FFA866F6}" type="pres">
      <dgm:prSet presAssocID="{13F4F875-52C8-4A4D-B397-5D57BD2CD09F}" presName="hierChild4" presStyleCnt="0"/>
      <dgm:spPr/>
    </dgm:pt>
    <dgm:pt modelId="{40708807-DD65-4142-A339-0DACD9522CA5}" type="pres">
      <dgm:prSet presAssocID="{13F4F875-52C8-4A4D-B397-5D57BD2CD09F}" presName="hierChild5" presStyleCnt="0"/>
      <dgm:spPr/>
    </dgm:pt>
    <dgm:pt modelId="{321F2BE3-E59F-4406-9413-D1670D984AD4}" type="pres">
      <dgm:prSet presAssocID="{DFD07A33-C9C0-4023-8331-A61785CD3D05}" presName="hierChild5" presStyleCnt="0"/>
      <dgm:spPr/>
    </dgm:pt>
    <dgm:pt modelId="{A304B4EB-7B28-4B5C-92EC-00722A6477C9}" type="pres">
      <dgm:prSet presAssocID="{6C5308D4-2228-4D4E-A0C0-1607074614CB}" presName="Name35" presStyleLbl="parChTrans1D3" presStyleIdx="11" presStyleCnt="12"/>
      <dgm:spPr/>
    </dgm:pt>
    <dgm:pt modelId="{039AB926-D0CF-4861-B5E0-B3DC96E206EF}" type="pres">
      <dgm:prSet presAssocID="{5678B976-EF93-4799-9D6E-CF14B76C52ED}" presName="hierRoot2" presStyleCnt="0">
        <dgm:presLayoutVars>
          <dgm:hierBranch val="r"/>
        </dgm:presLayoutVars>
      </dgm:prSet>
      <dgm:spPr/>
    </dgm:pt>
    <dgm:pt modelId="{E610D140-AC24-488C-B6E1-F13CF2642CFA}" type="pres">
      <dgm:prSet presAssocID="{5678B976-EF93-4799-9D6E-CF14B76C52ED}" presName="rootComposite" presStyleCnt="0"/>
      <dgm:spPr/>
    </dgm:pt>
    <dgm:pt modelId="{1478B12B-5E0E-469A-A461-0947DEED56FB}" type="pres">
      <dgm:prSet presAssocID="{5678B976-EF93-4799-9D6E-CF14B76C52ED}" presName="rootText" presStyleLbl="node3" presStyleIdx="11" presStyleCnt="12">
        <dgm:presLayoutVars>
          <dgm:chPref val="3"/>
        </dgm:presLayoutVars>
      </dgm:prSet>
      <dgm:spPr/>
      <dgm:t>
        <a:bodyPr/>
        <a:lstStyle/>
        <a:p>
          <a:endParaRPr lang="zh-CN" altLang="en-US"/>
        </a:p>
      </dgm:t>
    </dgm:pt>
    <dgm:pt modelId="{1B8D1EBB-D194-40EE-BC63-806BCEC9EBF0}" type="pres">
      <dgm:prSet presAssocID="{5678B976-EF93-4799-9D6E-CF14B76C52ED}" presName="rootConnector" presStyleLbl="node3" presStyleIdx="11" presStyleCnt="12"/>
      <dgm:spPr/>
      <dgm:t>
        <a:bodyPr/>
        <a:lstStyle/>
        <a:p>
          <a:endParaRPr lang="zh-CN" altLang="en-US"/>
        </a:p>
      </dgm:t>
    </dgm:pt>
    <dgm:pt modelId="{03CE0E4C-A665-44B0-A45B-4D65445AA4C6}" type="pres">
      <dgm:prSet presAssocID="{5678B976-EF93-4799-9D6E-CF14B76C52ED}" presName="hierChild4" presStyleCnt="0"/>
      <dgm:spPr/>
    </dgm:pt>
    <dgm:pt modelId="{67BF87E1-ACB5-483D-BD54-9AB72FEE82EF}" type="pres">
      <dgm:prSet presAssocID="{4EB5FA65-8D2D-4ED5-AA3E-2E38220081AD}" presName="Name50" presStyleLbl="parChTrans1D4" presStyleIdx="13" presStyleCnt="17"/>
      <dgm:spPr/>
    </dgm:pt>
    <dgm:pt modelId="{9AD7F4F2-7B34-4121-9A2B-726C7925C329}" type="pres">
      <dgm:prSet presAssocID="{C44C44FA-C5D2-428D-A20F-FD2B180EF132}" presName="hierRoot2" presStyleCnt="0">
        <dgm:presLayoutVars>
          <dgm:hierBranch val="r"/>
        </dgm:presLayoutVars>
      </dgm:prSet>
      <dgm:spPr/>
    </dgm:pt>
    <dgm:pt modelId="{06817189-2867-4F60-9908-3892DD0AD89E}" type="pres">
      <dgm:prSet presAssocID="{C44C44FA-C5D2-428D-A20F-FD2B180EF132}" presName="rootComposite" presStyleCnt="0"/>
      <dgm:spPr/>
    </dgm:pt>
    <dgm:pt modelId="{8D716896-EEC2-4993-9E5D-2E5374D455D8}" type="pres">
      <dgm:prSet presAssocID="{C44C44FA-C5D2-428D-A20F-FD2B180EF132}" presName="rootText" presStyleLbl="node4" presStyleIdx="13" presStyleCnt="17">
        <dgm:presLayoutVars>
          <dgm:chPref val="3"/>
        </dgm:presLayoutVars>
      </dgm:prSet>
      <dgm:spPr/>
      <dgm:t>
        <a:bodyPr/>
        <a:lstStyle/>
        <a:p>
          <a:endParaRPr lang="zh-CN" altLang="en-US"/>
        </a:p>
      </dgm:t>
    </dgm:pt>
    <dgm:pt modelId="{EBD8ADD8-DEE3-4BE6-9C08-457B1C36AC05}" type="pres">
      <dgm:prSet presAssocID="{C44C44FA-C5D2-428D-A20F-FD2B180EF132}" presName="rootConnector" presStyleLbl="node4" presStyleIdx="13" presStyleCnt="17"/>
      <dgm:spPr/>
      <dgm:t>
        <a:bodyPr/>
        <a:lstStyle/>
        <a:p>
          <a:endParaRPr lang="zh-CN" altLang="en-US"/>
        </a:p>
      </dgm:t>
    </dgm:pt>
    <dgm:pt modelId="{B86096BA-D83E-4EB8-A3D9-6694026249F9}" type="pres">
      <dgm:prSet presAssocID="{C44C44FA-C5D2-428D-A20F-FD2B180EF132}" presName="hierChild4" presStyleCnt="0"/>
      <dgm:spPr/>
    </dgm:pt>
    <dgm:pt modelId="{889A0701-56C3-4E4A-BBF3-0ED8A3E93C9A}" type="pres">
      <dgm:prSet presAssocID="{C44C44FA-C5D2-428D-A20F-FD2B180EF132}" presName="hierChild5" presStyleCnt="0"/>
      <dgm:spPr/>
    </dgm:pt>
    <dgm:pt modelId="{318D14CF-D0CA-4AAE-945C-2A6E75A01CBD}" type="pres">
      <dgm:prSet presAssocID="{06DFD19D-964B-4A44-9526-AD7E4B63DACD}" presName="Name50" presStyleLbl="parChTrans1D4" presStyleIdx="14" presStyleCnt="17"/>
      <dgm:spPr/>
    </dgm:pt>
    <dgm:pt modelId="{07E51C07-0F79-4C5C-9B92-7E9B684FD0E6}" type="pres">
      <dgm:prSet presAssocID="{233E63F7-3902-437F-AC54-AEE18E1745BA}" presName="hierRoot2" presStyleCnt="0">
        <dgm:presLayoutVars>
          <dgm:hierBranch val="r"/>
        </dgm:presLayoutVars>
      </dgm:prSet>
      <dgm:spPr/>
    </dgm:pt>
    <dgm:pt modelId="{7C17D74C-AEB5-48AF-8529-B51DFF465CCB}" type="pres">
      <dgm:prSet presAssocID="{233E63F7-3902-437F-AC54-AEE18E1745BA}" presName="rootComposite" presStyleCnt="0"/>
      <dgm:spPr/>
    </dgm:pt>
    <dgm:pt modelId="{03F1AB9E-3D5D-4768-BF6D-485F8269740F}" type="pres">
      <dgm:prSet presAssocID="{233E63F7-3902-437F-AC54-AEE18E1745BA}" presName="rootText" presStyleLbl="node4" presStyleIdx="14" presStyleCnt="17">
        <dgm:presLayoutVars>
          <dgm:chPref val="3"/>
        </dgm:presLayoutVars>
      </dgm:prSet>
      <dgm:spPr/>
      <dgm:t>
        <a:bodyPr/>
        <a:lstStyle/>
        <a:p>
          <a:endParaRPr lang="zh-CN" altLang="en-US"/>
        </a:p>
      </dgm:t>
    </dgm:pt>
    <dgm:pt modelId="{0542B49A-5DA7-4830-A268-DD3A5093D25F}" type="pres">
      <dgm:prSet presAssocID="{233E63F7-3902-437F-AC54-AEE18E1745BA}" presName="rootConnector" presStyleLbl="node4" presStyleIdx="14" presStyleCnt="17"/>
      <dgm:spPr/>
      <dgm:t>
        <a:bodyPr/>
        <a:lstStyle/>
        <a:p>
          <a:endParaRPr lang="zh-CN" altLang="en-US"/>
        </a:p>
      </dgm:t>
    </dgm:pt>
    <dgm:pt modelId="{0BAC2279-C28C-47A0-ACD3-77BF8A535F09}" type="pres">
      <dgm:prSet presAssocID="{233E63F7-3902-437F-AC54-AEE18E1745BA}" presName="hierChild4" presStyleCnt="0"/>
      <dgm:spPr/>
    </dgm:pt>
    <dgm:pt modelId="{55938FC1-C0F7-4BB2-AE43-8CCD696A2E0B}" type="pres">
      <dgm:prSet presAssocID="{233E63F7-3902-437F-AC54-AEE18E1745BA}" presName="hierChild5" presStyleCnt="0"/>
      <dgm:spPr/>
    </dgm:pt>
    <dgm:pt modelId="{A2E96DE3-FB1C-4B2B-A579-61FDD556C665}" type="pres">
      <dgm:prSet presAssocID="{C6535050-1D55-4278-B118-5FB823FF2D64}" presName="Name50" presStyleLbl="parChTrans1D4" presStyleIdx="15" presStyleCnt="17"/>
      <dgm:spPr/>
    </dgm:pt>
    <dgm:pt modelId="{CE103CE4-CF58-4AE9-AAE3-5E9D6F99FF45}" type="pres">
      <dgm:prSet presAssocID="{D881F108-33C0-4C72-A6A5-E8E2BA287733}" presName="hierRoot2" presStyleCnt="0">
        <dgm:presLayoutVars>
          <dgm:hierBranch val="r"/>
        </dgm:presLayoutVars>
      </dgm:prSet>
      <dgm:spPr/>
    </dgm:pt>
    <dgm:pt modelId="{2868A12E-E309-4C3D-8E39-052D1836AE0C}" type="pres">
      <dgm:prSet presAssocID="{D881F108-33C0-4C72-A6A5-E8E2BA287733}" presName="rootComposite" presStyleCnt="0"/>
      <dgm:spPr/>
    </dgm:pt>
    <dgm:pt modelId="{C66C677A-E5E6-4D96-89D7-D8822061B606}" type="pres">
      <dgm:prSet presAssocID="{D881F108-33C0-4C72-A6A5-E8E2BA287733}" presName="rootText" presStyleLbl="node4" presStyleIdx="15" presStyleCnt="17">
        <dgm:presLayoutVars>
          <dgm:chPref val="3"/>
        </dgm:presLayoutVars>
      </dgm:prSet>
      <dgm:spPr/>
      <dgm:t>
        <a:bodyPr/>
        <a:lstStyle/>
        <a:p>
          <a:endParaRPr lang="zh-CN" altLang="en-US"/>
        </a:p>
      </dgm:t>
    </dgm:pt>
    <dgm:pt modelId="{36890D8A-B74C-4F3D-96F9-48938C3EE7FD}" type="pres">
      <dgm:prSet presAssocID="{D881F108-33C0-4C72-A6A5-E8E2BA287733}" presName="rootConnector" presStyleLbl="node4" presStyleIdx="15" presStyleCnt="17"/>
      <dgm:spPr/>
      <dgm:t>
        <a:bodyPr/>
        <a:lstStyle/>
        <a:p>
          <a:endParaRPr lang="zh-CN" altLang="en-US"/>
        </a:p>
      </dgm:t>
    </dgm:pt>
    <dgm:pt modelId="{ED41C777-69FF-4AF4-823D-ECB406D05F75}" type="pres">
      <dgm:prSet presAssocID="{D881F108-33C0-4C72-A6A5-E8E2BA287733}" presName="hierChild4" presStyleCnt="0"/>
      <dgm:spPr/>
    </dgm:pt>
    <dgm:pt modelId="{879C265C-FEBF-4940-9774-476C0F5284E2}" type="pres">
      <dgm:prSet presAssocID="{D881F108-33C0-4C72-A6A5-E8E2BA287733}" presName="hierChild5" presStyleCnt="0"/>
      <dgm:spPr/>
    </dgm:pt>
    <dgm:pt modelId="{60CB35AE-3A40-478F-A5EA-092B48B9DD14}" type="pres">
      <dgm:prSet presAssocID="{435D3368-A15A-4EFA-BACC-B9C11345B576}" presName="Name50" presStyleLbl="parChTrans1D4" presStyleIdx="16" presStyleCnt="17"/>
      <dgm:spPr/>
    </dgm:pt>
    <dgm:pt modelId="{903E9E13-2006-4570-84E1-873B130D92B4}" type="pres">
      <dgm:prSet presAssocID="{09524A27-FEE6-4AD9-A6C9-7CD29526378E}" presName="hierRoot2" presStyleCnt="0">
        <dgm:presLayoutVars>
          <dgm:hierBranch val="r"/>
        </dgm:presLayoutVars>
      </dgm:prSet>
      <dgm:spPr/>
    </dgm:pt>
    <dgm:pt modelId="{486FE2EB-9933-44EC-9B96-3B56B0213A12}" type="pres">
      <dgm:prSet presAssocID="{09524A27-FEE6-4AD9-A6C9-7CD29526378E}" presName="rootComposite" presStyleCnt="0"/>
      <dgm:spPr/>
    </dgm:pt>
    <dgm:pt modelId="{4645BD44-C80D-4BD4-9C24-D9023CF6E04E}" type="pres">
      <dgm:prSet presAssocID="{09524A27-FEE6-4AD9-A6C9-7CD29526378E}" presName="rootText" presStyleLbl="node4" presStyleIdx="16" presStyleCnt="17">
        <dgm:presLayoutVars>
          <dgm:chPref val="3"/>
        </dgm:presLayoutVars>
      </dgm:prSet>
      <dgm:spPr/>
      <dgm:t>
        <a:bodyPr/>
        <a:lstStyle/>
        <a:p>
          <a:endParaRPr lang="zh-CN" altLang="en-US"/>
        </a:p>
      </dgm:t>
    </dgm:pt>
    <dgm:pt modelId="{41D4BCCA-F80A-4C32-895C-7FED3573597D}" type="pres">
      <dgm:prSet presAssocID="{09524A27-FEE6-4AD9-A6C9-7CD29526378E}" presName="rootConnector" presStyleLbl="node4" presStyleIdx="16" presStyleCnt="17"/>
      <dgm:spPr/>
      <dgm:t>
        <a:bodyPr/>
        <a:lstStyle/>
        <a:p>
          <a:endParaRPr lang="zh-CN" altLang="en-US"/>
        </a:p>
      </dgm:t>
    </dgm:pt>
    <dgm:pt modelId="{3CFBC932-4344-4B17-B526-949D29A96D92}" type="pres">
      <dgm:prSet presAssocID="{09524A27-FEE6-4AD9-A6C9-7CD29526378E}" presName="hierChild4" presStyleCnt="0"/>
      <dgm:spPr/>
    </dgm:pt>
    <dgm:pt modelId="{C0CC75E1-C4BD-4EB0-9980-DE5471D37D0F}" type="pres">
      <dgm:prSet presAssocID="{09524A27-FEE6-4AD9-A6C9-7CD29526378E}" presName="hierChild5" presStyleCnt="0"/>
      <dgm:spPr/>
    </dgm:pt>
    <dgm:pt modelId="{15A1AD0C-D5E6-40E8-A41C-C600EC33D146}" type="pres">
      <dgm:prSet presAssocID="{5678B976-EF93-4799-9D6E-CF14B76C52ED}" presName="hierChild5" presStyleCnt="0"/>
      <dgm:spPr/>
    </dgm:pt>
    <dgm:pt modelId="{ACB8644C-8563-4311-9AB9-518E6320C435}" type="pres">
      <dgm:prSet presAssocID="{81CD9941-CFCF-4341-BAC9-05876187F4D4}" presName="hierChild5" presStyleCnt="0"/>
      <dgm:spPr/>
    </dgm:pt>
    <dgm:pt modelId="{23616E9B-0911-4163-B9C5-96D63968F32E}" type="pres">
      <dgm:prSet presAssocID="{B702A5A0-909D-41D8-AD1F-30B63F55FA77}" presName="hierChild3" presStyleCnt="0"/>
      <dgm:spPr/>
    </dgm:pt>
  </dgm:ptLst>
  <dgm:cxnLst>
    <dgm:cxn modelId="{7FFA248A-58A8-464F-A828-3300F91BC2A2}" type="presOf" srcId="{E44322E0-84F3-496B-89ED-BB3937AE8F75}" destId="{A440014F-E006-4047-8861-65BEEBB3BE2D}" srcOrd="0" destOrd="0" presId="urn:microsoft.com/office/officeart/2005/8/layout/orgChart1"/>
    <dgm:cxn modelId="{ADFE4C61-0824-4CA5-BEB8-8233EE90C446}" type="presOf" srcId="{192D8F4A-D619-4FF4-8285-AF5715E9F1E5}" destId="{9CEECF32-8A42-41EA-904E-BAF52BEE5A7C}" srcOrd="0" destOrd="0" presId="urn:microsoft.com/office/officeart/2005/8/layout/orgChart1"/>
    <dgm:cxn modelId="{E6228DCB-4611-4777-BADA-1A1196A00823}" type="presOf" srcId="{44ED0A1C-E862-4F46-BB83-3F37D96159FC}" destId="{E8A2A897-AD0D-4A22-BFBC-52AE40741C27}" srcOrd="0" destOrd="0" presId="urn:microsoft.com/office/officeart/2005/8/layout/orgChart1"/>
    <dgm:cxn modelId="{D9F03472-E36D-4172-9396-2CA1BF1716A9}" type="presOf" srcId="{5FA8EC9C-76A5-4596-A685-5652B3D04AD7}" destId="{3FED8334-3081-437C-8133-0F1967541177}" srcOrd="0" destOrd="0" presId="urn:microsoft.com/office/officeart/2005/8/layout/orgChart1"/>
    <dgm:cxn modelId="{4CE6AFF7-3D48-49FE-908D-07F35E7792DC}" type="presOf" srcId="{3A9A581B-58A0-4433-9B35-30D1BC6C70D9}" destId="{B4974E03-18A6-4BBB-A65F-107AF427CEC2}" srcOrd="1" destOrd="0" presId="urn:microsoft.com/office/officeart/2005/8/layout/orgChart1"/>
    <dgm:cxn modelId="{9B971C76-842A-489A-96F9-220172F8F742}" type="presOf" srcId="{6D93043F-D744-4D5F-AB03-E6B91D9F0A12}" destId="{85C2B4BB-CDE0-421E-BCF0-66563E59B913}" srcOrd="1" destOrd="0" presId="urn:microsoft.com/office/officeart/2005/8/layout/orgChart1"/>
    <dgm:cxn modelId="{75C8BB97-B58E-4B14-ADB6-5AD704933476}" type="presOf" srcId="{B2606A05-D8DF-42AC-9A9F-9FD972B7F87D}" destId="{CAA18B2D-F26D-4185-94CD-DC743FB00A14}" srcOrd="0" destOrd="0" presId="urn:microsoft.com/office/officeart/2005/8/layout/orgChart1"/>
    <dgm:cxn modelId="{E52B568D-E915-46F5-B5C4-35B9DF7A781C}" type="presOf" srcId="{D881F108-33C0-4C72-A6A5-E8E2BA287733}" destId="{C66C677A-E5E6-4D96-89D7-D8822061B606}" srcOrd="0" destOrd="0" presId="urn:microsoft.com/office/officeart/2005/8/layout/orgChart1"/>
    <dgm:cxn modelId="{F642A492-6961-4BFD-8BFC-F0D3BE349FA9}" type="presOf" srcId="{74001947-FA27-4637-A8EE-B3061A8CE26A}" destId="{285FD528-B0A3-4963-9C93-A3DCE87B4F72}" srcOrd="1" destOrd="0" presId="urn:microsoft.com/office/officeart/2005/8/layout/orgChart1"/>
    <dgm:cxn modelId="{7EE87233-CD1D-4853-962F-B68B9D0AFCDD}" type="presOf" srcId="{8ABB6331-C5A1-4F7B-B4DE-AFFE68A7B102}" destId="{0DD2DB36-3827-45C5-8E89-EE8C3638A4EC}" srcOrd="0" destOrd="0" presId="urn:microsoft.com/office/officeart/2005/8/layout/orgChart1"/>
    <dgm:cxn modelId="{3A3CD26A-C562-486A-9299-AB00A720CF67}" type="presOf" srcId="{2EAB1FB4-8984-4193-B7F8-BD7FE1D08DA0}" destId="{17DEA955-8BE7-454D-9786-2F65958DAFA5}" srcOrd="1" destOrd="0" presId="urn:microsoft.com/office/officeart/2005/8/layout/orgChart1"/>
    <dgm:cxn modelId="{B55CB821-F20F-43B6-9160-0871618E8D39}" type="presOf" srcId="{81CD9941-CFCF-4341-BAC9-05876187F4D4}" destId="{A6F98173-BF1D-49E1-963B-67C34ACC47E7}" srcOrd="0" destOrd="0" presId="urn:microsoft.com/office/officeart/2005/8/layout/orgChart1"/>
    <dgm:cxn modelId="{D338E77F-04C9-4130-8E68-EFE8906154FD}" type="presOf" srcId="{614C84A1-6EDF-4102-84DF-6F395DE3FD40}" destId="{54804733-BBB2-4EBE-80B4-948026BB1294}" srcOrd="1" destOrd="0" presId="urn:microsoft.com/office/officeart/2005/8/layout/orgChart1"/>
    <dgm:cxn modelId="{F3BBCE42-D4B8-454F-8AC0-9648B65F0E4E}" type="presOf" srcId="{21158A73-769E-4059-9E59-2384FDC4535A}" destId="{FC62491B-E80C-46D7-94D0-11B45367F50A}" srcOrd="0" destOrd="0" presId="urn:microsoft.com/office/officeart/2005/8/layout/orgChart1"/>
    <dgm:cxn modelId="{6009C608-1B65-4512-B306-D9E2E71444E8}" srcId="{92499450-D23E-4A86-9238-E567C9F1842F}" destId="{B702A5A0-909D-41D8-AD1F-30B63F55FA77}" srcOrd="0" destOrd="0" parTransId="{BEE9C4DF-32CC-4C2E-B62A-A057B24B4ABB}" sibTransId="{77A8682E-742C-4C5A-952A-2B42E1A5E20A}"/>
    <dgm:cxn modelId="{2867613A-2D20-49D7-AEFD-0D1BC01C9510}" srcId="{5678B976-EF93-4799-9D6E-CF14B76C52ED}" destId="{D881F108-33C0-4C72-A6A5-E8E2BA287733}" srcOrd="2" destOrd="0" parTransId="{C6535050-1D55-4278-B118-5FB823FF2D64}" sibTransId="{B3DBBB36-FCCF-48F5-8B1D-443D76823B94}"/>
    <dgm:cxn modelId="{4666E7ED-6E41-41A5-9B7E-60B6644CFFB0}" type="presOf" srcId="{E5D71FAF-E051-41E5-9546-2A01EE427339}" destId="{876C67FA-D592-4A64-A4BB-AD73654B2E3B}" srcOrd="0" destOrd="0" presId="urn:microsoft.com/office/officeart/2005/8/layout/orgChart1"/>
    <dgm:cxn modelId="{1AAA7BD7-E916-4BAF-B3DB-6F2D62F4C8F6}" srcId="{999038AF-1578-447A-AA77-1EF842EFE8C4}" destId="{E5D71FAF-E051-41E5-9546-2A01EE427339}" srcOrd="3" destOrd="0" parTransId="{44ED0A1C-E862-4F46-BB83-3F37D96159FC}" sibTransId="{EDFBAD75-46BA-4F84-A8AD-29C7F32D379B}"/>
    <dgm:cxn modelId="{85D6107B-05D0-41A3-BCAB-B9911CFD07B3}" srcId="{EF37C9C1-92E7-4378-AFDE-2376BDE06D18}" destId="{D69737E3-8234-4A58-8459-E90CF7B71866}" srcOrd="1" destOrd="0" parTransId="{D7481612-00EA-48B9-8982-91F3CEC938F3}" sibTransId="{CE85941E-DF35-49FC-AA30-3D2605C1D0F4}"/>
    <dgm:cxn modelId="{1A4AF226-16F5-4A04-BBE2-6C3898CBAFBE}" srcId="{B702A5A0-909D-41D8-AD1F-30B63F55FA77}" destId="{999038AF-1578-447A-AA77-1EF842EFE8C4}" srcOrd="0" destOrd="0" parTransId="{1C154B67-342B-4DC7-B76C-4B20A9F8A7F8}" sibTransId="{F8C1548E-900F-4FF5-9C87-9FC487FC22BD}"/>
    <dgm:cxn modelId="{E9D18F75-13AB-491E-AC3F-4F1201C9C56F}" srcId="{B702A5A0-909D-41D8-AD1F-30B63F55FA77}" destId="{EF37C9C1-92E7-4378-AFDE-2376BDE06D18}" srcOrd="1" destOrd="0" parTransId="{E57E5E83-836F-451B-A752-DC26D456F653}" sibTransId="{41707797-9B0A-4D55-97D9-2F6740A408C0}"/>
    <dgm:cxn modelId="{F5B3127D-66C6-4053-A1E5-90B04E9581A5}" type="presOf" srcId="{06DFD19D-964B-4A44-9526-AD7E4B63DACD}" destId="{318D14CF-D0CA-4AAE-945C-2A6E75A01CBD}" srcOrd="0" destOrd="0" presId="urn:microsoft.com/office/officeart/2005/8/layout/orgChart1"/>
    <dgm:cxn modelId="{00F7D6B4-BE07-4B8B-9DF8-EE2E8BBBB30F}" type="presOf" srcId="{04BB465F-F5F9-4692-8866-B7E10EE30457}" destId="{1B2719F1-DFF4-4A8B-BE81-48A74C4EF760}" srcOrd="0" destOrd="0" presId="urn:microsoft.com/office/officeart/2005/8/layout/orgChart1"/>
    <dgm:cxn modelId="{468F4830-49E4-4632-B7A3-6C8B8CC612EB}" type="presOf" srcId="{8ED3E17B-D4B9-4336-BEBC-4D8857306A65}" destId="{10DE4776-EE54-44FC-B18E-D90927A6EF6F}" srcOrd="0" destOrd="0" presId="urn:microsoft.com/office/officeart/2005/8/layout/orgChart1"/>
    <dgm:cxn modelId="{4E515988-4800-4B34-B1C1-2C687BF30FF3}" type="presOf" srcId="{3DDBB361-12ED-482F-AA70-F7AE48F55A34}" destId="{CBB248E2-E20F-4EA1-8AA5-642D723B0782}" srcOrd="0" destOrd="0" presId="urn:microsoft.com/office/officeart/2005/8/layout/orgChart1"/>
    <dgm:cxn modelId="{EA2F104B-D3C9-4C44-975D-6CC2F0E19453}" type="presOf" srcId="{1C154B67-342B-4DC7-B76C-4B20A9F8A7F8}" destId="{6E99C226-545F-49D3-A01F-2B822CA1EDC0}" srcOrd="0" destOrd="0" presId="urn:microsoft.com/office/officeart/2005/8/layout/orgChart1"/>
    <dgm:cxn modelId="{A6ED49BC-4CD4-4E57-8CF9-CE0A9D63FD49}" type="presOf" srcId="{13F4F875-52C8-4A4D-B397-5D57BD2CD09F}" destId="{33C7DCDE-98B5-48A5-854C-6A94404C1DC9}" srcOrd="0" destOrd="0" presId="urn:microsoft.com/office/officeart/2005/8/layout/orgChart1"/>
    <dgm:cxn modelId="{39D0DD10-B2D7-4C11-B957-411A6841F21D}" type="presOf" srcId="{08D42EE8-56B9-446F-B173-CEF5BBBAD7D1}" destId="{8F8AFE1E-A251-4703-B350-21A6C41146A1}" srcOrd="1" destOrd="0" presId="urn:microsoft.com/office/officeart/2005/8/layout/orgChart1"/>
    <dgm:cxn modelId="{342A7FF5-1A69-4699-9759-603DC76CBDA3}" type="presOf" srcId="{EF37C9C1-92E7-4378-AFDE-2376BDE06D18}" destId="{15F6DBCD-A9B8-4C89-A4C7-DF513709052B}" srcOrd="1" destOrd="0" presId="urn:microsoft.com/office/officeart/2005/8/layout/orgChart1"/>
    <dgm:cxn modelId="{4DB66F37-6819-4CB1-B2EB-E8A990F80698}" type="presOf" srcId="{E5D71FAF-E051-41E5-9546-2A01EE427339}" destId="{4E0E67EE-8A77-4B22-A297-5A49584ED174}" srcOrd="1" destOrd="0" presId="urn:microsoft.com/office/officeart/2005/8/layout/orgChart1"/>
    <dgm:cxn modelId="{2AC8C180-5F9B-4E9B-AF15-A303580CCDCE}" type="presOf" srcId="{95AE63C8-AD64-408D-95DD-6D3703A98626}" destId="{C8B8949C-BEFF-4D77-81AE-82E92824AE46}" srcOrd="0" destOrd="0" presId="urn:microsoft.com/office/officeart/2005/8/layout/orgChart1"/>
    <dgm:cxn modelId="{271086F7-5FB4-4312-99B4-1843630C6946}" srcId="{81CD9941-CFCF-4341-BAC9-05876187F4D4}" destId="{6D93043F-D744-4D5F-AB03-E6B91D9F0A12}" srcOrd="0" destOrd="0" parTransId="{9FEE7E26-CA1A-40D8-93AD-56671079A76D}" sibTransId="{182BD34E-899D-48E0-87EC-55D406D235D9}"/>
    <dgm:cxn modelId="{EBA27763-EF6D-4C31-8F76-19A5CF55E149}" type="presOf" srcId="{6B5120E8-86A2-4256-842E-E6150AF4134D}" destId="{94778B89-F84D-482B-BD8F-C049BF88CFAF}" srcOrd="1" destOrd="0" presId="urn:microsoft.com/office/officeart/2005/8/layout/orgChart1"/>
    <dgm:cxn modelId="{E8CB881C-F22F-4EFD-9520-E90DABFA889F}" type="presOf" srcId="{999038AF-1578-447A-AA77-1EF842EFE8C4}" destId="{2DC382C5-8FEC-4485-A610-936E10D6370C}" srcOrd="1" destOrd="0" presId="urn:microsoft.com/office/officeart/2005/8/layout/orgChart1"/>
    <dgm:cxn modelId="{FE647462-40A0-4730-AFF7-6A28BDB36B36}" type="presOf" srcId="{5678B976-EF93-4799-9D6E-CF14B76C52ED}" destId="{1B8D1EBB-D194-40EE-BC63-806BCEC9EBF0}" srcOrd="1" destOrd="0" presId="urn:microsoft.com/office/officeart/2005/8/layout/orgChart1"/>
    <dgm:cxn modelId="{58D4314E-B4F5-478E-8880-29A1C562AF2C}" type="presOf" srcId="{2F987EEA-16E6-4E2F-B027-1EC193EDA381}" destId="{02BB1A10-53B3-4F0D-84BB-3EEB59AF5B63}" srcOrd="1" destOrd="0" presId="urn:microsoft.com/office/officeart/2005/8/layout/orgChart1"/>
    <dgm:cxn modelId="{AFBD4CF7-CEEF-450B-8E88-B00FDDE8445E}" type="presOf" srcId="{5678B976-EF93-4799-9D6E-CF14B76C52ED}" destId="{1478B12B-5E0E-469A-A461-0947DEED56FB}" srcOrd="0" destOrd="0" presId="urn:microsoft.com/office/officeart/2005/8/layout/orgChart1"/>
    <dgm:cxn modelId="{AE531353-D5DB-4487-8808-D37823620BBB}" type="presOf" srcId="{3DDBB361-12ED-482F-AA70-F7AE48F55A34}" destId="{8AC11D30-0AC7-4400-A408-2AE76DED295E}" srcOrd="1" destOrd="0" presId="urn:microsoft.com/office/officeart/2005/8/layout/orgChart1"/>
    <dgm:cxn modelId="{AAF0D820-8729-4BB1-9CB4-51E5AE081C77}" type="presOf" srcId="{EF37C9C1-92E7-4378-AFDE-2376BDE06D18}" destId="{1C6C808E-AF3A-44C7-A6BD-82004F4AC57B}" srcOrd="0" destOrd="0" presId="urn:microsoft.com/office/officeart/2005/8/layout/orgChart1"/>
    <dgm:cxn modelId="{E863130C-71FF-459F-B025-D67635C001F1}" srcId="{999038AF-1578-447A-AA77-1EF842EFE8C4}" destId="{A4188E3D-749C-4EB4-B01F-E47290FC3738}" srcOrd="0" destOrd="0" parTransId="{21158A73-769E-4059-9E59-2384FDC4535A}" sibTransId="{F9934756-017B-4A4B-8514-F53DF8442DC2}"/>
    <dgm:cxn modelId="{1697A23E-1794-4B62-8788-4D73EE6B97E9}" type="presOf" srcId="{B702A5A0-909D-41D8-AD1F-30B63F55FA77}" destId="{C6288FF1-9C7B-477F-8D8C-E010E9AA414D}" srcOrd="1" destOrd="0" presId="urn:microsoft.com/office/officeart/2005/8/layout/orgChart1"/>
    <dgm:cxn modelId="{BBC6D9F6-442C-4DED-9472-D064514A6812}" type="presOf" srcId="{C6535050-1D55-4278-B118-5FB823FF2D64}" destId="{A2E96DE3-FB1C-4B2B-A579-61FDD556C665}" srcOrd="0" destOrd="0" presId="urn:microsoft.com/office/officeart/2005/8/layout/orgChart1"/>
    <dgm:cxn modelId="{86F87A88-70B6-4F2B-8913-9584B912D326}" type="presOf" srcId="{B2606A05-D8DF-42AC-9A9F-9FD972B7F87D}" destId="{BEE51FE8-DB00-443D-812E-2D61DB9D8CDA}" srcOrd="1" destOrd="0" presId="urn:microsoft.com/office/officeart/2005/8/layout/orgChart1"/>
    <dgm:cxn modelId="{F5C698D4-523A-4ED1-B62B-F49A3BF62FC9}" srcId="{EF37C9C1-92E7-4378-AFDE-2376BDE06D18}" destId="{08D42EE8-56B9-446F-B173-CEF5BBBAD7D1}" srcOrd="3" destOrd="0" parTransId="{8ED3E17B-D4B9-4336-BEBC-4D8857306A65}" sibTransId="{AEB8CABA-A218-407D-8C22-7038D29DFB82}"/>
    <dgm:cxn modelId="{5FCAE02C-E80D-4674-A489-9D93295396D8}" type="presOf" srcId="{09524A27-FEE6-4AD9-A6C9-7CD29526378E}" destId="{41D4BCCA-F80A-4C32-895C-7FED3573597D}" srcOrd="1" destOrd="0" presId="urn:microsoft.com/office/officeart/2005/8/layout/orgChart1"/>
    <dgm:cxn modelId="{B08C3BE3-D84E-4A8B-8C7F-3027E0F55E3B}" type="presOf" srcId="{435D3368-A15A-4EFA-BACC-B9C11345B576}" destId="{60CB35AE-3A40-478F-A5EA-092B48B9DD14}" srcOrd="0" destOrd="0" presId="urn:microsoft.com/office/officeart/2005/8/layout/orgChart1"/>
    <dgm:cxn modelId="{A5D5C1ED-F80C-4D61-AD47-91B62BA175AC}" type="presOf" srcId="{A4188E3D-749C-4EB4-B01F-E47290FC3738}" destId="{A0223FD6-9F6A-4DDC-8C33-8F0544DE1A48}" srcOrd="1" destOrd="0" presId="urn:microsoft.com/office/officeart/2005/8/layout/orgChart1"/>
    <dgm:cxn modelId="{2669B4CD-F8F3-44D1-A922-7FAE5465B66B}" type="presOf" srcId="{5B64DDF8-E47F-4819-AA1E-7A4D7464389E}" destId="{77D4618E-DE25-497B-AF5A-C24A66912F56}" srcOrd="1" destOrd="0" presId="urn:microsoft.com/office/officeart/2005/8/layout/orgChart1"/>
    <dgm:cxn modelId="{E2555B56-AC98-4F9F-81F4-20AE84E36FF6}" type="presOf" srcId="{E44322E0-84F3-496B-89ED-BB3937AE8F75}" destId="{6695CD72-0535-40E5-B1F1-21FB481D5567}" srcOrd="1" destOrd="0" presId="urn:microsoft.com/office/officeart/2005/8/layout/orgChart1"/>
    <dgm:cxn modelId="{2646D3E1-426F-43ED-8A32-0930518A9917}" type="presOf" srcId="{85B6440B-8B11-4DC4-9D32-2A9693176091}" destId="{DD6C87E8-579F-48D9-B88F-43B82BB873E8}" srcOrd="0" destOrd="0" presId="urn:microsoft.com/office/officeart/2005/8/layout/orgChart1"/>
    <dgm:cxn modelId="{9BFAA60A-A1D0-48DC-B093-EDF17D44860D}" type="presOf" srcId="{342BF595-2FF2-4614-84C4-B4A1346AC104}" destId="{BAD3C1C6-0438-42BB-B1F8-F025F9F6E83A}" srcOrd="1" destOrd="0" presId="urn:microsoft.com/office/officeart/2005/8/layout/orgChart1"/>
    <dgm:cxn modelId="{07261C58-1D18-4AA8-843D-553663A64105}" type="presOf" srcId="{B301139E-1930-413C-9354-ABEA236F47F6}" destId="{3F23A2FC-BF22-447C-862D-B2C92A37B1F2}" srcOrd="0" destOrd="0" presId="urn:microsoft.com/office/officeart/2005/8/layout/orgChart1"/>
    <dgm:cxn modelId="{D0FCD8ED-CBA1-41F6-9E4E-518B4AF6F562}" type="presOf" srcId="{5B64DDF8-E47F-4819-AA1E-7A4D7464389E}" destId="{CBDA9CBC-E60A-4712-BFA3-E5DEC69A1602}" srcOrd="0" destOrd="0" presId="urn:microsoft.com/office/officeart/2005/8/layout/orgChart1"/>
    <dgm:cxn modelId="{7774B4FD-BAEF-45B0-9182-2EAF78F2C8FB}" type="presOf" srcId="{9FEE7E26-CA1A-40D8-93AD-56671079A76D}" destId="{5FD99459-456F-4060-AC4C-1FF6287277EA}" srcOrd="0" destOrd="0" presId="urn:microsoft.com/office/officeart/2005/8/layout/orgChart1"/>
    <dgm:cxn modelId="{EDE228E6-5BF6-4A77-81F3-97E88B23737D}" srcId="{DFD07A33-C9C0-4023-8331-A61785CD3D05}" destId="{7F88F31C-AC0F-4C14-8C4A-312EB5BFB0D6}" srcOrd="2" destOrd="0" parTransId="{5FA8EC9C-76A5-4596-A685-5652B3D04AD7}" sibTransId="{5A35BB82-C735-4DDC-A8E7-0E154F6E9648}"/>
    <dgm:cxn modelId="{03A37214-01D8-46E9-8D62-C1962B41A9A6}" type="presOf" srcId="{DFD07A33-C9C0-4023-8331-A61785CD3D05}" destId="{0C220B84-90F7-4C18-A582-5C3648E0C999}" srcOrd="1" destOrd="0" presId="urn:microsoft.com/office/officeart/2005/8/layout/orgChart1"/>
    <dgm:cxn modelId="{B562F552-7982-41EF-8ADE-2530B4704AFA}" type="presOf" srcId="{08D42EE8-56B9-446F-B173-CEF5BBBAD7D1}" destId="{2B7B3128-8ADE-40C4-8000-79B5F30123BE}" srcOrd="0" destOrd="0" presId="urn:microsoft.com/office/officeart/2005/8/layout/orgChart1"/>
    <dgm:cxn modelId="{B4999BBB-85ED-46F1-A2EA-25E8E4B64B56}" type="presOf" srcId="{12FAA31C-2BB6-4F00-AC87-B1613A237655}" destId="{4882A966-EF71-46E5-A56C-8D5F658E2E95}" srcOrd="0" destOrd="0" presId="urn:microsoft.com/office/officeart/2005/8/layout/orgChart1"/>
    <dgm:cxn modelId="{2DE6D986-C87C-425D-9F5E-DFDB51F431D1}" type="presOf" srcId="{E57E5E83-836F-451B-A752-DC26D456F653}" destId="{5CB35BED-FF55-49EE-896C-CF950826CA85}" srcOrd="0" destOrd="0" presId="urn:microsoft.com/office/officeart/2005/8/layout/orgChart1"/>
    <dgm:cxn modelId="{55594594-CC23-4BB3-A42C-956265AD5698}" type="presOf" srcId="{1B8194B8-EB55-4B3E-8B5D-85046509BAB0}" destId="{75D0C710-CD74-429C-B976-E2A446EA84B2}" srcOrd="0" destOrd="0" presId="urn:microsoft.com/office/officeart/2005/8/layout/orgChart1"/>
    <dgm:cxn modelId="{17D6DFD2-FD8B-4D08-BFD1-8AF65FADB365}" type="presOf" srcId="{D7481612-00EA-48B9-8982-91F3CEC938F3}" destId="{3D96AC81-30D6-4315-A511-872987F1778D}" srcOrd="0" destOrd="0" presId="urn:microsoft.com/office/officeart/2005/8/layout/orgChart1"/>
    <dgm:cxn modelId="{F0470473-7F81-4647-8F72-81E9F0B65226}" type="presOf" srcId="{6C5308D4-2228-4D4E-A0C0-1607074614CB}" destId="{A304B4EB-7B28-4B5C-92EC-00722A6477C9}" srcOrd="0" destOrd="0" presId="urn:microsoft.com/office/officeart/2005/8/layout/orgChart1"/>
    <dgm:cxn modelId="{5D8F40F8-0229-4E3D-A7A5-D7C18855EF51}" type="presOf" srcId="{999038AF-1578-447A-AA77-1EF842EFE8C4}" destId="{FE7B87B7-F26C-415B-AC68-F35D47AC5DA9}" srcOrd="0" destOrd="0" presId="urn:microsoft.com/office/officeart/2005/8/layout/orgChart1"/>
    <dgm:cxn modelId="{0BB7A714-00AF-4C4D-B502-789B29C81876}" type="presOf" srcId="{A8D178AE-3D79-496D-8147-52585B1CBD71}" destId="{C1BEAD43-4730-4E3E-82B2-DCABD00034A0}" srcOrd="0" destOrd="0" presId="urn:microsoft.com/office/officeart/2005/8/layout/orgChart1"/>
    <dgm:cxn modelId="{4ABC2E07-C038-4387-B577-640EEEFDEC15}" type="presOf" srcId="{2F987EEA-16E6-4E2F-B027-1EC193EDA381}" destId="{2B29D22E-176A-4F3F-9818-3E2E5551E9FA}" srcOrd="0" destOrd="0" presId="urn:microsoft.com/office/officeart/2005/8/layout/orgChart1"/>
    <dgm:cxn modelId="{6517C7E0-4B5B-4B6F-88B3-9C8EF92C9535}" type="presOf" srcId="{B9F6C72E-740A-412A-AC0D-E347364EBA94}" destId="{7C7F919A-D86C-45CB-A7EE-720055F58700}" srcOrd="0" destOrd="0" presId="urn:microsoft.com/office/officeart/2005/8/layout/orgChart1"/>
    <dgm:cxn modelId="{F7C31F88-EBC4-4648-8C17-AE5DE3337325}" type="presOf" srcId="{6D93043F-D744-4D5F-AB03-E6B91D9F0A12}" destId="{16ED4027-2B0A-400B-849F-962343386FE4}" srcOrd="0" destOrd="0" presId="urn:microsoft.com/office/officeart/2005/8/layout/orgChart1"/>
    <dgm:cxn modelId="{59FAF2A5-8F40-4272-A5BF-14C0B2AE17E0}" type="presOf" srcId="{D881F108-33C0-4C72-A6A5-E8E2BA287733}" destId="{36890D8A-B74C-4F3D-96F9-48938C3EE7FD}" srcOrd="1" destOrd="0" presId="urn:microsoft.com/office/officeart/2005/8/layout/orgChart1"/>
    <dgm:cxn modelId="{6C1FFC48-A1F4-4C96-96C7-B18907E10FBA}" srcId="{6D93043F-D744-4D5F-AB03-E6B91D9F0A12}" destId="{31DBF5A7-29E4-4A4F-9D4C-878C043B72C4}" srcOrd="6" destOrd="0" parTransId="{A8D178AE-3D79-496D-8147-52585B1CBD71}" sibTransId="{3199790C-A979-44A6-927D-8B3314418B66}"/>
    <dgm:cxn modelId="{2CD4ED97-D2CC-4946-B313-97D591454035}" srcId="{5678B976-EF93-4799-9D6E-CF14B76C52ED}" destId="{233E63F7-3902-437F-AC54-AEE18E1745BA}" srcOrd="1" destOrd="0" parTransId="{06DFD19D-964B-4A44-9526-AD7E4B63DACD}" sibTransId="{58C5FF43-78D4-4931-976B-008D81BBB2B6}"/>
    <dgm:cxn modelId="{4350E8BD-580F-431D-86AB-643BEBE71EF1}" type="presOf" srcId="{63F8BAB7-E115-43CE-B297-E6C2F0C594E8}" destId="{D54F302B-EAA7-45C4-9F4E-5329A021FAF0}" srcOrd="0" destOrd="0" presId="urn:microsoft.com/office/officeart/2005/8/layout/orgChart1"/>
    <dgm:cxn modelId="{72637DD7-AA8C-4772-BAC8-E138147AE927}" srcId="{6D93043F-D744-4D5F-AB03-E6B91D9F0A12}" destId="{8429567F-76DE-4EEA-9BBE-132C4357F02C}" srcOrd="3" destOrd="0" parTransId="{63F8BAB7-E115-43CE-B297-E6C2F0C594E8}" sibTransId="{ED455B8A-90D8-4F0F-A857-17A7C283CD41}"/>
    <dgm:cxn modelId="{5A79DB3A-B61D-456B-B67A-5FCBFC1268FD}" srcId="{6D93043F-D744-4D5F-AB03-E6B91D9F0A12}" destId="{3A9A581B-58A0-4433-9B35-30D1BC6C70D9}" srcOrd="8" destOrd="0" parTransId="{B301139E-1930-413C-9354-ABEA236F47F6}" sibTransId="{F030E728-3152-4336-B267-67A210258634}"/>
    <dgm:cxn modelId="{E10EE21F-D4E2-436B-A08B-E84A0F056921}" srcId="{DFD07A33-C9C0-4023-8331-A61785CD3D05}" destId="{E44322E0-84F3-496B-89ED-BB3937AE8F75}" srcOrd="1" destOrd="0" parTransId="{8809A4BD-3CBE-42EB-917B-8E0AE2947E37}" sibTransId="{43CAE22E-74F7-43E1-B433-7BB94D0E40AB}"/>
    <dgm:cxn modelId="{0EE75A81-234C-4CCC-8588-C40FC1FF98C7}" srcId="{999038AF-1578-447A-AA77-1EF842EFE8C4}" destId="{7425EFA1-7E06-4FC2-AF17-CB6FAAD9832A}" srcOrd="1" destOrd="0" parTransId="{8ABB6331-C5A1-4F7B-B4DE-AFFE68A7B102}" sibTransId="{BB6C5248-4B3A-4D68-9DE8-6BEC6E5CBCF1}"/>
    <dgm:cxn modelId="{DE226225-25B9-4834-9724-F41938D93B21}" srcId="{EF37C9C1-92E7-4378-AFDE-2376BDE06D18}" destId="{74001947-FA27-4637-A8EE-B3061A8CE26A}" srcOrd="2" destOrd="0" parTransId="{04BB465F-F5F9-4692-8866-B7E10EE30457}" sibTransId="{89531619-B1B4-4092-9F05-C9D636D7E0BF}"/>
    <dgm:cxn modelId="{403816D7-B828-4DE8-98FC-B2E94BA42C3A}" srcId="{DFD07A33-C9C0-4023-8331-A61785CD3D05}" destId="{13F4F875-52C8-4A4D-B397-5D57BD2CD09F}" srcOrd="3" destOrd="0" parTransId="{E5FBE94E-0843-48C5-96A0-B96091CFA354}" sibTransId="{53CA3AF5-8B92-4EC0-AC6D-B86718CF3787}"/>
    <dgm:cxn modelId="{B9452EAA-1D56-4DF6-81A7-DB8343FED1AE}" type="presOf" srcId="{31DBF5A7-29E4-4A4F-9D4C-878C043B72C4}" destId="{3B3A9D21-3688-44A1-9E79-DE58276F9A7B}" srcOrd="1" destOrd="0" presId="urn:microsoft.com/office/officeart/2005/8/layout/orgChart1"/>
    <dgm:cxn modelId="{6781B67D-FC27-4C98-9916-D80432945EEA}" type="presOf" srcId="{BF0D00D4-EE6F-4630-B3EA-431FBEF533C7}" destId="{32D3D3C8-98D5-4EDB-9A59-D7A901872D91}" srcOrd="0" destOrd="0" presId="urn:microsoft.com/office/officeart/2005/8/layout/orgChart1"/>
    <dgm:cxn modelId="{2A7FD959-99BF-43BD-8CC5-18BBC7992076}" type="presOf" srcId="{7F88F31C-AC0F-4C14-8C4A-312EB5BFB0D6}" destId="{FB3B9A44-7D41-4073-BBFC-78D034FCC46C}" srcOrd="1" destOrd="0" presId="urn:microsoft.com/office/officeart/2005/8/layout/orgChart1"/>
    <dgm:cxn modelId="{8F81E560-5605-480C-AD22-35018D51B0C1}" type="presOf" srcId="{09524A27-FEE6-4AD9-A6C9-7CD29526378E}" destId="{4645BD44-C80D-4BD4-9C24-D9023CF6E04E}" srcOrd="0" destOrd="0" presId="urn:microsoft.com/office/officeart/2005/8/layout/orgChart1"/>
    <dgm:cxn modelId="{AC957F58-56EC-49EE-84EB-F6520CB65CD2}" type="presOf" srcId="{C44C44FA-C5D2-428D-A20F-FD2B180EF132}" destId="{8D716896-EEC2-4993-9E5D-2E5374D455D8}" srcOrd="0" destOrd="0" presId="urn:microsoft.com/office/officeart/2005/8/layout/orgChart1"/>
    <dgm:cxn modelId="{80C4CC55-9D2D-4DC1-BF42-0FB1D28EFC54}" type="presOf" srcId="{B9F6C72E-740A-412A-AC0D-E347364EBA94}" destId="{32063044-829C-4FF8-9437-37F3B9480509}" srcOrd="1" destOrd="0" presId="urn:microsoft.com/office/officeart/2005/8/layout/orgChart1"/>
    <dgm:cxn modelId="{A609DB0E-DC36-4DCC-B146-50D1E51E56D5}" type="presOf" srcId="{CB5E3693-BFBA-40F6-B00E-661BFCC43568}" destId="{A26739D0-B147-40E6-B94A-41E2DBAEE738}" srcOrd="0" destOrd="0" presId="urn:microsoft.com/office/officeart/2005/8/layout/orgChart1"/>
    <dgm:cxn modelId="{BBF2371C-8573-41F3-A224-50E2BCFE101A}" srcId="{6D93043F-D744-4D5F-AB03-E6B91D9F0A12}" destId="{95AE63C8-AD64-408D-95DD-6D3703A98626}" srcOrd="1" destOrd="0" parTransId="{39BBD523-13D6-486C-A003-2B6093850A03}" sibTransId="{2EC0113F-CA91-4D5E-BA79-6AAC9913D952}"/>
    <dgm:cxn modelId="{3DFA3511-BFF2-473F-A612-69780717FA70}" type="presOf" srcId="{81CD9941-CFCF-4341-BAC9-05876187F4D4}" destId="{F0ED3096-1B88-4184-8DEA-A116149F9436}" srcOrd="1" destOrd="0" presId="urn:microsoft.com/office/officeart/2005/8/layout/orgChart1"/>
    <dgm:cxn modelId="{49C842E9-139C-47D4-9ECC-31AA0A3D4BD1}" srcId="{6D93043F-D744-4D5F-AB03-E6B91D9F0A12}" destId="{6B5120E8-86A2-4256-842E-E6150AF4134D}" srcOrd="4" destOrd="0" parTransId="{6FA05C2C-C79D-4725-8C11-7A6EDD4E259C}" sibTransId="{3EAE3BD7-3572-4210-9CBB-613416DAA4D8}"/>
    <dgm:cxn modelId="{0CA52194-4ECB-4CEF-AB01-192077FE6F3A}" srcId="{5678B976-EF93-4799-9D6E-CF14B76C52ED}" destId="{09524A27-FEE6-4AD9-A6C9-7CD29526378E}" srcOrd="3" destOrd="0" parTransId="{435D3368-A15A-4EFA-BACC-B9C11345B576}" sibTransId="{A9227C35-C303-4D33-9206-A801BC2FDAB4}"/>
    <dgm:cxn modelId="{1079211B-1B0E-4524-BB08-DE5C383C5594}" type="presOf" srcId="{31DBF5A7-29E4-4A4F-9D4C-878C043B72C4}" destId="{CE197CB8-861E-48D5-A780-9EC287F66B81}" srcOrd="0" destOrd="0" presId="urn:microsoft.com/office/officeart/2005/8/layout/orgChart1"/>
    <dgm:cxn modelId="{25A51505-7B54-41A9-99C2-49816DE20CCA}" type="presOf" srcId="{C44C44FA-C5D2-428D-A20F-FD2B180EF132}" destId="{EBD8ADD8-DEE3-4BE6-9C08-457B1C36AC05}" srcOrd="1" destOrd="0" presId="urn:microsoft.com/office/officeart/2005/8/layout/orgChart1"/>
    <dgm:cxn modelId="{C6106642-7AD6-4E58-8B28-8074B8D57E8D}" type="presOf" srcId="{39BBD523-13D6-486C-A003-2B6093850A03}" destId="{F872DA07-18D3-492C-8982-3D4B19F472AF}" srcOrd="0" destOrd="0" presId="urn:microsoft.com/office/officeart/2005/8/layout/orgChart1"/>
    <dgm:cxn modelId="{2C3FA126-9961-4E7E-88DE-888260C857E6}" type="presOf" srcId="{8809A4BD-3CBE-42EB-917B-8E0AE2947E37}" destId="{0D7D453A-D9B9-445A-B57B-BCE163092D24}" srcOrd="0" destOrd="0" presId="urn:microsoft.com/office/officeart/2005/8/layout/orgChart1"/>
    <dgm:cxn modelId="{AC51D414-33B7-45E4-A3B0-18157C6B9248}" type="presOf" srcId="{8CA77B23-2315-4068-911C-40339DB3C023}" destId="{717A27E7-2137-4C9F-93B2-45F74028BE9A}" srcOrd="0" destOrd="0" presId="urn:microsoft.com/office/officeart/2005/8/layout/orgChart1"/>
    <dgm:cxn modelId="{3E3794A3-EC62-4C8F-A067-1A1E7316BB75}" type="presOf" srcId="{E5FBE94E-0843-48C5-96A0-B96091CFA354}" destId="{670D3A7A-85D9-467F-81F1-D1087E0C19F4}" srcOrd="0" destOrd="0" presId="urn:microsoft.com/office/officeart/2005/8/layout/orgChart1"/>
    <dgm:cxn modelId="{8A731AF2-2013-411C-A553-F6B32256757A}" type="presOf" srcId="{233E63F7-3902-437F-AC54-AEE18E1745BA}" destId="{0542B49A-5DA7-4830-A268-DD3A5093D25F}" srcOrd="1" destOrd="0" presId="urn:microsoft.com/office/officeart/2005/8/layout/orgChart1"/>
    <dgm:cxn modelId="{1E62E9F7-DF2E-4294-8039-8A0FFB33C8B4}" type="presOf" srcId="{7425EFA1-7E06-4FC2-AF17-CB6FAAD9832A}" destId="{B0A0EAA0-406F-4086-BE0A-AC02AAD09117}" srcOrd="1" destOrd="0" presId="urn:microsoft.com/office/officeart/2005/8/layout/orgChart1"/>
    <dgm:cxn modelId="{93FF0918-D326-4F1F-A530-979AA713EACC}" type="presOf" srcId="{A4188E3D-749C-4EB4-B01F-E47290FC3738}" destId="{D5FD3664-C28C-418F-A23E-40C01F74C2B2}" srcOrd="0" destOrd="0" presId="urn:microsoft.com/office/officeart/2005/8/layout/orgChart1"/>
    <dgm:cxn modelId="{B2B62DAB-7D09-4E7A-9067-FEDAD9CA7310}" type="presOf" srcId="{8429567F-76DE-4EEA-9BBE-132C4357F02C}" destId="{D3FE8946-12C7-4528-8730-B4C253E00484}" srcOrd="1" destOrd="0" presId="urn:microsoft.com/office/officeart/2005/8/layout/orgChart1"/>
    <dgm:cxn modelId="{6F99B4CA-298D-4FE3-885F-E0C78F49CA71}" type="presOf" srcId="{7F88F31C-AC0F-4C14-8C4A-312EB5BFB0D6}" destId="{C6C4E82C-9689-4C1B-9118-6D563D1E3223}" srcOrd="0" destOrd="0" presId="urn:microsoft.com/office/officeart/2005/8/layout/orgChart1"/>
    <dgm:cxn modelId="{867F69D0-940C-4F73-BB7F-900C5E085BD8}" srcId="{6D93043F-D744-4D5F-AB03-E6B91D9F0A12}" destId="{B9F6C72E-740A-412A-AC0D-E347364EBA94}" srcOrd="2" destOrd="0" parTransId="{1B8194B8-EB55-4B3E-8B5D-85046509BAB0}" sibTransId="{96A368DE-AAA5-4244-8C65-6CE7D88B851D}"/>
    <dgm:cxn modelId="{6E3D9D15-1381-45ED-894B-859042934066}" srcId="{6D93043F-D744-4D5F-AB03-E6B91D9F0A12}" destId="{614C84A1-6EDF-4102-84DF-6F395DE3FD40}" srcOrd="5" destOrd="0" parTransId="{95562EE9-D7A0-43F7-8412-27CCFED2BF52}" sibTransId="{79A4ABAE-F475-4604-A951-CC75106ED4A9}"/>
    <dgm:cxn modelId="{724AE36A-3AA6-4A5E-B6F2-880FC07D90EB}" type="presOf" srcId="{95AE63C8-AD64-408D-95DD-6D3703A98626}" destId="{3DB29C53-BF98-4416-B58E-6398D1267C8F}" srcOrd="1" destOrd="0" presId="urn:microsoft.com/office/officeart/2005/8/layout/orgChart1"/>
    <dgm:cxn modelId="{77A54F90-F178-4319-8318-82E5058414F3}" type="presOf" srcId="{342BF595-2FF2-4614-84C4-B4A1346AC104}" destId="{F5A7021A-2160-49C5-946D-A1BB0765104A}" srcOrd="0" destOrd="0" presId="urn:microsoft.com/office/officeart/2005/8/layout/orgChart1"/>
    <dgm:cxn modelId="{42D14845-D079-401F-B068-7404263964CE}" type="presOf" srcId="{614C84A1-6EDF-4102-84DF-6F395DE3FD40}" destId="{7B44ACBD-75B7-41DC-AECA-4CA09D431A85}" srcOrd="0" destOrd="0" presId="urn:microsoft.com/office/officeart/2005/8/layout/orgChart1"/>
    <dgm:cxn modelId="{6AA0231E-EC84-4657-946C-8876609755FE}" srcId="{6D93043F-D744-4D5F-AB03-E6B91D9F0A12}" destId="{3DDBB361-12ED-482F-AA70-F7AE48F55A34}" srcOrd="0" destOrd="0" parTransId="{19B2DCBE-D480-4F54-955D-3FE502979FB0}" sibTransId="{A6636339-9499-492D-BD80-FB8889B9FF16}"/>
    <dgm:cxn modelId="{0EA2E134-5049-438D-9DE3-F26E4E1DD903}" srcId="{EF37C9C1-92E7-4378-AFDE-2376BDE06D18}" destId="{2F987EEA-16E6-4E2F-B027-1EC193EDA381}" srcOrd="0" destOrd="0" parTransId="{12FAA31C-2BB6-4F00-AC87-B1613A237655}" sibTransId="{2BD185CD-F1BF-4951-BFD5-669B653ABD38}"/>
    <dgm:cxn modelId="{7F8384A7-B02F-4159-86C3-A1D5A470FED5}" type="presOf" srcId="{2EAB1FB4-8984-4193-B7F8-BD7FE1D08DA0}" destId="{62DAAEAB-11F9-45CD-90AF-B9DE062AFBAE}" srcOrd="0" destOrd="0" presId="urn:microsoft.com/office/officeart/2005/8/layout/orgChart1"/>
    <dgm:cxn modelId="{CB8405A2-D353-465B-9F9A-98247554E8C4}" type="presOf" srcId="{4EB5FA65-8D2D-4ED5-AA3E-2E38220081AD}" destId="{67BF87E1-ACB5-483D-BD54-9AB72FEE82EF}" srcOrd="0" destOrd="0" presId="urn:microsoft.com/office/officeart/2005/8/layout/orgChart1"/>
    <dgm:cxn modelId="{34EAF5D5-0509-456E-925F-B242FF922958}" type="presOf" srcId="{D69737E3-8234-4A58-8459-E90CF7B71866}" destId="{60A251BC-6FDE-42D0-8727-EBE57B0395A5}" srcOrd="1" destOrd="0" presId="urn:microsoft.com/office/officeart/2005/8/layout/orgChart1"/>
    <dgm:cxn modelId="{A0D91CB7-B4A6-41F1-BDDD-2DF4A62356C8}" type="presOf" srcId="{920D5376-9639-441B-A0E2-CE3510EC9611}" destId="{372B1EFD-EEF5-4790-AA3D-E2F91EBB7FDD}" srcOrd="0" destOrd="0" presId="urn:microsoft.com/office/officeart/2005/8/layout/orgChart1"/>
    <dgm:cxn modelId="{85B58251-2B0A-4CD3-862B-4382F667CDB5}" type="presOf" srcId="{3A9A581B-58A0-4433-9B35-30D1BC6C70D9}" destId="{2B80582B-7356-4D13-A2EE-E80829CA72D1}" srcOrd="0" destOrd="0" presId="urn:microsoft.com/office/officeart/2005/8/layout/orgChart1"/>
    <dgm:cxn modelId="{F5A0F5B4-063B-404D-9B8D-7130B05527A6}" srcId="{6D93043F-D744-4D5F-AB03-E6B91D9F0A12}" destId="{342BF595-2FF2-4614-84C4-B4A1346AC104}" srcOrd="7" destOrd="0" parTransId="{8CA77B23-2315-4068-911C-40339DB3C023}" sibTransId="{2458E67C-3CCE-4CF3-8D6B-68491762B04A}"/>
    <dgm:cxn modelId="{ACB63CB0-88B4-4E09-8CD0-BFDD8A01F136}" srcId="{81CD9941-CFCF-4341-BAC9-05876187F4D4}" destId="{5678B976-EF93-4799-9D6E-CF14B76C52ED}" srcOrd="2" destOrd="0" parTransId="{6C5308D4-2228-4D4E-A0C0-1607074614CB}" sibTransId="{B10D53A8-0D6C-45B4-87E1-609629D633D8}"/>
    <dgm:cxn modelId="{4FBD8070-CADB-4F5E-AC16-8B514660C655}" type="presOf" srcId="{74001947-FA27-4637-A8EE-B3061A8CE26A}" destId="{E6BFF62A-577F-4675-9445-3753BD4D5C5F}" srcOrd="0" destOrd="0" presId="urn:microsoft.com/office/officeart/2005/8/layout/orgChart1"/>
    <dgm:cxn modelId="{35A5898A-0F7A-444E-9862-E2CA71E45095}" type="presOf" srcId="{6FA05C2C-C79D-4725-8C11-7A6EDD4E259C}" destId="{B14832E0-F2DD-4FBC-AFC6-2EE8D9D84229}" srcOrd="0" destOrd="0" presId="urn:microsoft.com/office/officeart/2005/8/layout/orgChart1"/>
    <dgm:cxn modelId="{2F108F48-5C81-4B02-9DF4-520FAE10872F}" type="presOf" srcId="{13F4F875-52C8-4A4D-B397-5D57BD2CD09F}" destId="{8F0F6C3B-EC1E-4A2C-96C5-158072D16161}" srcOrd="1" destOrd="0" presId="urn:microsoft.com/office/officeart/2005/8/layout/orgChart1"/>
    <dgm:cxn modelId="{961E633F-3F74-407D-8DE9-9E56449638B9}" srcId="{999038AF-1578-447A-AA77-1EF842EFE8C4}" destId="{B2606A05-D8DF-42AC-9A9F-9FD972B7F87D}" srcOrd="2" destOrd="0" parTransId="{192D8F4A-D619-4FF4-8285-AF5715E9F1E5}" sibTransId="{4D5BE43A-ED1E-46CA-B764-7848B350193B}"/>
    <dgm:cxn modelId="{4654B036-14B6-45F4-8D1B-75AB98917236}" srcId="{81CD9941-CFCF-4341-BAC9-05876187F4D4}" destId="{DFD07A33-C9C0-4023-8331-A61785CD3D05}" srcOrd="1" destOrd="0" parTransId="{CB5E3693-BFBA-40F6-B00E-661BFCC43568}" sibTransId="{A3E732ED-E342-4931-8096-503D3D8FAD6F}"/>
    <dgm:cxn modelId="{CFD90453-1971-4F8A-B22B-4C19312BA483}" type="presOf" srcId="{D69737E3-8234-4A58-8459-E90CF7B71866}" destId="{7E708C14-F7A0-41C1-A6A9-988B7D149E1D}" srcOrd="0" destOrd="0" presId="urn:microsoft.com/office/officeart/2005/8/layout/orgChart1"/>
    <dgm:cxn modelId="{24D276C9-E5E1-416F-8435-81BB3A9A8668}" type="presOf" srcId="{233E63F7-3902-437F-AC54-AEE18E1745BA}" destId="{03F1AB9E-3D5D-4768-BF6D-485F8269740F}" srcOrd="0" destOrd="0" presId="urn:microsoft.com/office/officeart/2005/8/layout/orgChart1"/>
    <dgm:cxn modelId="{F0371070-96E5-42FF-8CAD-234743BCF451}" type="presOf" srcId="{DFD07A33-C9C0-4023-8331-A61785CD3D05}" destId="{615FE0DA-F614-44C5-9A5B-41EDBC7AD445}" srcOrd="0" destOrd="0" presId="urn:microsoft.com/office/officeart/2005/8/layout/orgChart1"/>
    <dgm:cxn modelId="{0C22A30C-53CD-4DD1-AAE3-620CD093424F}" srcId="{B702A5A0-909D-41D8-AD1F-30B63F55FA77}" destId="{81CD9941-CFCF-4341-BAC9-05876187F4D4}" srcOrd="2" destOrd="0" parTransId="{920D5376-9639-441B-A0E2-CE3510EC9611}" sibTransId="{589B5942-9A93-413F-9E3A-A0433FA15CB3}"/>
    <dgm:cxn modelId="{1BF5B4F5-3660-4BDA-8A20-BD48A6F142A8}" type="presOf" srcId="{7425EFA1-7E06-4FC2-AF17-CB6FAAD9832A}" destId="{B70D2F97-3F56-49D8-B879-C4E4CEFA6C47}" srcOrd="0" destOrd="0" presId="urn:microsoft.com/office/officeart/2005/8/layout/orgChart1"/>
    <dgm:cxn modelId="{1D392CD5-D467-4420-8480-F3E45E9BC25A}" srcId="{5678B976-EF93-4799-9D6E-CF14B76C52ED}" destId="{C44C44FA-C5D2-428D-A20F-FD2B180EF132}" srcOrd="0" destOrd="0" parTransId="{4EB5FA65-8D2D-4ED5-AA3E-2E38220081AD}" sibTransId="{96B0CE45-5137-4E6B-BD41-AA6A231BAF86}"/>
    <dgm:cxn modelId="{77CBB648-7CEF-4AF3-A43C-6E1A03633A6A}" type="presOf" srcId="{B702A5A0-909D-41D8-AD1F-30B63F55FA77}" destId="{14EC3D57-6D41-407E-9A9F-B7E419FDBA1A}" srcOrd="0" destOrd="0" presId="urn:microsoft.com/office/officeart/2005/8/layout/orgChart1"/>
    <dgm:cxn modelId="{A0F2B211-2F8A-4D71-9A80-2BF33832F43A}" type="presOf" srcId="{19B2DCBE-D480-4F54-955D-3FE502979FB0}" destId="{14008ABB-6800-42F4-A78D-1B9F4C39502F}" srcOrd="0" destOrd="0" presId="urn:microsoft.com/office/officeart/2005/8/layout/orgChart1"/>
    <dgm:cxn modelId="{0E944E3E-E200-4710-838A-AD7E132B00B6}" srcId="{999038AF-1578-447A-AA77-1EF842EFE8C4}" destId="{2EAB1FB4-8984-4193-B7F8-BD7FE1D08DA0}" srcOrd="4" destOrd="0" parTransId="{85B6440B-8B11-4DC4-9D32-2A9693176091}" sibTransId="{E627D746-CA3F-4CAA-8935-C78CBB71E62E}"/>
    <dgm:cxn modelId="{64B8367C-362A-45C5-8DA3-91111931B3EB}" type="presOf" srcId="{8429567F-76DE-4EEA-9BBE-132C4357F02C}" destId="{2F290E84-321C-489F-BC58-0F4ADE625F48}" srcOrd="0" destOrd="0" presId="urn:microsoft.com/office/officeart/2005/8/layout/orgChart1"/>
    <dgm:cxn modelId="{D5BF985B-3922-462D-A572-3C375BC82CF5}" srcId="{DFD07A33-C9C0-4023-8331-A61785CD3D05}" destId="{5B64DDF8-E47F-4819-AA1E-7A4D7464389E}" srcOrd="0" destOrd="0" parTransId="{BF0D00D4-EE6F-4630-B3EA-431FBEF533C7}" sibTransId="{820E1F53-422E-4713-932A-2A2C4412450A}"/>
    <dgm:cxn modelId="{FB205464-8B66-4FA1-95D4-2EAC0A4CE1A1}" type="presOf" srcId="{6B5120E8-86A2-4256-842E-E6150AF4134D}" destId="{FC46182E-94D8-4476-920D-4E615C850211}" srcOrd="0" destOrd="0" presId="urn:microsoft.com/office/officeart/2005/8/layout/orgChart1"/>
    <dgm:cxn modelId="{CD51D98E-14FF-44F3-9A68-C436B231D6EF}" type="presOf" srcId="{95562EE9-D7A0-43F7-8412-27CCFED2BF52}" destId="{0B5D10F0-7814-4DE3-B826-404ABE1A5F14}" srcOrd="0" destOrd="0" presId="urn:microsoft.com/office/officeart/2005/8/layout/orgChart1"/>
    <dgm:cxn modelId="{FB96E150-F953-417E-ACFD-8CCC185D45F2}" type="presOf" srcId="{92499450-D23E-4A86-9238-E567C9F1842F}" destId="{7FBA31B6-C890-4BD1-B610-279ABA677D8D}" srcOrd="0" destOrd="0" presId="urn:microsoft.com/office/officeart/2005/8/layout/orgChart1"/>
    <dgm:cxn modelId="{015E4958-AA43-4676-94F9-3D8840BF4164}" type="presParOf" srcId="{7FBA31B6-C890-4BD1-B610-279ABA677D8D}" destId="{70A3310D-A0DA-45BB-80DB-597DD3ACA671}" srcOrd="0" destOrd="0" presId="urn:microsoft.com/office/officeart/2005/8/layout/orgChart1"/>
    <dgm:cxn modelId="{A895714E-3D88-49B5-A95C-3698D61323D3}" type="presParOf" srcId="{70A3310D-A0DA-45BB-80DB-597DD3ACA671}" destId="{A021DD77-0FF0-4B5C-9C8A-B8733169702C}" srcOrd="0" destOrd="0" presId="urn:microsoft.com/office/officeart/2005/8/layout/orgChart1"/>
    <dgm:cxn modelId="{A4A9C02C-74BA-4A9F-A7FC-3CA930FA84B3}" type="presParOf" srcId="{A021DD77-0FF0-4B5C-9C8A-B8733169702C}" destId="{14EC3D57-6D41-407E-9A9F-B7E419FDBA1A}" srcOrd="0" destOrd="0" presId="urn:microsoft.com/office/officeart/2005/8/layout/orgChart1"/>
    <dgm:cxn modelId="{17894862-0F12-4AE7-AD91-FF99B9D8695F}" type="presParOf" srcId="{A021DD77-0FF0-4B5C-9C8A-B8733169702C}" destId="{C6288FF1-9C7B-477F-8D8C-E010E9AA414D}" srcOrd="1" destOrd="0" presId="urn:microsoft.com/office/officeart/2005/8/layout/orgChart1"/>
    <dgm:cxn modelId="{8A5DEA83-E7AF-4F97-971A-EA0FDFBD0E10}" type="presParOf" srcId="{70A3310D-A0DA-45BB-80DB-597DD3ACA671}" destId="{38FAE04C-78BA-40CB-BF14-E5EE3D692505}" srcOrd="1" destOrd="0" presId="urn:microsoft.com/office/officeart/2005/8/layout/orgChart1"/>
    <dgm:cxn modelId="{62BAE6B4-CA84-42E5-925B-347E47E1D405}" type="presParOf" srcId="{38FAE04C-78BA-40CB-BF14-E5EE3D692505}" destId="{6E99C226-545F-49D3-A01F-2B822CA1EDC0}" srcOrd="0" destOrd="0" presId="urn:microsoft.com/office/officeart/2005/8/layout/orgChart1"/>
    <dgm:cxn modelId="{A8E9D9E1-49B2-4EEE-A41E-9370FA76D766}" type="presParOf" srcId="{38FAE04C-78BA-40CB-BF14-E5EE3D692505}" destId="{E42F83FB-FE40-410B-8D44-B7D65F6AC957}" srcOrd="1" destOrd="0" presId="urn:microsoft.com/office/officeart/2005/8/layout/orgChart1"/>
    <dgm:cxn modelId="{100DCBCC-455A-4BD5-BE86-AED9A7E91FC8}" type="presParOf" srcId="{E42F83FB-FE40-410B-8D44-B7D65F6AC957}" destId="{80E68D44-E136-482F-BCD9-52699755FA96}" srcOrd="0" destOrd="0" presId="urn:microsoft.com/office/officeart/2005/8/layout/orgChart1"/>
    <dgm:cxn modelId="{054C62E5-1508-481D-BD14-6A55F1D0E653}" type="presParOf" srcId="{80E68D44-E136-482F-BCD9-52699755FA96}" destId="{FE7B87B7-F26C-415B-AC68-F35D47AC5DA9}" srcOrd="0" destOrd="0" presId="urn:microsoft.com/office/officeart/2005/8/layout/orgChart1"/>
    <dgm:cxn modelId="{A115EF4D-9A5B-4AF4-87AD-BC8379A3D366}" type="presParOf" srcId="{80E68D44-E136-482F-BCD9-52699755FA96}" destId="{2DC382C5-8FEC-4485-A610-936E10D6370C}" srcOrd="1" destOrd="0" presId="urn:microsoft.com/office/officeart/2005/8/layout/orgChart1"/>
    <dgm:cxn modelId="{B2C9EE77-4A68-4367-86EB-246ABA5532FD}" type="presParOf" srcId="{E42F83FB-FE40-410B-8D44-B7D65F6AC957}" destId="{5C1DF7CF-CABC-4B54-BF6B-A20999CC2B9B}" srcOrd="1" destOrd="0" presId="urn:microsoft.com/office/officeart/2005/8/layout/orgChart1"/>
    <dgm:cxn modelId="{F990CD3E-9A1D-43BD-AA34-11955F2C4F64}" type="presParOf" srcId="{5C1DF7CF-CABC-4B54-BF6B-A20999CC2B9B}" destId="{FC62491B-E80C-46D7-94D0-11B45367F50A}" srcOrd="0" destOrd="0" presId="urn:microsoft.com/office/officeart/2005/8/layout/orgChart1"/>
    <dgm:cxn modelId="{2C77DA5A-9D72-4674-B28F-3F880D29FD4E}" type="presParOf" srcId="{5C1DF7CF-CABC-4B54-BF6B-A20999CC2B9B}" destId="{AB8A6A3C-C528-4694-8A1E-83CFCEB9C205}" srcOrd="1" destOrd="0" presId="urn:microsoft.com/office/officeart/2005/8/layout/orgChart1"/>
    <dgm:cxn modelId="{A7D44404-A2AF-46C1-8F47-3B2B0A7E9FB1}" type="presParOf" srcId="{AB8A6A3C-C528-4694-8A1E-83CFCEB9C205}" destId="{8F34F672-7418-4BA5-B79B-2DC808A989F7}" srcOrd="0" destOrd="0" presId="urn:microsoft.com/office/officeart/2005/8/layout/orgChart1"/>
    <dgm:cxn modelId="{D8F3A4AA-5E8C-4F63-9E56-F01F406DB92B}" type="presParOf" srcId="{8F34F672-7418-4BA5-B79B-2DC808A989F7}" destId="{D5FD3664-C28C-418F-A23E-40C01F74C2B2}" srcOrd="0" destOrd="0" presId="urn:microsoft.com/office/officeart/2005/8/layout/orgChart1"/>
    <dgm:cxn modelId="{769125E2-345E-44C2-B00D-F02F788ACEA0}" type="presParOf" srcId="{8F34F672-7418-4BA5-B79B-2DC808A989F7}" destId="{A0223FD6-9F6A-4DDC-8C33-8F0544DE1A48}" srcOrd="1" destOrd="0" presId="urn:microsoft.com/office/officeart/2005/8/layout/orgChart1"/>
    <dgm:cxn modelId="{A67EB268-FA26-4846-8F89-903543D30D1C}" type="presParOf" srcId="{AB8A6A3C-C528-4694-8A1E-83CFCEB9C205}" destId="{1ADB7BD5-8F61-4B94-83A3-C01C885CB792}" srcOrd="1" destOrd="0" presId="urn:microsoft.com/office/officeart/2005/8/layout/orgChart1"/>
    <dgm:cxn modelId="{8F298803-AF9E-44A8-8A0E-CF9F28F991EA}" type="presParOf" srcId="{AB8A6A3C-C528-4694-8A1E-83CFCEB9C205}" destId="{B3D99517-62A4-418A-A87C-EE851B49A596}" srcOrd="2" destOrd="0" presId="urn:microsoft.com/office/officeart/2005/8/layout/orgChart1"/>
    <dgm:cxn modelId="{BB75298A-7AF6-457B-B42B-1B04C2E09A12}" type="presParOf" srcId="{5C1DF7CF-CABC-4B54-BF6B-A20999CC2B9B}" destId="{0DD2DB36-3827-45C5-8E89-EE8C3638A4EC}" srcOrd="2" destOrd="0" presId="urn:microsoft.com/office/officeart/2005/8/layout/orgChart1"/>
    <dgm:cxn modelId="{1C0907C0-AE42-418C-9963-91E78DD9F9E5}" type="presParOf" srcId="{5C1DF7CF-CABC-4B54-BF6B-A20999CC2B9B}" destId="{DC608331-1509-47D8-9814-80194A646DD3}" srcOrd="3" destOrd="0" presId="urn:microsoft.com/office/officeart/2005/8/layout/orgChart1"/>
    <dgm:cxn modelId="{B847234D-717F-4821-A7E6-3A7664F7C58C}" type="presParOf" srcId="{DC608331-1509-47D8-9814-80194A646DD3}" destId="{C6F96300-3F44-4181-9EDD-0D8AB474C79D}" srcOrd="0" destOrd="0" presId="urn:microsoft.com/office/officeart/2005/8/layout/orgChart1"/>
    <dgm:cxn modelId="{1BC91B1B-CE58-4604-BDD6-72410CA3B276}" type="presParOf" srcId="{C6F96300-3F44-4181-9EDD-0D8AB474C79D}" destId="{B70D2F97-3F56-49D8-B879-C4E4CEFA6C47}" srcOrd="0" destOrd="0" presId="urn:microsoft.com/office/officeart/2005/8/layout/orgChart1"/>
    <dgm:cxn modelId="{7AE923B9-B241-4B93-9598-5BA45CBEBBAF}" type="presParOf" srcId="{C6F96300-3F44-4181-9EDD-0D8AB474C79D}" destId="{B0A0EAA0-406F-4086-BE0A-AC02AAD09117}" srcOrd="1" destOrd="0" presId="urn:microsoft.com/office/officeart/2005/8/layout/orgChart1"/>
    <dgm:cxn modelId="{67AFE1F3-8D67-44C2-ADE3-DC5D38F38342}" type="presParOf" srcId="{DC608331-1509-47D8-9814-80194A646DD3}" destId="{80F3E356-8C88-4167-80D3-DAEB1FB5B1F9}" srcOrd="1" destOrd="0" presId="urn:microsoft.com/office/officeart/2005/8/layout/orgChart1"/>
    <dgm:cxn modelId="{45B5AFB2-9CD6-40C3-86BE-427E39BE2B14}" type="presParOf" srcId="{DC608331-1509-47D8-9814-80194A646DD3}" destId="{5480E9FF-F73B-4717-A70C-6E5C179290EF}" srcOrd="2" destOrd="0" presId="urn:microsoft.com/office/officeart/2005/8/layout/orgChart1"/>
    <dgm:cxn modelId="{6CA3461C-3642-4AC2-BF51-D8C3A5F19394}" type="presParOf" srcId="{5C1DF7CF-CABC-4B54-BF6B-A20999CC2B9B}" destId="{9CEECF32-8A42-41EA-904E-BAF52BEE5A7C}" srcOrd="4" destOrd="0" presId="urn:microsoft.com/office/officeart/2005/8/layout/orgChart1"/>
    <dgm:cxn modelId="{B25418A1-B6AB-4D6A-ABC3-1B2E895AF52A}" type="presParOf" srcId="{5C1DF7CF-CABC-4B54-BF6B-A20999CC2B9B}" destId="{D5897D4F-83BA-4D84-B194-7B44E5BC466A}" srcOrd="5" destOrd="0" presId="urn:microsoft.com/office/officeart/2005/8/layout/orgChart1"/>
    <dgm:cxn modelId="{7DFE8DC0-F00E-4423-BCF5-8ED262574909}" type="presParOf" srcId="{D5897D4F-83BA-4D84-B194-7B44E5BC466A}" destId="{C0DAFE4B-315E-4DCC-A0E3-6A58F3F50A6B}" srcOrd="0" destOrd="0" presId="urn:microsoft.com/office/officeart/2005/8/layout/orgChart1"/>
    <dgm:cxn modelId="{E57C49ED-CBC2-435C-8DBE-F868C5CA72BE}" type="presParOf" srcId="{C0DAFE4B-315E-4DCC-A0E3-6A58F3F50A6B}" destId="{CAA18B2D-F26D-4185-94CD-DC743FB00A14}" srcOrd="0" destOrd="0" presId="urn:microsoft.com/office/officeart/2005/8/layout/orgChart1"/>
    <dgm:cxn modelId="{7E1F1CA1-5F76-470B-B918-A1B30AF3FB59}" type="presParOf" srcId="{C0DAFE4B-315E-4DCC-A0E3-6A58F3F50A6B}" destId="{BEE51FE8-DB00-443D-812E-2D61DB9D8CDA}" srcOrd="1" destOrd="0" presId="urn:microsoft.com/office/officeart/2005/8/layout/orgChart1"/>
    <dgm:cxn modelId="{F2A08940-CB65-4BF4-A584-30F39EDE300E}" type="presParOf" srcId="{D5897D4F-83BA-4D84-B194-7B44E5BC466A}" destId="{A409403F-F3E6-436C-AD2F-271DD2E50259}" srcOrd="1" destOrd="0" presId="urn:microsoft.com/office/officeart/2005/8/layout/orgChart1"/>
    <dgm:cxn modelId="{BEAC9FF7-0191-4C29-876E-6229CC6760A5}" type="presParOf" srcId="{D5897D4F-83BA-4D84-B194-7B44E5BC466A}" destId="{94838849-08D0-4106-9054-4123029A3E9D}" srcOrd="2" destOrd="0" presId="urn:microsoft.com/office/officeart/2005/8/layout/orgChart1"/>
    <dgm:cxn modelId="{2570C0AA-79AF-4B8A-B155-2D7A35421531}" type="presParOf" srcId="{5C1DF7CF-CABC-4B54-BF6B-A20999CC2B9B}" destId="{E8A2A897-AD0D-4A22-BFBC-52AE40741C27}" srcOrd="6" destOrd="0" presId="urn:microsoft.com/office/officeart/2005/8/layout/orgChart1"/>
    <dgm:cxn modelId="{4EE9CA9A-C276-434E-A302-0A49A164723F}" type="presParOf" srcId="{5C1DF7CF-CABC-4B54-BF6B-A20999CC2B9B}" destId="{B8961CAE-2560-466B-8830-780F7D8CA015}" srcOrd="7" destOrd="0" presId="urn:microsoft.com/office/officeart/2005/8/layout/orgChart1"/>
    <dgm:cxn modelId="{027A542F-7511-4AB5-A4F9-E724BA602C99}" type="presParOf" srcId="{B8961CAE-2560-466B-8830-780F7D8CA015}" destId="{3F2DE065-D963-4A83-BE3A-AC83F6901726}" srcOrd="0" destOrd="0" presId="urn:microsoft.com/office/officeart/2005/8/layout/orgChart1"/>
    <dgm:cxn modelId="{A8BE1032-1057-4CB1-B492-0056E2938C2F}" type="presParOf" srcId="{3F2DE065-D963-4A83-BE3A-AC83F6901726}" destId="{876C67FA-D592-4A64-A4BB-AD73654B2E3B}" srcOrd="0" destOrd="0" presId="urn:microsoft.com/office/officeart/2005/8/layout/orgChart1"/>
    <dgm:cxn modelId="{BEF6F6A3-F0B9-4292-8E4B-53A7F1539CA2}" type="presParOf" srcId="{3F2DE065-D963-4A83-BE3A-AC83F6901726}" destId="{4E0E67EE-8A77-4B22-A297-5A49584ED174}" srcOrd="1" destOrd="0" presId="urn:microsoft.com/office/officeart/2005/8/layout/orgChart1"/>
    <dgm:cxn modelId="{FDBB336F-D680-4D3A-B69F-4225D49B37E2}" type="presParOf" srcId="{B8961CAE-2560-466B-8830-780F7D8CA015}" destId="{A6C483CF-19E3-4A98-88A2-033508677161}" srcOrd="1" destOrd="0" presId="urn:microsoft.com/office/officeart/2005/8/layout/orgChart1"/>
    <dgm:cxn modelId="{54975055-0585-4EDF-B079-ED66B65D00F7}" type="presParOf" srcId="{B8961CAE-2560-466B-8830-780F7D8CA015}" destId="{1F3F932D-1A53-48C2-8242-FAC12A8D7302}" srcOrd="2" destOrd="0" presId="urn:microsoft.com/office/officeart/2005/8/layout/orgChart1"/>
    <dgm:cxn modelId="{FE822369-D928-4DBE-AACB-95FA66F30885}" type="presParOf" srcId="{5C1DF7CF-CABC-4B54-BF6B-A20999CC2B9B}" destId="{DD6C87E8-579F-48D9-B88F-43B82BB873E8}" srcOrd="8" destOrd="0" presId="urn:microsoft.com/office/officeart/2005/8/layout/orgChart1"/>
    <dgm:cxn modelId="{D530FBCA-2786-4424-8CB5-F47CB55F74E1}" type="presParOf" srcId="{5C1DF7CF-CABC-4B54-BF6B-A20999CC2B9B}" destId="{D3D02815-AB42-40D6-9D93-E23C8D77E35E}" srcOrd="9" destOrd="0" presId="urn:microsoft.com/office/officeart/2005/8/layout/orgChart1"/>
    <dgm:cxn modelId="{A82445C4-7A14-4AE5-B302-EB0E88E47CB9}" type="presParOf" srcId="{D3D02815-AB42-40D6-9D93-E23C8D77E35E}" destId="{7A8A4070-9284-4148-ADB9-A915B0A663FC}" srcOrd="0" destOrd="0" presId="urn:microsoft.com/office/officeart/2005/8/layout/orgChart1"/>
    <dgm:cxn modelId="{40A9F2E2-5ECD-4940-AAEB-688B72292B5C}" type="presParOf" srcId="{7A8A4070-9284-4148-ADB9-A915B0A663FC}" destId="{62DAAEAB-11F9-45CD-90AF-B9DE062AFBAE}" srcOrd="0" destOrd="0" presId="urn:microsoft.com/office/officeart/2005/8/layout/orgChart1"/>
    <dgm:cxn modelId="{BA5FF0D3-75D5-4E80-BD5F-87F0298490BA}" type="presParOf" srcId="{7A8A4070-9284-4148-ADB9-A915B0A663FC}" destId="{17DEA955-8BE7-454D-9786-2F65958DAFA5}" srcOrd="1" destOrd="0" presId="urn:microsoft.com/office/officeart/2005/8/layout/orgChart1"/>
    <dgm:cxn modelId="{811768D8-9150-4E78-98E7-3AE3186297DE}" type="presParOf" srcId="{D3D02815-AB42-40D6-9D93-E23C8D77E35E}" destId="{380FCAAC-66BF-4E13-AABA-274230090501}" srcOrd="1" destOrd="0" presId="urn:microsoft.com/office/officeart/2005/8/layout/orgChart1"/>
    <dgm:cxn modelId="{E1F851B3-3788-4939-B9D1-A76BA3D60ADE}" type="presParOf" srcId="{D3D02815-AB42-40D6-9D93-E23C8D77E35E}" destId="{C38E2164-97E1-410E-8124-06E5EC101BCD}" srcOrd="2" destOrd="0" presId="urn:microsoft.com/office/officeart/2005/8/layout/orgChart1"/>
    <dgm:cxn modelId="{91B7E899-FD0B-402B-B0F3-F2F4E208592C}" type="presParOf" srcId="{E42F83FB-FE40-410B-8D44-B7D65F6AC957}" destId="{5F8D4B5F-D97F-4664-B03C-BCCBD3AF6F53}" srcOrd="2" destOrd="0" presId="urn:microsoft.com/office/officeart/2005/8/layout/orgChart1"/>
    <dgm:cxn modelId="{945A05CC-CA52-4144-9B95-2B5E7EC80498}" type="presParOf" srcId="{38FAE04C-78BA-40CB-BF14-E5EE3D692505}" destId="{5CB35BED-FF55-49EE-896C-CF950826CA85}" srcOrd="2" destOrd="0" presId="urn:microsoft.com/office/officeart/2005/8/layout/orgChart1"/>
    <dgm:cxn modelId="{0F63FF43-F522-43F6-BB90-C6F976C8F3AB}" type="presParOf" srcId="{38FAE04C-78BA-40CB-BF14-E5EE3D692505}" destId="{EADCAD13-6F18-4DF2-B755-B5E10D6FBFD6}" srcOrd="3" destOrd="0" presId="urn:microsoft.com/office/officeart/2005/8/layout/orgChart1"/>
    <dgm:cxn modelId="{8562CB70-31EB-4352-A322-0EA14E2F3B71}" type="presParOf" srcId="{EADCAD13-6F18-4DF2-B755-B5E10D6FBFD6}" destId="{07D03E98-3399-4230-B2AF-F65E8CFC9A92}" srcOrd="0" destOrd="0" presId="urn:microsoft.com/office/officeart/2005/8/layout/orgChart1"/>
    <dgm:cxn modelId="{49ECC4D6-1DFA-4307-851B-1204B013E100}" type="presParOf" srcId="{07D03E98-3399-4230-B2AF-F65E8CFC9A92}" destId="{1C6C808E-AF3A-44C7-A6BD-82004F4AC57B}" srcOrd="0" destOrd="0" presId="urn:microsoft.com/office/officeart/2005/8/layout/orgChart1"/>
    <dgm:cxn modelId="{427AA5D1-808E-4D29-8468-86609FAF05E7}" type="presParOf" srcId="{07D03E98-3399-4230-B2AF-F65E8CFC9A92}" destId="{15F6DBCD-A9B8-4C89-A4C7-DF513709052B}" srcOrd="1" destOrd="0" presId="urn:microsoft.com/office/officeart/2005/8/layout/orgChart1"/>
    <dgm:cxn modelId="{912F5E34-D39A-404E-ACF7-A42C47A70CF3}" type="presParOf" srcId="{EADCAD13-6F18-4DF2-B755-B5E10D6FBFD6}" destId="{2E6C24A7-BF68-458C-8099-1080B0A30F98}" srcOrd="1" destOrd="0" presId="urn:microsoft.com/office/officeart/2005/8/layout/orgChart1"/>
    <dgm:cxn modelId="{01C48F97-2656-4327-9272-EBE9597B5B3A}" type="presParOf" srcId="{2E6C24A7-BF68-458C-8099-1080B0A30F98}" destId="{4882A966-EF71-46E5-A56C-8D5F658E2E95}" srcOrd="0" destOrd="0" presId="urn:microsoft.com/office/officeart/2005/8/layout/orgChart1"/>
    <dgm:cxn modelId="{5202EEA2-2F18-4CD9-835D-ACEE35087773}" type="presParOf" srcId="{2E6C24A7-BF68-458C-8099-1080B0A30F98}" destId="{EEAD87DE-0DBB-437E-B5A0-E2A1D49DE035}" srcOrd="1" destOrd="0" presId="urn:microsoft.com/office/officeart/2005/8/layout/orgChart1"/>
    <dgm:cxn modelId="{AD8F8C9B-E199-4EB4-93D1-C373EC9EA7DB}" type="presParOf" srcId="{EEAD87DE-0DBB-437E-B5A0-E2A1D49DE035}" destId="{7B25C744-0259-4F88-8584-5093E4795226}" srcOrd="0" destOrd="0" presId="urn:microsoft.com/office/officeart/2005/8/layout/orgChart1"/>
    <dgm:cxn modelId="{CD84BDF9-3C24-4FD7-BAD7-B4031E57FEAC}" type="presParOf" srcId="{7B25C744-0259-4F88-8584-5093E4795226}" destId="{2B29D22E-176A-4F3F-9818-3E2E5551E9FA}" srcOrd="0" destOrd="0" presId="urn:microsoft.com/office/officeart/2005/8/layout/orgChart1"/>
    <dgm:cxn modelId="{6F74C481-889E-490E-ADE1-740D926DEAE6}" type="presParOf" srcId="{7B25C744-0259-4F88-8584-5093E4795226}" destId="{02BB1A10-53B3-4F0D-84BB-3EEB59AF5B63}" srcOrd="1" destOrd="0" presId="urn:microsoft.com/office/officeart/2005/8/layout/orgChart1"/>
    <dgm:cxn modelId="{673E6F01-D5EE-44A4-9F09-3D6D04C70D78}" type="presParOf" srcId="{EEAD87DE-0DBB-437E-B5A0-E2A1D49DE035}" destId="{5AD8C5DC-A7B7-46C7-A70E-7E036CC458FD}" srcOrd="1" destOrd="0" presId="urn:microsoft.com/office/officeart/2005/8/layout/orgChart1"/>
    <dgm:cxn modelId="{3F21E3B8-013B-4AEE-A135-2EED3F968BB3}" type="presParOf" srcId="{EEAD87DE-0DBB-437E-B5A0-E2A1D49DE035}" destId="{0DF525DA-A92C-41F0-A9A5-E77023C8D1DB}" srcOrd="2" destOrd="0" presId="urn:microsoft.com/office/officeart/2005/8/layout/orgChart1"/>
    <dgm:cxn modelId="{9AF11458-E6FE-4A89-9295-2F79103F158E}" type="presParOf" srcId="{2E6C24A7-BF68-458C-8099-1080B0A30F98}" destId="{3D96AC81-30D6-4315-A511-872987F1778D}" srcOrd="2" destOrd="0" presId="urn:microsoft.com/office/officeart/2005/8/layout/orgChart1"/>
    <dgm:cxn modelId="{356B9FEA-5D7D-4FD9-B827-91E922CBA9C5}" type="presParOf" srcId="{2E6C24A7-BF68-458C-8099-1080B0A30F98}" destId="{536CE1B2-CB86-4219-9767-662D4BF9D8DF}" srcOrd="3" destOrd="0" presId="urn:microsoft.com/office/officeart/2005/8/layout/orgChart1"/>
    <dgm:cxn modelId="{1F3E2AB5-529C-4821-AFD7-C13EE1845560}" type="presParOf" srcId="{536CE1B2-CB86-4219-9767-662D4BF9D8DF}" destId="{D925CE21-C56B-4CDF-9FB4-FD53FAAA4D12}" srcOrd="0" destOrd="0" presId="urn:microsoft.com/office/officeart/2005/8/layout/orgChart1"/>
    <dgm:cxn modelId="{3FA2B0D7-C1D6-4B5C-884B-DE964C2AF1E4}" type="presParOf" srcId="{D925CE21-C56B-4CDF-9FB4-FD53FAAA4D12}" destId="{7E708C14-F7A0-41C1-A6A9-988B7D149E1D}" srcOrd="0" destOrd="0" presId="urn:microsoft.com/office/officeart/2005/8/layout/orgChart1"/>
    <dgm:cxn modelId="{708A0058-DC8C-451B-82F4-AB83CF8757AB}" type="presParOf" srcId="{D925CE21-C56B-4CDF-9FB4-FD53FAAA4D12}" destId="{60A251BC-6FDE-42D0-8727-EBE57B0395A5}" srcOrd="1" destOrd="0" presId="urn:microsoft.com/office/officeart/2005/8/layout/orgChart1"/>
    <dgm:cxn modelId="{8A7F1EFE-020D-4A94-845C-7902D74E38FC}" type="presParOf" srcId="{536CE1B2-CB86-4219-9767-662D4BF9D8DF}" destId="{9EFEF349-2989-4116-B49C-62E30FB6363D}" srcOrd="1" destOrd="0" presId="urn:microsoft.com/office/officeart/2005/8/layout/orgChart1"/>
    <dgm:cxn modelId="{90240842-BB1A-46D8-B53B-C8E00612B441}" type="presParOf" srcId="{536CE1B2-CB86-4219-9767-662D4BF9D8DF}" destId="{76BEE086-CDAD-406F-BDFF-6CAF69D41680}" srcOrd="2" destOrd="0" presId="urn:microsoft.com/office/officeart/2005/8/layout/orgChart1"/>
    <dgm:cxn modelId="{BDE93CFB-8E0D-4829-99A0-98542BEEA11F}" type="presParOf" srcId="{2E6C24A7-BF68-458C-8099-1080B0A30F98}" destId="{1B2719F1-DFF4-4A8B-BE81-48A74C4EF760}" srcOrd="4" destOrd="0" presId="urn:microsoft.com/office/officeart/2005/8/layout/orgChart1"/>
    <dgm:cxn modelId="{84D9E200-868F-41EB-91B3-F3EC018AD156}" type="presParOf" srcId="{2E6C24A7-BF68-458C-8099-1080B0A30F98}" destId="{F7E7B7C7-6C79-4934-8E72-BD1F27B3362C}" srcOrd="5" destOrd="0" presId="urn:microsoft.com/office/officeart/2005/8/layout/orgChart1"/>
    <dgm:cxn modelId="{528A7899-2CE8-4775-8FFF-38EF042AE865}" type="presParOf" srcId="{F7E7B7C7-6C79-4934-8E72-BD1F27B3362C}" destId="{7880E194-5FF0-42B5-AF95-25DB6F4B9F44}" srcOrd="0" destOrd="0" presId="urn:microsoft.com/office/officeart/2005/8/layout/orgChart1"/>
    <dgm:cxn modelId="{5D38A16B-58C5-4830-9E6F-D303BD1F9412}" type="presParOf" srcId="{7880E194-5FF0-42B5-AF95-25DB6F4B9F44}" destId="{E6BFF62A-577F-4675-9445-3753BD4D5C5F}" srcOrd="0" destOrd="0" presId="urn:microsoft.com/office/officeart/2005/8/layout/orgChart1"/>
    <dgm:cxn modelId="{00D73425-28E1-4100-8B67-3F575E4ECF82}" type="presParOf" srcId="{7880E194-5FF0-42B5-AF95-25DB6F4B9F44}" destId="{285FD528-B0A3-4963-9C93-A3DCE87B4F72}" srcOrd="1" destOrd="0" presId="urn:microsoft.com/office/officeart/2005/8/layout/orgChart1"/>
    <dgm:cxn modelId="{1990136C-4BD0-4957-A44E-FB3FDE5919FF}" type="presParOf" srcId="{F7E7B7C7-6C79-4934-8E72-BD1F27B3362C}" destId="{3483930E-E7D0-4A6D-AECF-0136C6440E35}" srcOrd="1" destOrd="0" presId="urn:microsoft.com/office/officeart/2005/8/layout/orgChart1"/>
    <dgm:cxn modelId="{7F721275-F40C-489E-B03F-906D0A4385B1}" type="presParOf" srcId="{F7E7B7C7-6C79-4934-8E72-BD1F27B3362C}" destId="{14A2BD0D-F21A-4C63-9ADB-09BB65E78FB0}" srcOrd="2" destOrd="0" presId="urn:microsoft.com/office/officeart/2005/8/layout/orgChart1"/>
    <dgm:cxn modelId="{641D9125-ADA8-4033-9C53-AC866ACC4CE3}" type="presParOf" srcId="{2E6C24A7-BF68-458C-8099-1080B0A30F98}" destId="{10DE4776-EE54-44FC-B18E-D90927A6EF6F}" srcOrd="6" destOrd="0" presId="urn:microsoft.com/office/officeart/2005/8/layout/orgChart1"/>
    <dgm:cxn modelId="{7866F029-9FD5-40A7-A80F-B4A4FBD36BF2}" type="presParOf" srcId="{2E6C24A7-BF68-458C-8099-1080B0A30F98}" destId="{180F3E48-D85D-4ABD-8D26-BA1AA6009143}" srcOrd="7" destOrd="0" presId="urn:microsoft.com/office/officeart/2005/8/layout/orgChart1"/>
    <dgm:cxn modelId="{A535064A-342E-40EE-973B-545FEE599BB3}" type="presParOf" srcId="{180F3E48-D85D-4ABD-8D26-BA1AA6009143}" destId="{46B005D1-8A84-4B1F-B613-BA61D52BFAC1}" srcOrd="0" destOrd="0" presId="urn:microsoft.com/office/officeart/2005/8/layout/orgChart1"/>
    <dgm:cxn modelId="{A33F0954-B096-4655-8A5B-080023ED511C}" type="presParOf" srcId="{46B005D1-8A84-4B1F-B613-BA61D52BFAC1}" destId="{2B7B3128-8ADE-40C4-8000-79B5F30123BE}" srcOrd="0" destOrd="0" presId="urn:microsoft.com/office/officeart/2005/8/layout/orgChart1"/>
    <dgm:cxn modelId="{5FA00A55-CE7C-4C92-9702-8F570E77AFB2}" type="presParOf" srcId="{46B005D1-8A84-4B1F-B613-BA61D52BFAC1}" destId="{8F8AFE1E-A251-4703-B350-21A6C41146A1}" srcOrd="1" destOrd="0" presId="urn:microsoft.com/office/officeart/2005/8/layout/orgChart1"/>
    <dgm:cxn modelId="{609156D5-A6C1-42F8-A58E-54823B4C83B9}" type="presParOf" srcId="{180F3E48-D85D-4ABD-8D26-BA1AA6009143}" destId="{8988EEAB-F231-4CE0-9636-5FEFAD78565D}" srcOrd="1" destOrd="0" presId="urn:microsoft.com/office/officeart/2005/8/layout/orgChart1"/>
    <dgm:cxn modelId="{D5EFF04B-9DC1-4F44-8CF4-836692EF6AA1}" type="presParOf" srcId="{180F3E48-D85D-4ABD-8D26-BA1AA6009143}" destId="{AED2FAA0-BC3E-45B9-8D46-B41BDDF1034B}" srcOrd="2" destOrd="0" presId="urn:microsoft.com/office/officeart/2005/8/layout/orgChart1"/>
    <dgm:cxn modelId="{DC23BEDD-C629-4E45-B1A8-8F9F0AE47A39}" type="presParOf" srcId="{EADCAD13-6F18-4DF2-B755-B5E10D6FBFD6}" destId="{2AF2F7F7-5F87-442B-B50E-D624E2455920}" srcOrd="2" destOrd="0" presId="urn:microsoft.com/office/officeart/2005/8/layout/orgChart1"/>
    <dgm:cxn modelId="{9501FDBC-C005-4D7A-8658-7AACE11BC48E}" type="presParOf" srcId="{38FAE04C-78BA-40CB-BF14-E5EE3D692505}" destId="{372B1EFD-EEF5-4790-AA3D-E2F91EBB7FDD}" srcOrd="4" destOrd="0" presId="urn:microsoft.com/office/officeart/2005/8/layout/orgChart1"/>
    <dgm:cxn modelId="{D2B83FD4-764D-4702-9626-386FB4D5DF6D}" type="presParOf" srcId="{38FAE04C-78BA-40CB-BF14-E5EE3D692505}" destId="{2FE36EA6-3FEA-4EFC-920C-05E4E8AD1CF2}" srcOrd="5" destOrd="0" presId="urn:microsoft.com/office/officeart/2005/8/layout/orgChart1"/>
    <dgm:cxn modelId="{4F439ACC-2EBA-4550-B497-0AEF681BFCEF}" type="presParOf" srcId="{2FE36EA6-3FEA-4EFC-920C-05E4E8AD1CF2}" destId="{CBCDE212-F54C-46CD-A05C-AD31CFA74246}" srcOrd="0" destOrd="0" presId="urn:microsoft.com/office/officeart/2005/8/layout/orgChart1"/>
    <dgm:cxn modelId="{EEA79C0A-80F2-45E7-9215-2F3B6B3E12B4}" type="presParOf" srcId="{CBCDE212-F54C-46CD-A05C-AD31CFA74246}" destId="{A6F98173-BF1D-49E1-963B-67C34ACC47E7}" srcOrd="0" destOrd="0" presId="urn:microsoft.com/office/officeart/2005/8/layout/orgChart1"/>
    <dgm:cxn modelId="{48282C9C-64A3-443B-A54E-150379402061}" type="presParOf" srcId="{CBCDE212-F54C-46CD-A05C-AD31CFA74246}" destId="{F0ED3096-1B88-4184-8DEA-A116149F9436}" srcOrd="1" destOrd="0" presId="urn:microsoft.com/office/officeart/2005/8/layout/orgChart1"/>
    <dgm:cxn modelId="{E390F25B-B56F-47A2-9923-A482D8A17754}" type="presParOf" srcId="{2FE36EA6-3FEA-4EFC-920C-05E4E8AD1CF2}" destId="{042D566F-0957-4F5C-A154-683B7510618E}" srcOrd="1" destOrd="0" presId="urn:microsoft.com/office/officeart/2005/8/layout/orgChart1"/>
    <dgm:cxn modelId="{2DECC215-F2DC-405D-84C7-F1E7E8BCAD66}" type="presParOf" srcId="{042D566F-0957-4F5C-A154-683B7510618E}" destId="{5FD99459-456F-4060-AC4C-1FF6287277EA}" srcOrd="0" destOrd="0" presId="urn:microsoft.com/office/officeart/2005/8/layout/orgChart1"/>
    <dgm:cxn modelId="{CE9E6D29-4CEB-4377-9FF8-B9F90BBD7300}" type="presParOf" srcId="{042D566F-0957-4F5C-A154-683B7510618E}" destId="{1849BBA7-5C52-40A0-B773-04514DE9770D}" srcOrd="1" destOrd="0" presId="urn:microsoft.com/office/officeart/2005/8/layout/orgChart1"/>
    <dgm:cxn modelId="{E5500460-C131-411F-99DC-F94EDA084BC9}" type="presParOf" srcId="{1849BBA7-5C52-40A0-B773-04514DE9770D}" destId="{77EE61AB-1011-4223-B5BB-CD894C973BC0}" srcOrd="0" destOrd="0" presId="urn:microsoft.com/office/officeart/2005/8/layout/orgChart1"/>
    <dgm:cxn modelId="{E93F83BE-1124-4715-BADF-CF83EB9D6410}" type="presParOf" srcId="{77EE61AB-1011-4223-B5BB-CD894C973BC0}" destId="{16ED4027-2B0A-400B-849F-962343386FE4}" srcOrd="0" destOrd="0" presId="urn:microsoft.com/office/officeart/2005/8/layout/orgChart1"/>
    <dgm:cxn modelId="{74E0B173-6B86-450C-8D93-B2B1CFD1E7C0}" type="presParOf" srcId="{77EE61AB-1011-4223-B5BB-CD894C973BC0}" destId="{85C2B4BB-CDE0-421E-BCF0-66563E59B913}" srcOrd="1" destOrd="0" presId="urn:microsoft.com/office/officeart/2005/8/layout/orgChart1"/>
    <dgm:cxn modelId="{E742BBB2-2607-4559-B7BA-47CF025B9796}" type="presParOf" srcId="{1849BBA7-5C52-40A0-B773-04514DE9770D}" destId="{E554BD7E-A098-4911-BFE0-064829DBF90E}" srcOrd="1" destOrd="0" presId="urn:microsoft.com/office/officeart/2005/8/layout/orgChart1"/>
    <dgm:cxn modelId="{7B563B64-CA37-4D34-AC0A-6BF66F59A1FD}" type="presParOf" srcId="{E554BD7E-A098-4911-BFE0-064829DBF90E}" destId="{14008ABB-6800-42F4-A78D-1B9F4C39502F}" srcOrd="0" destOrd="0" presId="urn:microsoft.com/office/officeart/2005/8/layout/orgChart1"/>
    <dgm:cxn modelId="{7AA9DB10-9C41-4537-87CF-A8DAA47DAD85}" type="presParOf" srcId="{E554BD7E-A098-4911-BFE0-064829DBF90E}" destId="{65C78991-7588-4F6D-99E8-58C3876DBAF3}" srcOrd="1" destOrd="0" presId="urn:microsoft.com/office/officeart/2005/8/layout/orgChart1"/>
    <dgm:cxn modelId="{87C42D5B-9EC4-4267-BEFC-C9CAC610F717}" type="presParOf" srcId="{65C78991-7588-4F6D-99E8-58C3876DBAF3}" destId="{0DA6D886-D307-4ACD-BEB3-F955FE301B3F}" srcOrd="0" destOrd="0" presId="urn:microsoft.com/office/officeart/2005/8/layout/orgChart1"/>
    <dgm:cxn modelId="{08F67B54-96A7-4DC1-8191-198867C661ED}" type="presParOf" srcId="{0DA6D886-D307-4ACD-BEB3-F955FE301B3F}" destId="{CBB248E2-E20F-4EA1-8AA5-642D723B0782}" srcOrd="0" destOrd="0" presId="urn:microsoft.com/office/officeart/2005/8/layout/orgChart1"/>
    <dgm:cxn modelId="{940E797A-AFC4-4F68-BF9D-34D70351A01D}" type="presParOf" srcId="{0DA6D886-D307-4ACD-BEB3-F955FE301B3F}" destId="{8AC11D30-0AC7-4400-A408-2AE76DED295E}" srcOrd="1" destOrd="0" presId="urn:microsoft.com/office/officeart/2005/8/layout/orgChart1"/>
    <dgm:cxn modelId="{04ABD064-AC38-4272-ACAB-31D0F0A8FAF7}" type="presParOf" srcId="{65C78991-7588-4F6D-99E8-58C3876DBAF3}" destId="{2D067802-0F17-444F-93C2-10732C4A8E99}" srcOrd="1" destOrd="0" presId="urn:microsoft.com/office/officeart/2005/8/layout/orgChart1"/>
    <dgm:cxn modelId="{64908CAB-69C3-4D33-A3BC-D59E7260AFCE}" type="presParOf" srcId="{65C78991-7588-4F6D-99E8-58C3876DBAF3}" destId="{FEEB8193-016C-4359-B185-1FA1787C3B33}" srcOrd="2" destOrd="0" presId="urn:microsoft.com/office/officeart/2005/8/layout/orgChart1"/>
    <dgm:cxn modelId="{9CDED068-F6E1-4AF7-AC33-A82741D3467B}" type="presParOf" srcId="{E554BD7E-A098-4911-BFE0-064829DBF90E}" destId="{F872DA07-18D3-492C-8982-3D4B19F472AF}" srcOrd="2" destOrd="0" presId="urn:microsoft.com/office/officeart/2005/8/layout/orgChart1"/>
    <dgm:cxn modelId="{CB6A5E04-008D-4832-ACD0-5EEA5572B0F6}" type="presParOf" srcId="{E554BD7E-A098-4911-BFE0-064829DBF90E}" destId="{052E3473-0875-4D45-AEBB-454B79CD61B8}" srcOrd="3" destOrd="0" presId="urn:microsoft.com/office/officeart/2005/8/layout/orgChart1"/>
    <dgm:cxn modelId="{939C4422-5780-4A76-AE8E-F808E647B847}" type="presParOf" srcId="{052E3473-0875-4D45-AEBB-454B79CD61B8}" destId="{5E1F256E-C076-4F31-99DC-CA97DD814B49}" srcOrd="0" destOrd="0" presId="urn:microsoft.com/office/officeart/2005/8/layout/orgChart1"/>
    <dgm:cxn modelId="{CB0C59FE-805B-4806-A69A-689D6344F621}" type="presParOf" srcId="{5E1F256E-C076-4F31-99DC-CA97DD814B49}" destId="{C8B8949C-BEFF-4D77-81AE-82E92824AE46}" srcOrd="0" destOrd="0" presId="urn:microsoft.com/office/officeart/2005/8/layout/orgChart1"/>
    <dgm:cxn modelId="{F26EDB44-FDF7-4861-A2FC-B4CC6DF3FFF2}" type="presParOf" srcId="{5E1F256E-C076-4F31-99DC-CA97DD814B49}" destId="{3DB29C53-BF98-4416-B58E-6398D1267C8F}" srcOrd="1" destOrd="0" presId="urn:microsoft.com/office/officeart/2005/8/layout/orgChart1"/>
    <dgm:cxn modelId="{3A75A058-71BC-4BBB-A616-CE06FCBA33D2}" type="presParOf" srcId="{052E3473-0875-4D45-AEBB-454B79CD61B8}" destId="{F87976A2-ABAE-45EA-9D28-3DCABBD9F002}" srcOrd="1" destOrd="0" presId="urn:microsoft.com/office/officeart/2005/8/layout/orgChart1"/>
    <dgm:cxn modelId="{213EC771-94BC-4F03-969F-67A262314708}" type="presParOf" srcId="{052E3473-0875-4D45-AEBB-454B79CD61B8}" destId="{23DDA44F-F56C-49A3-96B7-83413135CCAE}" srcOrd="2" destOrd="0" presId="urn:microsoft.com/office/officeart/2005/8/layout/orgChart1"/>
    <dgm:cxn modelId="{DEC35D15-1AA2-448E-A759-B55376FFE24E}" type="presParOf" srcId="{E554BD7E-A098-4911-BFE0-064829DBF90E}" destId="{75D0C710-CD74-429C-B976-E2A446EA84B2}" srcOrd="4" destOrd="0" presId="urn:microsoft.com/office/officeart/2005/8/layout/orgChart1"/>
    <dgm:cxn modelId="{AD567D99-29C6-49D5-91B1-E950780F18DA}" type="presParOf" srcId="{E554BD7E-A098-4911-BFE0-064829DBF90E}" destId="{EB577C99-3730-4205-83FA-4AAAFB97EA67}" srcOrd="5" destOrd="0" presId="urn:microsoft.com/office/officeart/2005/8/layout/orgChart1"/>
    <dgm:cxn modelId="{93FA723F-39B0-4991-BF94-AAEB9CE0ACCA}" type="presParOf" srcId="{EB577C99-3730-4205-83FA-4AAAFB97EA67}" destId="{71104F54-00F3-4ED0-8142-790494560FA9}" srcOrd="0" destOrd="0" presId="urn:microsoft.com/office/officeart/2005/8/layout/orgChart1"/>
    <dgm:cxn modelId="{F4FE609F-A3B2-4B7D-9370-B2255F62FB5F}" type="presParOf" srcId="{71104F54-00F3-4ED0-8142-790494560FA9}" destId="{7C7F919A-D86C-45CB-A7EE-720055F58700}" srcOrd="0" destOrd="0" presId="urn:microsoft.com/office/officeart/2005/8/layout/orgChart1"/>
    <dgm:cxn modelId="{189F8B7E-354B-44AE-A29D-8C8E83E76AAB}" type="presParOf" srcId="{71104F54-00F3-4ED0-8142-790494560FA9}" destId="{32063044-829C-4FF8-9437-37F3B9480509}" srcOrd="1" destOrd="0" presId="urn:microsoft.com/office/officeart/2005/8/layout/orgChart1"/>
    <dgm:cxn modelId="{5F1F39F6-AB6F-4785-88B3-7058AB99AC15}" type="presParOf" srcId="{EB577C99-3730-4205-83FA-4AAAFB97EA67}" destId="{5C363DBE-91FE-476D-AD08-E7E1AB44EAAB}" srcOrd="1" destOrd="0" presId="urn:microsoft.com/office/officeart/2005/8/layout/orgChart1"/>
    <dgm:cxn modelId="{8A110E93-4204-493E-91A6-7B6484D9A023}" type="presParOf" srcId="{EB577C99-3730-4205-83FA-4AAAFB97EA67}" destId="{1A88BBBE-C4FD-4DFD-A320-08BD43C1652F}" srcOrd="2" destOrd="0" presId="urn:microsoft.com/office/officeart/2005/8/layout/orgChart1"/>
    <dgm:cxn modelId="{7C4068AA-FC16-4658-A3CC-5DDD27F12136}" type="presParOf" srcId="{E554BD7E-A098-4911-BFE0-064829DBF90E}" destId="{D54F302B-EAA7-45C4-9F4E-5329A021FAF0}" srcOrd="6" destOrd="0" presId="urn:microsoft.com/office/officeart/2005/8/layout/orgChart1"/>
    <dgm:cxn modelId="{CAB15A82-FDAC-4F68-ADA8-19AEB153ACC4}" type="presParOf" srcId="{E554BD7E-A098-4911-BFE0-064829DBF90E}" destId="{FFA96529-90F5-4288-9517-2AC8A69A904A}" srcOrd="7" destOrd="0" presId="urn:microsoft.com/office/officeart/2005/8/layout/orgChart1"/>
    <dgm:cxn modelId="{CA7591DD-7465-4639-B27A-D3928BDC4DD8}" type="presParOf" srcId="{FFA96529-90F5-4288-9517-2AC8A69A904A}" destId="{338C9BA4-61B8-45FC-9852-864B085B18B8}" srcOrd="0" destOrd="0" presId="urn:microsoft.com/office/officeart/2005/8/layout/orgChart1"/>
    <dgm:cxn modelId="{6C1AC056-668D-4A3B-9748-F59E372F62B2}" type="presParOf" srcId="{338C9BA4-61B8-45FC-9852-864B085B18B8}" destId="{2F290E84-321C-489F-BC58-0F4ADE625F48}" srcOrd="0" destOrd="0" presId="urn:microsoft.com/office/officeart/2005/8/layout/orgChart1"/>
    <dgm:cxn modelId="{8547A8D9-9AF5-4E78-B93B-96CF227FBFDA}" type="presParOf" srcId="{338C9BA4-61B8-45FC-9852-864B085B18B8}" destId="{D3FE8946-12C7-4528-8730-B4C253E00484}" srcOrd="1" destOrd="0" presId="urn:microsoft.com/office/officeart/2005/8/layout/orgChart1"/>
    <dgm:cxn modelId="{91366678-4DB7-4311-BDBA-32E08874E2B4}" type="presParOf" srcId="{FFA96529-90F5-4288-9517-2AC8A69A904A}" destId="{F117B695-0F1D-4A3F-9BE7-3BB0DFB4957C}" srcOrd="1" destOrd="0" presId="urn:microsoft.com/office/officeart/2005/8/layout/orgChart1"/>
    <dgm:cxn modelId="{A484AA81-DC32-43A6-973D-1375E025C159}" type="presParOf" srcId="{FFA96529-90F5-4288-9517-2AC8A69A904A}" destId="{78715982-73EE-4CAC-BDA8-F085E9A9D24F}" srcOrd="2" destOrd="0" presId="urn:microsoft.com/office/officeart/2005/8/layout/orgChart1"/>
    <dgm:cxn modelId="{CF846ED9-1B15-419B-9BE5-C55F2427DC1A}" type="presParOf" srcId="{E554BD7E-A098-4911-BFE0-064829DBF90E}" destId="{B14832E0-F2DD-4FBC-AFC6-2EE8D9D84229}" srcOrd="8" destOrd="0" presId="urn:microsoft.com/office/officeart/2005/8/layout/orgChart1"/>
    <dgm:cxn modelId="{718294F3-8C9B-4E27-9C42-5798D9EED5B8}" type="presParOf" srcId="{E554BD7E-A098-4911-BFE0-064829DBF90E}" destId="{53BC3F6C-D946-48F0-91E0-809819AED6D4}" srcOrd="9" destOrd="0" presId="urn:microsoft.com/office/officeart/2005/8/layout/orgChart1"/>
    <dgm:cxn modelId="{3ECB7FC0-D777-4885-9C49-7BA7DC083290}" type="presParOf" srcId="{53BC3F6C-D946-48F0-91E0-809819AED6D4}" destId="{EE4EB875-488D-4ACF-AB4D-6615A4974853}" srcOrd="0" destOrd="0" presId="urn:microsoft.com/office/officeart/2005/8/layout/orgChart1"/>
    <dgm:cxn modelId="{C90D6E47-06D1-4D93-B81C-12D6C76AFBE6}" type="presParOf" srcId="{EE4EB875-488D-4ACF-AB4D-6615A4974853}" destId="{FC46182E-94D8-4476-920D-4E615C850211}" srcOrd="0" destOrd="0" presId="urn:microsoft.com/office/officeart/2005/8/layout/orgChart1"/>
    <dgm:cxn modelId="{F487099E-F8F2-4C37-B612-258F54310633}" type="presParOf" srcId="{EE4EB875-488D-4ACF-AB4D-6615A4974853}" destId="{94778B89-F84D-482B-BD8F-C049BF88CFAF}" srcOrd="1" destOrd="0" presId="urn:microsoft.com/office/officeart/2005/8/layout/orgChart1"/>
    <dgm:cxn modelId="{68ECE8B6-B051-43D1-B5C6-904B73BA0081}" type="presParOf" srcId="{53BC3F6C-D946-48F0-91E0-809819AED6D4}" destId="{F98A5E7F-4100-4E48-BB1A-86B94775070C}" srcOrd="1" destOrd="0" presId="urn:microsoft.com/office/officeart/2005/8/layout/orgChart1"/>
    <dgm:cxn modelId="{549CACFE-1EB8-4465-BA8C-0C2E89D6EC4B}" type="presParOf" srcId="{53BC3F6C-D946-48F0-91E0-809819AED6D4}" destId="{E02B436C-7552-433F-ACFF-7E6592F2523F}" srcOrd="2" destOrd="0" presId="urn:microsoft.com/office/officeart/2005/8/layout/orgChart1"/>
    <dgm:cxn modelId="{AB3036E7-4AE6-4C5F-A4FC-D7262D320B35}" type="presParOf" srcId="{E554BD7E-A098-4911-BFE0-064829DBF90E}" destId="{0B5D10F0-7814-4DE3-B826-404ABE1A5F14}" srcOrd="10" destOrd="0" presId="urn:microsoft.com/office/officeart/2005/8/layout/orgChart1"/>
    <dgm:cxn modelId="{3C53D066-DC7D-408F-A3A5-C54DC93AE19E}" type="presParOf" srcId="{E554BD7E-A098-4911-BFE0-064829DBF90E}" destId="{891EAEE8-8BB6-4A61-B7C7-01598D95A9E6}" srcOrd="11" destOrd="0" presId="urn:microsoft.com/office/officeart/2005/8/layout/orgChart1"/>
    <dgm:cxn modelId="{798F9D9F-5C6F-4D68-8D33-095DFE272D04}" type="presParOf" srcId="{891EAEE8-8BB6-4A61-B7C7-01598D95A9E6}" destId="{C5C8B810-D4CC-4CB5-8086-53E2F45D5490}" srcOrd="0" destOrd="0" presId="urn:microsoft.com/office/officeart/2005/8/layout/orgChart1"/>
    <dgm:cxn modelId="{BFCA642C-1CD4-4E3D-956E-8A0312F998D9}" type="presParOf" srcId="{C5C8B810-D4CC-4CB5-8086-53E2F45D5490}" destId="{7B44ACBD-75B7-41DC-AECA-4CA09D431A85}" srcOrd="0" destOrd="0" presId="urn:microsoft.com/office/officeart/2005/8/layout/orgChart1"/>
    <dgm:cxn modelId="{FAF57885-4408-47DE-ADCB-961A5E68C95E}" type="presParOf" srcId="{C5C8B810-D4CC-4CB5-8086-53E2F45D5490}" destId="{54804733-BBB2-4EBE-80B4-948026BB1294}" srcOrd="1" destOrd="0" presId="urn:microsoft.com/office/officeart/2005/8/layout/orgChart1"/>
    <dgm:cxn modelId="{AF5C9226-E76A-45D0-B5A3-00C2E58BACE0}" type="presParOf" srcId="{891EAEE8-8BB6-4A61-B7C7-01598D95A9E6}" destId="{E37D3551-8B06-477A-AE6B-A6BEBC713DE3}" srcOrd="1" destOrd="0" presId="urn:microsoft.com/office/officeart/2005/8/layout/orgChart1"/>
    <dgm:cxn modelId="{0DE51BCC-AFB0-42FD-9B85-256FD489C65B}" type="presParOf" srcId="{891EAEE8-8BB6-4A61-B7C7-01598D95A9E6}" destId="{9625FC99-2796-4B25-8278-7FB62F4784FE}" srcOrd="2" destOrd="0" presId="urn:microsoft.com/office/officeart/2005/8/layout/orgChart1"/>
    <dgm:cxn modelId="{51C601BD-38E4-4966-87EF-EFC32951DE80}" type="presParOf" srcId="{E554BD7E-A098-4911-BFE0-064829DBF90E}" destId="{C1BEAD43-4730-4E3E-82B2-DCABD00034A0}" srcOrd="12" destOrd="0" presId="urn:microsoft.com/office/officeart/2005/8/layout/orgChart1"/>
    <dgm:cxn modelId="{061712AC-5699-417D-80B7-9AE892A4D229}" type="presParOf" srcId="{E554BD7E-A098-4911-BFE0-064829DBF90E}" destId="{E44B16CF-DAB9-4071-B61D-A14A80DFD935}" srcOrd="13" destOrd="0" presId="urn:microsoft.com/office/officeart/2005/8/layout/orgChart1"/>
    <dgm:cxn modelId="{3EBFE660-8962-4CE5-95B2-42FC7E994DFB}" type="presParOf" srcId="{E44B16CF-DAB9-4071-B61D-A14A80DFD935}" destId="{B0A9D73C-5245-43FF-9217-D7374DBAEE01}" srcOrd="0" destOrd="0" presId="urn:microsoft.com/office/officeart/2005/8/layout/orgChart1"/>
    <dgm:cxn modelId="{147A2318-A1E9-48A0-8050-27429C45DAB9}" type="presParOf" srcId="{B0A9D73C-5245-43FF-9217-D7374DBAEE01}" destId="{CE197CB8-861E-48D5-A780-9EC287F66B81}" srcOrd="0" destOrd="0" presId="urn:microsoft.com/office/officeart/2005/8/layout/orgChart1"/>
    <dgm:cxn modelId="{9808F790-E138-4516-A8CD-5A10FE7ACEB3}" type="presParOf" srcId="{B0A9D73C-5245-43FF-9217-D7374DBAEE01}" destId="{3B3A9D21-3688-44A1-9E79-DE58276F9A7B}" srcOrd="1" destOrd="0" presId="urn:microsoft.com/office/officeart/2005/8/layout/orgChart1"/>
    <dgm:cxn modelId="{0031FA5D-2ADF-416B-AB71-74D5BC12AE45}" type="presParOf" srcId="{E44B16CF-DAB9-4071-B61D-A14A80DFD935}" destId="{C28122F5-AABF-4C38-8F58-AEBBEEF150BE}" srcOrd="1" destOrd="0" presId="urn:microsoft.com/office/officeart/2005/8/layout/orgChart1"/>
    <dgm:cxn modelId="{F5C99B80-D612-4167-B116-AC41291B9F74}" type="presParOf" srcId="{E44B16CF-DAB9-4071-B61D-A14A80DFD935}" destId="{573BE3F0-7F2F-4A2A-BE77-D8F350552287}" srcOrd="2" destOrd="0" presId="urn:microsoft.com/office/officeart/2005/8/layout/orgChart1"/>
    <dgm:cxn modelId="{F6885DCB-EA75-416D-B777-88E091184257}" type="presParOf" srcId="{E554BD7E-A098-4911-BFE0-064829DBF90E}" destId="{717A27E7-2137-4C9F-93B2-45F74028BE9A}" srcOrd="14" destOrd="0" presId="urn:microsoft.com/office/officeart/2005/8/layout/orgChart1"/>
    <dgm:cxn modelId="{8C01C68B-88A0-494B-9D6B-026078EFDA3E}" type="presParOf" srcId="{E554BD7E-A098-4911-BFE0-064829DBF90E}" destId="{0EFA7EDA-556A-4E04-8B27-61E9AB450B89}" srcOrd="15" destOrd="0" presId="urn:microsoft.com/office/officeart/2005/8/layout/orgChart1"/>
    <dgm:cxn modelId="{0F312018-34EE-47F5-8B99-E382985EEE0E}" type="presParOf" srcId="{0EFA7EDA-556A-4E04-8B27-61E9AB450B89}" destId="{8295F0E3-71C7-414C-B380-D986E08B70BD}" srcOrd="0" destOrd="0" presId="urn:microsoft.com/office/officeart/2005/8/layout/orgChart1"/>
    <dgm:cxn modelId="{CAD1A87E-8145-4647-8C0A-DB6D4F13E17A}" type="presParOf" srcId="{8295F0E3-71C7-414C-B380-D986E08B70BD}" destId="{F5A7021A-2160-49C5-946D-A1BB0765104A}" srcOrd="0" destOrd="0" presId="urn:microsoft.com/office/officeart/2005/8/layout/orgChart1"/>
    <dgm:cxn modelId="{56E4CB58-7C35-4130-BD9D-7127CA1038BA}" type="presParOf" srcId="{8295F0E3-71C7-414C-B380-D986E08B70BD}" destId="{BAD3C1C6-0438-42BB-B1F8-F025F9F6E83A}" srcOrd="1" destOrd="0" presId="urn:microsoft.com/office/officeart/2005/8/layout/orgChart1"/>
    <dgm:cxn modelId="{EE84A791-239C-4EA7-9024-1AD2330BBDE0}" type="presParOf" srcId="{0EFA7EDA-556A-4E04-8B27-61E9AB450B89}" destId="{C27D8A32-65E5-4B73-BBF9-8909F4268356}" srcOrd="1" destOrd="0" presId="urn:microsoft.com/office/officeart/2005/8/layout/orgChart1"/>
    <dgm:cxn modelId="{C5044CC9-737D-4A5D-86A8-C6107DC90A69}" type="presParOf" srcId="{0EFA7EDA-556A-4E04-8B27-61E9AB450B89}" destId="{6944D58E-7F81-46FD-9AF9-22294C8FD285}" srcOrd="2" destOrd="0" presId="urn:microsoft.com/office/officeart/2005/8/layout/orgChart1"/>
    <dgm:cxn modelId="{8F39E079-E890-47E5-AEA2-688007B4B10E}" type="presParOf" srcId="{E554BD7E-A098-4911-BFE0-064829DBF90E}" destId="{3F23A2FC-BF22-447C-862D-B2C92A37B1F2}" srcOrd="16" destOrd="0" presId="urn:microsoft.com/office/officeart/2005/8/layout/orgChart1"/>
    <dgm:cxn modelId="{D809EA8B-1AE9-47C5-8E2B-482CD283A186}" type="presParOf" srcId="{E554BD7E-A098-4911-BFE0-064829DBF90E}" destId="{082E81A0-68CF-4AFC-8782-6C77B8E9736E}" srcOrd="17" destOrd="0" presId="urn:microsoft.com/office/officeart/2005/8/layout/orgChart1"/>
    <dgm:cxn modelId="{22B883CA-F434-4769-AD1A-F5F292718692}" type="presParOf" srcId="{082E81A0-68CF-4AFC-8782-6C77B8E9736E}" destId="{7103D6F5-8C4A-44DA-91F2-918345329C96}" srcOrd="0" destOrd="0" presId="urn:microsoft.com/office/officeart/2005/8/layout/orgChart1"/>
    <dgm:cxn modelId="{40111E52-94CD-4C72-AEDB-7BA5A686E0D2}" type="presParOf" srcId="{7103D6F5-8C4A-44DA-91F2-918345329C96}" destId="{2B80582B-7356-4D13-A2EE-E80829CA72D1}" srcOrd="0" destOrd="0" presId="urn:microsoft.com/office/officeart/2005/8/layout/orgChart1"/>
    <dgm:cxn modelId="{6FF3FC23-AA12-49B1-A05A-3BF5910D7E18}" type="presParOf" srcId="{7103D6F5-8C4A-44DA-91F2-918345329C96}" destId="{B4974E03-18A6-4BBB-A65F-107AF427CEC2}" srcOrd="1" destOrd="0" presId="urn:microsoft.com/office/officeart/2005/8/layout/orgChart1"/>
    <dgm:cxn modelId="{F22F905E-C5BE-4C11-A537-5E85391C9BDA}" type="presParOf" srcId="{082E81A0-68CF-4AFC-8782-6C77B8E9736E}" destId="{CE256AFA-A686-4B11-9F70-DA2DC5D9CE6E}" srcOrd="1" destOrd="0" presId="urn:microsoft.com/office/officeart/2005/8/layout/orgChart1"/>
    <dgm:cxn modelId="{4F2BC13B-1C56-460C-B70B-38E80924927C}" type="presParOf" srcId="{082E81A0-68CF-4AFC-8782-6C77B8E9736E}" destId="{F5DE01E9-C95F-44F3-908F-55906751CD2A}" srcOrd="2" destOrd="0" presId="urn:microsoft.com/office/officeart/2005/8/layout/orgChart1"/>
    <dgm:cxn modelId="{C40BC57E-BC03-43A0-966C-C60373F65D1C}" type="presParOf" srcId="{1849BBA7-5C52-40A0-B773-04514DE9770D}" destId="{9B3C67B8-CD20-4554-8D1B-FFBE4F5309D8}" srcOrd="2" destOrd="0" presId="urn:microsoft.com/office/officeart/2005/8/layout/orgChart1"/>
    <dgm:cxn modelId="{60DFE009-2D0B-4155-9F7D-9699903A0873}" type="presParOf" srcId="{042D566F-0957-4F5C-A154-683B7510618E}" destId="{A26739D0-B147-40E6-B94A-41E2DBAEE738}" srcOrd="2" destOrd="0" presId="urn:microsoft.com/office/officeart/2005/8/layout/orgChart1"/>
    <dgm:cxn modelId="{63CC8D8B-B3F5-4A62-BC8C-AAAE873E0D58}" type="presParOf" srcId="{042D566F-0957-4F5C-A154-683B7510618E}" destId="{3A93FEA6-8CE6-47A6-A8AF-1367F63162FE}" srcOrd="3" destOrd="0" presId="urn:microsoft.com/office/officeart/2005/8/layout/orgChart1"/>
    <dgm:cxn modelId="{9675AD90-26F2-4D45-A511-ADC92A4526FC}" type="presParOf" srcId="{3A93FEA6-8CE6-47A6-A8AF-1367F63162FE}" destId="{6444E249-72B1-4E1C-906D-34299640F0E4}" srcOrd="0" destOrd="0" presId="urn:microsoft.com/office/officeart/2005/8/layout/orgChart1"/>
    <dgm:cxn modelId="{3A300FC2-039F-4158-B77C-A9F29F48B09C}" type="presParOf" srcId="{6444E249-72B1-4E1C-906D-34299640F0E4}" destId="{615FE0DA-F614-44C5-9A5B-41EDBC7AD445}" srcOrd="0" destOrd="0" presId="urn:microsoft.com/office/officeart/2005/8/layout/orgChart1"/>
    <dgm:cxn modelId="{9B6F6110-269D-4C33-99EB-78F083C213F0}" type="presParOf" srcId="{6444E249-72B1-4E1C-906D-34299640F0E4}" destId="{0C220B84-90F7-4C18-A582-5C3648E0C999}" srcOrd="1" destOrd="0" presId="urn:microsoft.com/office/officeart/2005/8/layout/orgChart1"/>
    <dgm:cxn modelId="{DACD22C3-EEB3-4F3F-B9FD-B47CE1CCDAEF}" type="presParOf" srcId="{3A93FEA6-8CE6-47A6-A8AF-1367F63162FE}" destId="{A9B65899-AFE4-4C5D-9993-E906D0F24F8D}" srcOrd="1" destOrd="0" presId="urn:microsoft.com/office/officeart/2005/8/layout/orgChart1"/>
    <dgm:cxn modelId="{B360E188-D7EA-4248-8D89-7FE5116879A2}" type="presParOf" srcId="{A9B65899-AFE4-4C5D-9993-E906D0F24F8D}" destId="{32D3D3C8-98D5-4EDB-9A59-D7A901872D91}" srcOrd="0" destOrd="0" presId="urn:microsoft.com/office/officeart/2005/8/layout/orgChart1"/>
    <dgm:cxn modelId="{55B4035C-4B68-4AD6-8847-5AB5496C38CC}" type="presParOf" srcId="{A9B65899-AFE4-4C5D-9993-E906D0F24F8D}" destId="{4949ABDD-D305-4BF1-BC6D-E5D5783D169A}" srcOrd="1" destOrd="0" presId="urn:microsoft.com/office/officeart/2005/8/layout/orgChart1"/>
    <dgm:cxn modelId="{FE82E851-EC07-43FE-B0B7-2F741F377729}" type="presParOf" srcId="{4949ABDD-D305-4BF1-BC6D-E5D5783D169A}" destId="{7D85BC7A-383E-4BA3-BB9F-8FC6643DD797}" srcOrd="0" destOrd="0" presId="urn:microsoft.com/office/officeart/2005/8/layout/orgChart1"/>
    <dgm:cxn modelId="{62D031D2-D348-4D42-A6DD-8D09C17C412B}" type="presParOf" srcId="{7D85BC7A-383E-4BA3-BB9F-8FC6643DD797}" destId="{CBDA9CBC-E60A-4712-BFA3-E5DEC69A1602}" srcOrd="0" destOrd="0" presId="urn:microsoft.com/office/officeart/2005/8/layout/orgChart1"/>
    <dgm:cxn modelId="{48FC89D0-6C83-4E5B-98F7-38A1BB41EC76}" type="presParOf" srcId="{7D85BC7A-383E-4BA3-BB9F-8FC6643DD797}" destId="{77D4618E-DE25-497B-AF5A-C24A66912F56}" srcOrd="1" destOrd="0" presId="urn:microsoft.com/office/officeart/2005/8/layout/orgChart1"/>
    <dgm:cxn modelId="{1EB7317D-22B7-4393-B07C-D5C1A66D2826}" type="presParOf" srcId="{4949ABDD-D305-4BF1-BC6D-E5D5783D169A}" destId="{46B7205E-BD66-48FD-8971-7DD7D6342028}" srcOrd="1" destOrd="0" presId="urn:microsoft.com/office/officeart/2005/8/layout/orgChart1"/>
    <dgm:cxn modelId="{9D84BE98-0380-417D-A792-9C0DDD61CC6E}" type="presParOf" srcId="{4949ABDD-D305-4BF1-BC6D-E5D5783D169A}" destId="{60DB2890-9F94-4558-8974-BA58EC86D1AE}" srcOrd="2" destOrd="0" presId="urn:microsoft.com/office/officeart/2005/8/layout/orgChart1"/>
    <dgm:cxn modelId="{BB2D07E9-AB1B-4810-BF74-DC5EF7929AA4}" type="presParOf" srcId="{A9B65899-AFE4-4C5D-9993-E906D0F24F8D}" destId="{0D7D453A-D9B9-445A-B57B-BCE163092D24}" srcOrd="2" destOrd="0" presId="urn:microsoft.com/office/officeart/2005/8/layout/orgChart1"/>
    <dgm:cxn modelId="{8FEA5063-EC5E-42BD-9EFE-FEC124C6FBFF}" type="presParOf" srcId="{A9B65899-AFE4-4C5D-9993-E906D0F24F8D}" destId="{C321BE5A-6A98-4EEF-8101-FE28B2061DB4}" srcOrd="3" destOrd="0" presId="urn:microsoft.com/office/officeart/2005/8/layout/orgChart1"/>
    <dgm:cxn modelId="{F78FBCF3-963F-408E-99C4-5ED19203E090}" type="presParOf" srcId="{C321BE5A-6A98-4EEF-8101-FE28B2061DB4}" destId="{8ED7E235-2642-4240-85D4-1C5F91AF2772}" srcOrd="0" destOrd="0" presId="urn:microsoft.com/office/officeart/2005/8/layout/orgChart1"/>
    <dgm:cxn modelId="{E594EA9D-5470-4A04-87FF-512E7F2E67B4}" type="presParOf" srcId="{8ED7E235-2642-4240-85D4-1C5F91AF2772}" destId="{A440014F-E006-4047-8861-65BEEBB3BE2D}" srcOrd="0" destOrd="0" presId="urn:microsoft.com/office/officeart/2005/8/layout/orgChart1"/>
    <dgm:cxn modelId="{DDC5FACE-0152-4DC1-822E-8D59014F96F7}" type="presParOf" srcId="{8ED7E235-2642-4240-85D4-1C5F91AF2772}" destId="{6695CD72-0535-40E5-B1F1-21FB481D5567}" srcOrd="1" destOrd="0" presId="urn:microsoft.com/office/officeart/2005/8/layout/orgChart1"/>
    <dgm:cxn modelId="{F9A0F9E9-A044-4823-8247-691109DD979C}" type="presParOf" srcId="{C321BE5A-6A98-4EEF-8101-FE28B2061DB4}" destId="{08963071-DA1A-4EA3-8A95-3998CAF0D8E2}" srcOrd="1" destOrd="0" presId="urn:microsoft.com/office/officeart/2005/8/layout/orgChart1"/>
    <dgm:cxn modelId="{7B44126F-E9EB-496B-AF3D-6FEC6904ED94}" type="presParOf" srcId="{C321BE5A-6A98-4EEF-8101-FE28B2061DB4}" destId="{F4263185-7313-4F35-872D-03A334CE4FA8}" srcOrd="2" destOrd="0" presId="urn:microsoft.com/office/officeart/2005/8/layout/orgChart1"/>
    <dgm:cxn modelId="{A8E0CDF4-C387-40CA-9D24-6188EAC7A7F6}" type="presParOf" srcId="{A9B65899-AFE4-4C5D-9993-E906D0F24F8D}" destId="{3FED8334-3081-437C-8133-0F1967541177}" srcOrd="4" destOrd="0" presId="urn:microsoft.com/office/officeart/2005/8/layout/orgChart1"/>
    <dgm:cxn modelId="{B67DBAEA-5DA9-4622-A1CE-2D0316C34245}" type="presParOf" srcId="{A9B65899-AFE4-4C5D-9993-E906D0F24F8D}" destId="{46D242BC-AF75-404A-92A8-185806FF3706}" srcOrd="5" destOrd="0" presId="urn:microsoft.com/office/officeart/2005/8/layout/orgChart1"/>
    <dgm:cxn modelId="{99BE30F4-F2CF-4106-95CC-1C0D237EB1FF}" type="presParOf" srcId="{46D242BC-AF75-404A-92A8-185806FF3706}" destId="{D6E3C0BD-A6A2-46AB-A010-FEFC6EA1983B}" srcOrd="0" destOrd="0" presId="urn:microsoft.com/office/officeart/2005/8/layout/orgChart1"/>
    <dgm:cxn modelId="{17C3DD29-B885-490C-AFFB-782F96D6323D}" type="presParOf" srcId="{D6E3C0BD-A6A2-46AB-A010-FEFC6EA1983B}" destId="{C6C4E82C-9689-4C1B-9118-6D563D1E3223}" srcOrd="0" destOrd="0" presId="urn:microsoft.com/office/officeart/2005/8/layout/orgChart1"/>
    <dgm:cxn modelId="{0455711F-78DD-4B9A-97CD-6A17E81A13F9}" type="presParOf" srcId="{D6E3C0BD-A6A2-46AB-A010-FEFC6EA1983B}" destId="{FB3B9A44-7D41-4073-BBFC-78D034FCC46C}" srcOrd="1" destOrd="0" presId="urn:microsoft.com/office/officeart/2005/8/layout/orgChart1"/>
    <dgm:cxn modelId="{05989A59-A977-43AA-BB22-F2F4DDD343DF}" type="presParOf" srcId="{46D242BC-AF75-404A-92A8-185806FF3706}" destId="{3F876546-1386-452F-A3C4-6BC60C7EB1D1}" srcOrd="1" destOrd="0" presId="urn:microsoft.com/office/officeart/2005/8/layout/orgChart1"/>
    <dgm:cxn modelId="{6B95C7B9-1D56-4F43-BA0D-C9756E5F951F}" type="presParOf" srcId="{46D242BC-AF75-404A-92A8-185806FF3706}" destId="{925D8C6D-9460-4D6C-84FA-8BF4FC389588}" srcOrd="2" destOrd="0" presId="urn:microsoft.com/office/officeart/2005/8/layout/orgChart1"/>
    <dgm:cxn modelId="{667EA6FC-B35F-499F-924C-C13963875088}" type="presParOf" srcId="{A9B65899-AFE4-4C5D-9993-E906D0F24F8D}" destId="{670D3A7A-85D9-467F-81F1-D1087E0C19F4}" srcOrd="6" destOrd="0" presId="urn:microsoft.com/office/officeart/2005/8/layout/orgChart1"/>
    <dgm:cxn modelId="{0062F567-4FED-43D0-BA0F-D2E50D53AEF8}" type="presParOf" srcId="{A9B65899-AFE4-4C5D-9993-E906D0F24F8D}" destId="{9FC912C2-7278-48DB-BB4B-DE9EF7F68E38}" srcOrd="7" destOrd="0" presId="urn:microsoft.com/office/officeart/2005/8/layout/orgChart1"/>
    <dgm:cxn modelId="{3BE4ED55-CEFE-492A-B1C2-C56D61480362}" type="presParOf" srcId="{9FC912C2-7278-48DB-BB4B-DE9EF7F68E38}" destId="{C35F41BC-A35A-402A-A68F-252197DC950C}" srcOrd="0" destOrd="0" presId="urn:microsoft.com/office/officeart/2005/8/layout/orgChart1"/>
    <dgm:cxn modelId="{96052244-26A9-4BCE-B2C2-9CE51836CE16}" type="presParOf" srcId="{C35F41BC-A35A-402A-A68F-252197DC950C}" destId="{33C7DCDE-98B5-48A5-854C-6A94404C1DC9}" srcOrd="0" destOrd="0" presId="urn:microsoft.com/office/officeart/2005/8/layout/orgChart1"/>
    <dgm:cxn modelId="{6E56A3DD-D214-4A30-A9E6-E127E5119283}" type="presParOf" srcId="{C35F41BC-A35A-402A-A68F-252197DC950C}" destId="{8F0F6C3B-EC1E-4A2C-96C5-158072D16161}" srcOrd="1" destOrd="0" presId="urn:microsoft.com/office/officeart/2005/8/layout/orgChart1"/>
    <dgm:cxn modelId="{B8B5DD25-A7CA-4198-84B6-2E0460A33B6F}" type="presParOf" srcId="{9FC912C2-7278-48DB-BB4B-DE9EF7F68E38}" destId="{40083B84-D3B4-461F-B581-ECA4FFA866F6}" srcOrd="1" destOrd="0" presId="urn:microsoft.com/office/officeart/2005/8/layout/orgChart1"/>
    <dgm:cxn modelId="{2FC67AB4-B559-4ECF-9AE7-196EE625576C}" type="presParOf" srcId="{9FC912C2-7278-48DB-BB4B-DE9EF7F68E38}" destId="{40708807-DD65-4142-A339-0DACD9522CA5}" srcOrd="2" destOrd="0" presId="urn:microsoft.com/office/officeart/2005/8/layout/orgChart1"/>
    <dgm:cxn modelId="{94B4B6B9-7ED5-408E-A9B7-63269FC2EAAC}" type="presParOf" srcId="{3A93FEA6-8CE6-47A6-A8AF-1367F63162FE}" destId="{321F2BE3-E59F-4406-9413-D1670D984AD4}" srcOrd="2" destOrd="0" presId="urn:microsoft.com/office/officeart/2005/8/layout/orgChart1"/>
    <dgm:cxn modelId="{E6C62833-75D7-4422-96D2-6CAAEA8A70DA}" type="presParOf" srcId="{042D566F-0957-4F5C-A154-683B7510618E}" destId="{A304B4EB-7B28-4B5C-92EC-00722A6477C9}" srcOrd="4" destOrd="0" presId="urn:microsoft.com/office/officeart/2005/8/layout/orgChart1"/>
    <dgm:cxn modelId="{66CCFDC5-321E-4796-859A-849AC2B3A586}" type="presParOf" srcId="{042D566F-0957-4F5C-A154-683B7510618E}" destId="{039AB926-D0CF-4861-B5E0-B3DC96E206EF}" srcOrd="5" destOrd="0" presId="urn:microsoft.com/office/officeart/2005/8/layout/orgChart1"/>
    <dgm:cxn modelId="{7C128D2B-4669-4493-AF64-B9A4739124AD}" type="presParOf" srcId="{039AB926-D0CF-4861-B5E0-B3DC96E206EF}" destId="{E610D140-AC24-488C-B6E1-F13CF2642CFA}" srcOrd="0" destOrd="0" presId="urn:microsoft.com/office/officeart/2005/8/layout/orgChart1"/>
    <dgm:cxn modelId="{53197E91-3B83-4C5C-A2C1-FD59BB2808E5}" type="presParOf" srcId="{E610D140-AC24-488C-B6E1-F13CF2642CFA}" destId="{1478B12B-5E0E-469A-A461-0947DEED56FB}" srcOrd="0" destOrd="0" presId="urn:microsoft.com/office/officeart/2005/8/layout/orgChart1"/>
    <dgm:cxn modelId="{5895784A-A24B-49C7-9CE6-ABB49A79B224}" type="presParOf" srcId="{E610D140-AC24-488C-B6E1-F13CF2642CFA}" destId="{1B8D1EBB-D194-40EE-BC63-806BCEC9EBF0}" srcOrd="1" destOrd="0" presId="urn:microsoft.com/office/officeart/2005/8/layout/orgChart1"/>
    <dgm:cxn modelId="{41DC420C-3906-417D-951B-CB30A923A496}" type="presParOf" srcId="{039AB926-D0CF-4861-B5E0-B3DC96E206EF}" destId="{03CE0E4C-A665-44B0-A45B-4D65445AA4C6}" srcOrd="1" destOrd="0" presId="urn:microsoft.com/office/officeart/2005/8/layout/orgChart1"/>
    <dgm:cxn modelId="{7AA42D99-9AD6-409F-802A-E7D97101CCB3}" type="presParOf" srcId="{03CE0E4C-A665-44B0-A45B-4D65445AA4C6}" destId="{67BF87E1-ACB5-483D-BD54-9AB72FEE82EF}" srcOrd="0" destOrd="0" presId="urn:microsoft.com/office/officeart/2005/8/layout/orgChart1"/>
    <dgm:cxn modelId="{4A110762-A370-4691-89B8-B126E54E0660}" type="presParOf" srcId="{03CE0E4C-A665-44B0-A45B-4D65445AA4C6}" destId="{9AD7F4F2-7B34-4121-9A2B-726C7925C329}" srcOrd="1" destOrd="0" presId="urn:microsoft.com/office/officeart/2005/8/layout/orgChart1"/>
    <dgm:cxn modelId="{3E68E920-E090-4E64-88CA-D634A535AE81}" type="presParOf" srcId="{9AD7F4F2-7B34-4121-9A2B-726C7925C329}" destId="{06817189-2867-4F60-9908-3892DD0AD89E}" srcOrd="0" destOrd="0" presId="urn:microsoft.com/office/officeart/2005/8/layout/orgChart1"/>
    <dgm:cxn modelId="{89C98C53-B908-4797-95C8-F569621CB756}" type="presParOf" srcId="{06817189-2867-4F60-9908-3892DD0AD89E}" destId="{8D716896-EEC2-4993-9E5D-2E5374D455D8}" srcOrd="0" destOrd="0" presId="urn:microsoft.com/office/officeart/2005/8/layout/orgChart1"/>
    <dgm:cxn modelId="{98524F48-A635-4AAB-9A44-A5C3913EE31F}" type="presParOf" srcId="{06817189-2867-4F60-9908-3892DD0AD89E}" destId="{EBD8ADD8-DEE3-4BE6-9C08-457B1C36AC05}" srcOrd="1" destOrd="0" presId="urn:microsoft.com/office/officeart/2005/8/layout/orgChart1"/>
    <dgm:cxn modelId="{3A487AC5-6766-4F89-9019-F719F60D24CF}" type="presParOf" srcId="{9AD7F4F2-7B34-4121-9A2B-726C7925C329}" destId="{B86096BA-D83E-4EB8-A3D9-6694026249F9}" srcOrd="1" destOrd="0" presId="urn:microsoft.com/office/officeart/2005/8/layout/orgChart1"/>
    <dgm:cxn modelId="{97D17B49-192A-4012-900D-C5DE60D62329}" type="presParOf" srcId="{9AD7F4F2-7B34-4121-9A2B-726C7925C329}" destId="{889A0701-56C3-4E4A-BBF3-0ED8A3E93C9A}" srcOrd="2" destOrd="0" presId="urn:microsoft.com/office/officeart/2005/8/layout/orgChart1"/>
    <dgm:cxn modelId="{1D54CDBD-AE43-4778-97A8-985977BB0E1F}" type="presParOf" srcId="{03CE0E4C-A665-44B0-A45B-4D65445AA4C6}" destId="{318D14CF-D0CA-4AAE-945C-2A6E75A01CBD}" srcOrd="2" destOrd="0" presId="urn:microsoft.com/office/officeart/2005/8/layout/orgChart1"/>
    <dgm:cxn modelId="{DF276C4B-776F-45EF-A270-A191A5ECDE5E}" type="presParOf" srcId="{03CE0E4C-A665-44B0-A45B-4D65445AA4C6}" destId="{07E51C07-0F79-4C5C-9B92-7E9B684FD0E6}" srcOrd="3" destOrd="0" presId="urn:microsoft.com/office/officeart/2005/8/layout/orgChart1"/>
    <dgm:cxn modelId="{315528E2-B811-45B5-A2E3-2F2A9008E6AF}" type="presParOf" srcId="{07E51C07-0F79-4C5C-9B92-7E9B684FD0E6}" destId="{7C17D74C-AEB5-48AF-8529-B51DFF465CCB}" srcOrd="0" destOrd="0" presId="urn:microsoft.com/office/officeart/2005/8/layout/orgChart1"/>
    <dgm:cxn modelId="{CD1BE990-97BA-4828-8016-AE67F3EADF87}" type="presParOf" srcId="{7C17D74C-AEB5-48AF-8529-B51DFF465CCB}" destId="{03F1AB9E-3D5D-4768-BF6D-485F8269740F}" srcOrd="0" destOrd="0" presId="urn:microsoft.com/office/officeart/2005/8/layout/orgChart1"/>
    <dgm:cxn modelId="{DFBF26AA-DBF9-4AB6-A3E0-50DF034A6F7F}" type="presParOf" srcId="{7C17D74C-AEB5-48AF-8529-B51DFF465CCB}" destId="{0542B49A-5DA7-4830-A268-DD3A5093D25F}" srcOrd="1" destOrd="0" presId="urn:microsoft.com/office/officeart/2005/8/layout/orgChart1"/>
    <dgm:cxn modelId="{E48FAE79-CCC3-4527-BF17-F89BFC882A02}" type="presParOf" srcId="{07E51C07-0F79-4C5C-9B92-7E9B684FD0E6}" destId="{0BAC2279-C28C-47A0-ACD3-77BF8A535F09}" srcOrd="1" destOrd="0" presId="urn:microsoft.com/office/officeart/2005/8/layout/orgChart1"/>
    <dgm:cxn modelId="{34757C72-1D06-4232-97DC-7A8AB600DC80}" type="presParOf" srcId="{07E51C07-0F79-4C5C-9B92-7E9B684FD0E6}" destId="{55938FC1-C0F7-4BB2-AE43-8CCD696A2E0B}" srcOrd="2" destOrd="0" presId="urn:microsoft.com/office/officeart/2005/8/layout/orgChart1"/>
    <dgm:cxn modelId="{C96B85A8-1D5F-4A63-8341-212683CA7D6B}" type="presParOf" srcId="{03CE0E4C-A665-44B0-A45B-4D65445AA4C6}" destId="{A2E96DE3-FB1C-4B2B-A579-61FDD556C665}" srcOrd="4" destOrd="0" presId="urn:microsoft.com/office/officeart/2005/8/layout/orgChart1"/>
    <dgm:cxn modelId="{BDC09EEF-1FFD-4A4D-9186-E9C61B0380D0}" type="presParOf" srcId="{03CE0E4C-A665-44B0-A45B-4D65445AA4C6}" destId="{CE103CE4-CF58-4AE9-AAE3-5E9D6F99FF45}" srcOrd="5" destOrd="0" presId="urn:microsoft.com/office/officeart/2005/8/layout/orgChart1"/>
    <dgm:cxn modelId="{47A63055-7A33-49BE-A90D-E1F76E95C1AD}" type="presParOf" srcId="{CE103CE4-CF58-4AE9-AAE3-5E9D6F99FF45}" destId="{2868A12E-E309-4C3D-8E39-052D1836AE0C}" srcOrd="0" destOrd="0" presId="urn:microsoft.com/office/officeart/2005/8/layout/orgChart1"/>
    <dgm:cxn modelId="{E1726AAA-08F5-4C2B-9AD9-2C6D7971D469}" type="presParOf" srcId="{2868A12E-E309-4C3D-8E39-052D1836AE0C}" destId="{C66C677A-E5E6-4D96-89D7-D8822061B606}" srcOrd="0" destOrd="0" presId="urn:microsoft.com/office/officeart/2005/8/layout/orgChart1"/>
    <dgm:cxn modelId="{C5DFE6AB-705A-4BE3-8E8F-C27FE29E2190}" type="presParOf" srcId="{2868A12E-E309-4C3D-8E39-052D1836AE0C}" destId="{36890D8A-B74C-4F3D-96F9-48938C3EE7FD}" srcOrd="1" destOrd="0" presId="urn:microsoft.com/office/officeart/2005/8/layout/orgChart1"/>
    <dgm:cxn modelId="{22AD209C-2EB0-4396-A006-72FD641EFDE6}" type="presParOf" srcId="{CE103CE4-CF58-4AE9-AAE3-5E9D6F99FF45}" destId="{ED41C777-69FF-4AF4-823D-ECB406D05F75}" srcOrd="1" destOrd="0" presId="urn:microsoft.com/office/officeart/2005/8/layout/orgChart1"/>
    <dgm:cxn modelId="{72B4B162-3DD5-48A8-88BC-457E882A14D4}" type="presParOf" srcId="{CE103CE4-CF58-4AE9-AAE3-5E9D6F99FF45}" destId="{879C265C-FEBF-4940-9774-476C0F5284E2}" srcOrd="2" destOrd="0" presId="urn:microsoft.com/office/officeart/2005/8/layout/orgChart1"/>
    <dgm:cxn modelId="{F6B7B946-62F0-4B8A-A6E9-D498D0846DA0}" type="presParOf" srcId="{03CE0E4C-A665-44B0-A45B-4D65445AA4C6}" destId="{60CB35AE-3A40-478F-A5EA-092B48B9DD14}" srcOrd="6" destOrd="0" presId="urn:microsoft.com/office/officeart/2005/8/layout/orgChart1"/>
    <dgm:cxn modelId="{9949A7E7-5AC6-45EA-BC50-91F388BE7CB8}" type="presParOf" srcId="{03CE0E4C-A665-44B0-A45B-4D65445AA4C6}" destId="{903E9E13-2006-4570-84E1-873B130D92B4}" srcOrd="7" destOrd="0" presId="urn:microsoft.com/office/officeart/2005/8/layout/orgChart1"/>
    <dgm:cxn modelId="{EA627C4E-99EC-40D6-A220-6F61D2A8066F}" type="presParOf" srcId="{903E9E13-2006-4570-84E1-873B130D92B4}" destId="{486FE2EB-9933-44EC-9B96-3B56B0213A12}" srcOrd="0" destOrd="0" presId="urn:microsoft.com/office/officeart/2005/8/layout/orgChart1"/>
    <dgm:cxn modelId="{561D3BA4-D348-4EB4-8BB4-07A03056676C}" type="presParOf" srcId="{486FE2EB-9933-44EC-9B96-3B56B0213A12}" destId="{4645BD44-C80D-4BD4-9C24-D9023CF6E04E}" srcOrd="0" destOrd="0" presId="urn:microsoft.com/office/officeart/2005/8/layout/orgChart1"/>
    <dgm:cxn modelId="{375D7162-B5EA-4160-A2EF-35CA150D7590}" type="presParOf" srcId="{486FE2EB-9933-44EC-9B96-3B56B0213A12}" destId="{41D4BCCA-F80A-4C32-895C-7FED3573597D}" srcOrd="1" destOrd="0" presId="urn:microsoft.com/office/officeart/2005/8/layout/orgChart1"/>
    <dgm:cxn modelId="{BF3FBB37-294A-47BE-B9CE-FCA4C8C0FA15}" type="presParOf" srcId="{903E9E13-2006-4570-84E1-873B130D92B4}" destId="{3CFBC932-4344-4B17-B526-949D29A96D92}" srcOrd="1" destOrd="0" presId="urn:microsoft.com/office/officeart/2005/8/layout/orgChart1"/>
    <dgm:cxn modelId="{F080091F-6923-4E30-A98E-436F1E1D0465}" type="presParOf" srcId="{903E9E13-2006-4570-84E1-873B130D92B4}" destId="{C0CC75E1-C4BD-4EB0-9980-DE5471D37D0F}" srcOrd="2" destOrd="0" presId="urn:microsoft.com/office/officeart/2005/8/layout/orgChart1"/>
    <dgm:cxn modelId="{58FEEE6D-04A9-4784-906C-C1FF7E4A419A}" type="presParOf" srcId="{039AB926-D0CF-4861-B5E0-B3DC96E206EF}" destId="{15A1AD0C-D5E6-40E8-A41C-C600EC33D146}" srcOrd="2" destOrd="0" presId="urn:microsoft.com/office/officeart/2005/8/layout/orgChart1"/>
    <dgm:cxn modelId="{C82E9D5B-DD6C-463E-BD14-C7522DB556A7}" type="presParOf" srcId="{2FE36EA6-3FEA-4EFC-920C-05E4E8AD1CF2}" destId="{ACB8644C-8563-4311-9AB9-518E6320C435}" srcOrd="2" destOrd="0" presId="urn:microsoft.com/office/officeart/2005/8/layout/orgChart1"/>
    <dgm:cxn modelId="{18AA67E0-9626-4CB4-90C3-B8480EB71663}" type="presParOf" srcId="{70A3310D-A0DA-45BB-80DB-597DD3ACA671}" destId="{23616E9B-0911-4163-B9C5-96D63968F32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B35AE-3A40-478F-A5EA-092B48B9DD14}">
      <dsp:nvSpPr>
        <dsp:cNvPr id="0" name=""/>
        <dsp:cNvSpPr/>
      </dsp:nvSpPr>
      <dsp:spPr>
        <a:xfrm>
          <a:off x="5984899" y="1552042"/>
          <a:ext cx="121059" cy="2090296"/>
        </a:xfrm>
        <a:custGeom>
          <a:avLst/>
          <a:gdLst/>
          <a:ahLst/>
          <a:cxnLst/>
          <a:rect l="0" t="0" r="0" b="0"/>
          <a:pathLst>
            <a:path>
              <a:moveTo>
                <a:pt x="0" y="0"/>
              </a:moveTo>
              <a:lnTo>
                <a:pt x="0" y="2090296"/>
              </a:lnTo>
              <a:lnTo>
                <a:pt x="121059" y="20902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96DE3-FB1C-4B2B-A579-61FDD556C665}">
      <dsp:nvSpPr>
        <dsp:cNvPr id="0" name=""/>
        <dsp:cNvSpPr/>
      </dsp:nvSpPr>
      <dsp:spPr>
        <a:xfrm>
          <a:off x="5984899" y="1552042"/>
          <a:ext cx="121059" cy="1517280"/>
        </a:xfrm>
        <a:custGeom>
          <a:avLst/>
          <a:gdLst/>
          <a:ahLst/>
          <a:cxnLst/>
          <a:rect l="0" t="0" r="0" b="0"/>
          <a:pathLst>
            <a:path>
              <a:moveTo>
                <a:pt x="0" y="0"/>
              </a:moveTo>
              <a:lnTo>
                <a:pt x="0" y="1517280"/>
              </a:lnTo>
              <a:lnTo>
                <a:pt x="121059" y="15172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8D14CF-D0CA-4AAE-945C-2A6E75A01CBD}">
      <dsp:nvSpPr>
        <dsp:cNvPr id="0" name=""/>
        <dsp:cNvSpPr/>
      </dsp:nvSpPr>
      <dsp:spPr>
        <a:xfrm>
          <a:off x="5984899" y="1552042"/>
          <a:ext cx="121059" cy="944265"/>
        </a:xfrm>
        <a:custGeom>
          <a:avLst/>
          <a:gdLst/>
          <a:ahLst/>
          <a:cxnLst/>
          <a:rect l="0" t="0" r="0" b="0"/>
          <a:pathLst>
            <a:path>
              <a:moveTo>
                <a:pt x="0" y="0"/>
              </a:moveTo>
              <a:lnTo>
                <a:pt x="0" y="944265"/>
              </a:lnTo>
              <a:lnTo>
                <a:pt x="121059" y="9442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BF87E1-ACB5-483D-BD54-9AB72FEE82EF}">
      <dsp:nvSpPr>
        <dsp:cNvPr id="0" name=""/>
        <dsp:cNvSpPr/>
      </dsp:nvSpPr>
      <dsp:spPr>
        <a:xfrm>
          <a:off x="5984899" y="1552042"/>
          <a:ext cx="121059" cy="371249"/>
        </a:xfrm>
        <a:custGeom>
          <a:avLst/>
          <a:gdLst/>
          <a:ahLst/>
          <a:cxnLst/>
          <a:rect l="0" t="0" r="0" b="0"/>
          <a:pathLst>
            <a:path>
              <a:moveTo>
                <a:pt x="0" y="0"/>
              </a:moveTo>
              <a:lnTo>
                <a:pt x="0" y="371249"/>
              </a:lnTo>
              <a:lnTo>
                <a:pt x="121059" y="3712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04B4EB-7B28-4B5C-92EC-00722A6477C9}">
      <dsp:nvSpPr>
        <dsp:cNvPr id="0" name=""/>
        <dsp:cNvSpPr/>
      </dsp:nvSpPr>
      <dsp:spPr>
        <a:xfrm>
          <a:off x="5187924" y="979027"/>
          <a:ext cx="1119801" cy="169483"/>
        </a:xfrm>
        <a:custGeom>
          <a:avLst/>
          <a:gdLst/>
          <a:ahLst/>
          <a:cxnLst/>
          <a:rect l="0" t="0" r="0" b="0"/>
          <a:pathLst>
            <a:path>
              <a:moveTo>
                <a:pt x="0" y="0"/>
              </a:moveTo>
              <a:lnTo>
                <a:pt x="0" y="84741"/>
              </a:lnTo>
              <a:lnTo>
                <a:pt x="1119801" y="84741"/>
              </a:lnTo>
              <a:lnTo>
                <a:pt x="1119801" y="1694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D3A7A-85D9-467F-81F1-D1087E0C19F4}">
      <dsp:nvSpPr>
        <dsp:cNvPr id="0" name=""/>
        <dsp:cNvSpPr/>
      </dsp:nvSpPr>
      <dsp:spPr>
        <a:xfrm>
          <a:off x="5008352" y="1552042"/>
          <a:ext cx="121059" cy="2090296"/>
        </a:xfrm>
        <a:custGeom>
          <a:avLst/>
          <a:gdLst/>
          <a:ahLst/>
          <a:cxnLst/>
          <a:rect l="0" t="0" r="0" b="0"/>
          <a:pathLst>
            <a:path>
              <a:moveTo>
                <a:pt x="0" y="0"/>
              </a:moveTo>
              <a:lnTo>
                <a:pt x="0" y="2090296"/>
              </a:lnTo>
              <a:lnTo>
                <a:pt x="121059" y="20902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ED8334-3081-437C-8133-0F1967541177}">
      <dsp:nvSpPr>
        <dsp:cNvPr id="0" name=""/>
        <dsp:cNvSpPr/>
      </dsp:nvSpPr>
      <dsp:spPr>
        <a:xfrm>
          <a:off x="5008352" y="1552042"/>
          <a:ext cx="121059" cy="1517280"/>
        </a:xfrm>
        <a:custGeom>
          <a:avLst/>
          <a:gdLst/>
          <a:ahLst/>
          <a:cxnLst/>
          <a:rect l="0" t="0" r="0" b="0"/>
          <a:pathLst>
            <a:path>
              <a:moveTo>
                <a:pt x="0" y="0"/>
              </a:moveTo>
              <a:lnTo>
                <a:pt x="0" y="1517280"/>
              </a:lnTo>
              <a:lnTo>
                <a:pt x="121059" y="15172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D453A-D9B9-445A-B57B-BCE163092D24}">
      <dsp:nvSpPr>
        <dsp:cNvPr id="0" name=""/>
        <dsp:cNvSpPr/>
      </dsp:nvSpPr>
      <dsp:spPr>
        <a:xfrm>
          <a:off x="5008352" y="1552042"/>
          <a:ext cx="121059" cy="944265"/>
        </a:xfrm>
        <a:custGeom>
          <a:avLst/>
          <a:gdLst/>
          <a:ahLst/>
          <a:cxnLst/>
          <a:rect l="0" t="0" r="0" b="0"/>
          <a:pathLst>
            <a:path>
              <a:moveTo>
                <a:pt x="0" y="0"/>
              </a:moveTo>
              <a:lnTo>
                <a:pt x="0" y="944265"/>
              </a:lnTo>
              <a:lnTo>
                <a:pt x="121059" y="9442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D3D3C8-98D5-4EDB-9A59-D7A901872D91}">
      <dsp:nvSpPr>
        <dsp:cNvPr id="0" name=""/>
        <dsp:cNvSpPr/>
      </dsp:nvSpPr>
      <dsp:spPr>
        <a:xfrm>
          <a:off x="5008352" y="1552042"/>
          <a:ext cx="121059" cy="371249"/>
        </a:xfrm>
        <a:custGeom>
          <a:avLst/>
          <a:gdLst/>
          <a:ahLst/>
          <a:cxnLst/>
          <a:rect l="0" t="0" r="0" b="0"/>
          <a:pathLst>
            <a:path>
              <a:moveTo>
                <a:pt x="0" y="0"/>
              </a:moveTo>
              <a:lnTo>
                <a:pt x="0" y="371249"/>
              </a:lnTo>
              <a:lnTo>
                <a:pt x="121059" y="3712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739D0-B147-40E6-B94A-41E2DBAEE738}">
      <dsp:nvSpPr>
        <dsp:cNvPr id="0" name=""/>
        <dsp:cNvSpPr/>
      </dsp:nvSpPr>
      <dsp:spPr>
        <a:xfrm>
          <a:off x="5187924" y="979027"/>
          <a:ext cx="143253" cy="169483"/>
        </a:xfrm>
        <a:custGeom>
          <a:avLst/>
          <a:gdLst/>
          <a:ahLst/>
          <a:cxnLst/>
          <a:rect l="0" t="0" r="0" b="0"/>
          <a:pathLst>
            <a:path>
              <a:moveTo>
                <a:pt x="0" y="0"/>
              </a:moveTo>
              <a:lnTo>
                <a:pt x="0" y="84741"/>
              </a:lnTo>
              <a:lnTo>
                <a:pt x="143253" y="84741"/>
              </a:lnTo>
              <a:lnTo>
                <a:pt x="143253" y="1694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3A2FC-BF22-447C-862D-B2C92A37B1F2}">
      <dsp:nvSpPr>
        <dsp:cNvPr id="0" name=""/>
        <dsp:cNvSpPr/>
      </dsp:nvSpPr>
      <dsp:spPr>
        <a:xfrm>
          <a:off x="3937660" y="1552042"/>
          <a:ext cx="91440" cy="2663311"/>
        </a:xfrm>
        <a:custGeom>
          <a:avLst/>
          <a:gdLst/>
          <a:ahLst/>
          <a:cxnLst/>
          <a:rect l="0" t="0" r="0" b="0"/>
          <a:pathLst>
            <a:path>
              <a:moveTo>
                <a:pt x="130461" y="0"/>
              </a:moveTo>
              <a:lnTo>
                <a:pt x="130461" y="2663311"/>
              </a:lnTo>
              <a:lnTo>
                <a:pt x="45720" y="26633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7A27E7-2137-4C9F-93B2-45F74028BE9A}">
      <dsp:nvSpPr>
        <dsp:cNvPr id="0" name=""/>
        <dsp:cNvSpPr/>
      </dsp:nvSpPr>
      <dsp:spPr>
        <a:xfrm>
          <a:off x="4022402" y="1552042"/>
          <a:ext cx="91440" cy="2090296"/>
        </a:xfrm>
        <a:custGeom>
          <a:avLst/>
          <a:gdLst/>
          <a:ahLst/>
          <a:cxnLst/>
          <a:rect l="0" t="0" r="0" b="0"/>
          <a:pathLst>
            <a:path>
              <a:moveTo>
                <a:pt x="45720" y="0"/>
              </a:moveTo>
              <a:lnTo>
                <a:pt x="45720" y="2090296"/>
              </a:lnTo>
              <a:lnTo>
                <a:pt x="130461" y="20902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BEAD43-4730-4E3E-82B2-DCABD00034A0}">
      <dsp:nvSpPr>
        <dsp:cNvPr id="0" name=""/>
        <dsp:cNvSpPr/>
      </dsp:nvSpPr>
      <dsp:spPr>
        <a:xfrm>
          <a:off x="3937660" y="1552042"/>
          <a:ext cx="91440" cy="2090296"/>
        </a:xfrm>
        <a:custGeom>
          <a:avLst/>
          <a:gdLst/>
          <a:ahLst/>
          <a:cxnLst/>
          <a:rect l="0" t="0" r="0" b="0"/>
          <a:pathLst>
            <a:path>
              <a:moveTo>
                <a:pt x="130461" y="0"/>
              </a:moveTo>
              <a:lnTo>
                <a:pt x="130461" y="2090296"/>
              </a:lnTo>
              <a:lnTo>
                <a:pt x="45720" y="20902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5D10F0-7814-4DE3-B826-404ABE1A5F14}">
      <dsp:nvSpPr>
        <dsp:cNvPr id="0" name=""/>
        <dsp:cNvSpPr/>
      </dsp:nvSpPr>
      <dsp:spPr>
        <a:xfrm>
          <a:off x="4022402" y="1552042"/>
          <a:ext cx="91440" cy="1517280"/>
        </a:xfrm>
        <a:custGeom>
          <a:avLst/>
          <a:gdLst/>
          <a:ahLst/>
          <a:cxnLst/>
          <a:rect l="0" t="0" r="0" b="0"/>
          <a:pathLst>
            <a:path>
              <a:moveTo>
                <a:pt x="45720" y="0"/>
              </a:moveTo>
              <a:lnTo>
                <a:pt x="45720" y="1517280"/>
              </a:lnTo>
              <a:lnTo>
                <a:pt x="130461" y="15172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4832E0-F2DD-4FBC-AFC6-2EE8D9D84229}">
      <dsp:nvSpPr>
        <dsp:cNvPr id="0" name=""/>
        <dsp:cNvSpPr/>
      </dsp:nvSpPr>
      <dsp:spPr>
        <a:xfrm>
          <a:off x="3937660" y="1552042"/>
          <a:ext cx="91440" cy="1517280"/>
        </a:xfrm>
        <a:custGeom>
          <a:avLst/>
          <a:gdLst/>
          <a:ahLst/>
          <a:cxnLst/>
          <a:rect l="0" t="0" r="0" b="0"/>
          <a:pathLst>
            <a:path>
              <a:moveTo>
                <a:pt x="130461" y="0"/>
              </a:moveTo>
              <a:lnTo>
                <a:pt x="130461" y="1517280"/>
              </a:lnTo>
              <a:lnTo>
                <a:pt x="45720" y="15172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F302B-EAA7-45C4-9F4E-5329A021FAF0}">
      <dsp:nvSpPr>
        <dsp:cNvPr id="0" name=""/>
        <dsp:cNvSpPr/>
      </dsp:nvSpPr>
      <dsp:spPr>
        <a:xfrm>
          <a:off x="4022402" y="1552042"/>
          <a:ext cx="91440" cy="944265"/>
        </a:xfrm>
        <a:custGeom>
          <a:avLst/>
          <a:gdLst/>
          <a:ahLst/>
          <a:cxnLst/>
          <a:rect l="0" t="0" r="0" b="0"/>
          <a:pathLst>
            <a:path>
              <a:moveTo>
                <a:pt x="45720" y="0"/>
              </a:moveTo>
              <a:lnTo>
                <a:pt x="45720" y="944265"/>
              </a:lnTo>
              <a:lnTo>
                <a:pt x="130461" y="9442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0C710-CD74-429C-B976-E2A446EA84B2}">
      <dsp:nvSpPr>
        <dsp:cNvPr id="0" name=""/>
        <dsp:cNvSpPr/>
      </dsp:nvSpPr>
      <dsp:spPr>
        <a:xfrm>
          <a:off x="3937660" y="1552042"/>
          <a:ext cx="91440" cy="944265"/>
        </a:xfrm>
        <a:custGeom>
          <a:avLst/>
          <a:gdLst/>
          <a:ahLst/>
          <a:cxnLst/>
          <a:rect l="0" t="0" r="0" b="0"/>
          <a:pathLst>
            <a:path>
              <a:moveTo>
                <a:pt x="130461" y="0"/>
              </a:moveTo>
              <a:lnTo>
                <a:pt x="130461" y="944265"/>
              </a:lnTo>
              <a:lnTo>
                <a:pt x="45720" y="9442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2DA07-18D3-492C-8982-3D4B19F472AF}">
      <dsp:nvSpPr>
        <dsp:cNvPr id="0" name=""/>
        <dsp:cNvSpPr/>
      </dsp:nvSpPr>
      <dsp:spPr>
        <a:xfrm>
          <a:off x="4022402" y="1552042"/>
          <a:ext cx="91440" cy="371249"/>
        </a:xfrm>
        <a:custGeom>
          <a:avLst/>
          <a:gdLst/>
          <a:ahLst/>
          <a:cxnLst/>
          <a:rect l="0" t="0" r="0" b="0"/>
          <a:pathLst>
            <a:path>
              <a:moveTo>
                <a:pt x="45720" y="0"/>
              </a:moveTo>
              <a:lnTo>
                <a:pt x="45720" y="371249"/>
              </a:lnTo>
              <a:lnTo>
                <a:pt x="130461" y="3712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08ABB-6800-42F4-A78D-1B9F4C39502F}">
      <dsp:nvSpPr>
        <dsp:cNvPr id="0" name=""/>
        <dsp:cNvSpPr/>
      </dsp:nvSpPr>
      <dsp:spPr>
        <a:xfrm>
          <a:off x="3937660" y="1552042"/>
          <a:ext cx="91440" cy="371249"/>
        </a:xfrm>
        <a:custGeom>
          <a:avLst/>
          <a:gdLst/>
          <a:ahLst/>
          <a:cxnLst/>
          <a:rect l="0" t="0" r="0" b="0"/>
          <a:pathLst>
            <a:path>
              <a:moveTo>
                <a:pt x="130461" y="0"/>
              </a:moveTo>
              <a:lnTo>
                <a:pt x="130461" y="371249"/>
              </a:lnTo>
              <a:lnTo>
                <a:pt x="45720" y="3712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D99459-456F-4060-AC4C-1FF6287277EA}">
      <dsp:nvSpPr>
        <dsp:cNvPr id="0" name=""/>
        <dsp:cNvSpPr/>
      </dsp:nvSpPr>
      <dsp:spPr>
        <a:xfrm>
          <a:off x="4068122" y="979027"/>
          <a:ext cx="1119801" cy="169483"/>
        </a:xfrm>
        <a:custGeom>
          <a:avLst/>
          <a:gdLst/>
          <a:ahLst/>
          <a:cxnLst/>
          <a:rect l="0" t="0" r="0" b="0"/>
          <a:pathLst>
            <a:path>
              <a:moveTo>
                <a:pt x="1119801" y="0"/>
              </a:moveTo>
              <a:lnTo>
                <a:pt x="1119801" y="84741"/>
              </a:lnTo>
              <a:lnTo>
                <a:pt x="0" y="84741"/>
              </a:lnTo>
              <a:lnTo>
                <a:pt x="0" y="1694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B1EFD-EEF5-4790-AA3D-E2F91EBB7FDD}">
      <dsp:nvSpPr>
        <dsp:cNvPr id="0" name=""/>
        <dsp:cNvSpPr/>
      </dsp:nvSpPr>
      <dsp:spPr>
        <a:xfrm>
          <a:off x="3306455" y="406011"/>
          <a:ext cx="1881468" cy="169483"/>
        </a:xfrm>
        <a:custGeom>
          <a:avLst/>
          <a:gdLst/>
          <a:ahLst/>
          <a:cxnLst/>
          <a:rect l="0" t="0" r="0" b="0"/>
          <a:pathLst>
            <a:path>
              <a:moveTo>
                <a:pt x="0" y="0"/>
              </a:moveTo>
              <a:lnTo>
                <a:pt x="0" y="84741"/>
              </a:lnTo>
              <a:lnTo>
                <a:pt x="1881468" y="84741"/>
              </a:lnTo>
              <a:lnTo>
                <a:pt x="1881468" y="1694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DE4776-EE54-44FC-B18E-D90927A6EF6F}">
      <dsp:nvSpPr>
        <dsp:cNvPr id="0" name=""/>
        <dsp:cNvSpPr/>
      </dsp:nvSpPr>
      <dsp:spPr>
        <a:xfrm>
          <a:off x="2078709" y="979027"/>
          <a:ext cx="121059" cy="2090296"/>
        </a:xfrm>
        <a:custGeom>
          <a:avLst/>
          <a:gdLst/>
          <a:ahLst/>
          <a:cxnLst/>
          <a:rect l="0" t="0" r="0" b="0"/>
          <a:pathLst>
            <a:path>
              <a:moveTo>
                <a:pt x="0" y="0"/>
              </a:moveTo>
              <a:lnTo>
                <a:pt x="0" y="2090296"/>
              </a:lnTo>
              <a:lnTo>
                <a:pt x="121059" y="20902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719F1-DFF4-4A8B-BE81-48A74C4EF760}">
      <dsp:nvSpPr>
        <dsp:cNvPr id="0" name=""/>
        <dsp:cNvSpPr/>
      </dsp:nvSpPr>
      <dsp:spPr>
        <a:xfrm>
          <a:off x="2078709" y="979027"/>
          <a:ext cx="121059" cy="1517280"/>
        </a:xfrm>
        <a:custGeom>
          <a:avLst/>
          <a:gdLst/>
          <a:ahLst/>
          <a:cxnLst/>
          <a:rect l="0" t="0" r="0" b="0"/>
          <a:pathLst>
            <a:path>
              <a:moveTo>
                <a:pt x="0" y="0"/>
              </a:moveTo>
              <a:lnTo>
                <a:pt x="0" y="1517280"/>
              </a:lnTo>
              <a:lnTo>
                <a:pt x="121059" y="15172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96AC81-30D6-4315-A511-872987F1778D}">
      <dsp:nvSpPr>
        <dsp:cNvPr id="0" name=""/>
        <dsp:cNvSpPr/>
      </dsp:nvSpPr>
      <dsp:spPr>
        <a:xfrm>
          <a:off x="2078709" y="979027"/>
          <a:ext cx="121059" cy="944265"/>
        </a:xfrm>
        <a:custGeom>
          <a:avLst/>
          <a:gdLst/>
          <a:ahLst/>
          <a:cxnLst/>
          <a:rect l="0" t="0" r="0" b="0"/>
          <a:pathLst>
            <a:path>
              <a:moveTo>
                <a:pt x="0" y="0"/>
              </a:moveTo>
              <a:lnTo>
                <a:pt x="0" y="944265"/>
              </a:lnTo>
              <a:lnTo>
                <a:pt x="121059" y="9442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82A966-EF71-46E5-A56C-8D5F658E2E95}">
      <dsp:nvSpPr>
        <dsp:cNvPr id="0" name=""/>
        <dsp:cNvSpPr/>
      </dsp:nvSpPr>
      <dsp:spPr>
        <a:xfrm>
          <a:off x="2078709" y="979027"/>
          <a:ext cx="121059" cy="371249"/>
        </a:xfrm>
        <a:custGeom>
          <a:avLst/>
          <a:gdLst/>
          <a:ahLst/>
          <a:cxnLst/>
          <a:rect l="0" t="0" r="0" b="0"/>
          <a:pathLst>
            <a:path>
              <a:moveTo>
                <a:pt x="0" y="0"/>
              </a:moveTo>
              <a:lnTo>
                <a:pt x="0" y="371249"/>
              </a:lnTo>
              <a:lnTo>
                <a:pt x="121059" y="3712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35BED-FF55-49EE-896C-CF950826CA85}">
      <dsp:nvSpPr>
        <dsp:cNvPr id="0" name=""/>
        <dsp:cNvSpPr/>
      </dsp:nvSpPr>
      <dsp:spPr>
        <a:xfrm>
          <a:off x="2401535" y="406011"/>
          <a:ext cx="904920" cy="169483"/>
        </a:xfrm>
        <a:custGeom>
          <a:avLst/>
          <a:gdLst/>
          <a:ahLst/>
          <a:cxnLst/>
          <a:rect l="0" t="0" r="0" b="0"/>
          <a:pathLst>
            <a:path>
              <a:moveTo>
                <a:pt x="904920" y="0"/>
              </a:moveTo>
              <a:lnTo>
                <a:pt x="904920" y="84741"/>
              </a:lnTo>
              <a:lnTo>
                <a:pt x="0" y="84741"/>
              </a:lnTo>
              <a:lnTo>
                <a:pt x="0" y="1694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6C87E8-579F-48D9-B88F-43B82BB873E8}">
      <dsp:nvSpPr>
        <dsp:cNvPr id="0" name=""/>
        <dsp:cNvSpPr/>
      </dsp:nvSpPr>
      <dsp:spPr>
        <a:xfrm>
          <a:off x="1626753" y="979027"/>
          <a:ext cx="121059" cy="2663311"/>
        </a:xfrm>
        <a:custGeom>
          <a:avLst/>
          <a:gdLst/>
          <a:ahLst/>
          <a:cxnLst/>
          <a:rect l="0" t="0" r="0" b="0"/>
          <a:pathLst>
            <a:path>
              <a:moveTo>
                <a:pt x="121059" y="0"/>
              </a:moveTo>
              <a:lnTo>
                <a:pt x="121059" y="2663311"/>
              </a:lnTo>
              <a:lnTo>
                <a:pt x="0" y="26633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A897-AD0D-4A22-BFBC-52AE40741C27}">
      <dsp:nvSpPr>
        <dsp:cNvPr id="0" name=""/>
        <dsp:cNvSpPr/>
      </dsp:nvSpPr>
      <dsp:spPr>
        <a:xfrm>
          <a:off x="1626753" y="979027"/>
          <a:ext cx="121059" cy="2090296"/>
        </a:xfrm>
        <a:custGeom>
          <a:avLst/>
          <a:gdLst/>
          <a:ahLst/>
          <a:cxnLst/>
          <a:rect l="0" t="0" r="0" b="0"/>
          <a:pathLst>
            <a:path>
              <a:moveTo>
                <a:pt x="121059" y="0"/>
              </a:moveTo>
              <a:lnTo>
                <a:pt x="121059" y="2090296"/>
              </a:lnTo>
              <a:lnTo>
                <a:pt x="0" y="20902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ECF32-8A42-41EA-904E-BAF52BEE5A7C}">
      <dsp:nvSpPr>
        <dsp:cNvPr id="0" name=""/>
        <dsp:cNvSpPr/>
      </dsp:nvSpPr>
      <dsp:spPr>
        <a:xfrm>
          <a:off x="1626753" y="979027"/>
          <a:ext cx="121059" cy="1517280"/>
        </a:xfrm>
        <a:custGeom>
          <a:avLst/>
          <a:gdLst/>
          <a:ahLst/>
          <a:cxnLst/>
          <a:rect l="0" t="0" r="0" b="0"/>
          <a:pathLst>
            <a:path>
              <a:moveTo>
                <a:pt x="121059" y="0"/>
              </a:moveTo>
              <a:lnTo>
                <a:pt x="121059" y="1517280"/>
              </a:lnTo>
              <a:lnTo>
                <a:pt x="0" y="15172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D2DB36-3827-45C5-8E89-EE8C3638A4EC}">
      <dsp:nvSpPr>
        <dsp:cNvPr id="0" name=""/>
        <dsp:cNvSpPr/>
      </dsp:nvSpPr>
      <dsp:spPr>
        <a:xfrm>
          <a:off x="1626753" y="979027"/>
          <a:ext cx="121059" cy="944265"/>
        </a:xfrm>
        <a:custGeom>
          <a:avLst/>
          <a:gdLst/>
          <a:ahLst/>
          <a:cxnLst/>
          <a:rect l="0" t="0" r="0" b="0"/>
          <a:pathLst>
            <a:path>
              <a:moveTo>
                <a:pt x="121059" y="0"/>
              </a:moveTo>
              <a:lnTo>
                <a:pt x="121059" y="944265"/>
              </a:lnTo>
              <a:lnTo>
                <a:pt x="0" y="9442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62491B-E80C-46D7-94D0-11B45367F50A}">
      <dsp:nvSpPr>
        <dsp:cNvPr id="0" name=""/>
        <dsp:cNvSpPr/>
      </dsp:nvSpPr>
      <dsp:spPr>
        <a:xfrm>
          <a:off x="1626753" y="979027"/>
          <a:ext cx="121059" cy="371249"/>
        </a:xfrm>
        <a:custGeom>
          <a:avLst/>
          <a:gdLst/>
          <a:ahLst/>
          <a:cxnLst/>
          <a:rect l="0" t="0" r="0" b="0"/>
          <a:pathLst>
            <a:path>
              <a:moveTo>
                <a:pt x="121059" y="0"/>
              </a:moveTo>
              <a:lnTo>
                <a:pt x="121059" y="371249"/>
              </a:lnTo>
              <a:lnTo>
                <a:pt x="0" y="3712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99C226-545F-49D3-A01F-2B822CA1EDC0}">
      <dsp:nvSpPr>
        <dsp:cNvPr id="0" name=""/>
        <dsp:cNvSpPr/>
      </dsp:nvSpPr>
      <dsp:spPr>
        <a:xfrm>
          <a:off x="1424987" y="406011"/>
          <a:ext cx="1881468" cy="169483"/>
        </a:xfrm>
        <a:custGeom>
          <a:avLst/>
          <a:gdLst/>
          <a:ahLst/>
          <a:cxnLst/>
          <a:rect l="0" t="0" r="0" b="0"/>
          <a:pathLst>
            <a:path>
              <a:moveTo>
                <a:pt x="1881468" y="0"/>
              </a:moveTo>
              <a:lnTo>
                <a:pt x="1881468" y="84741"/>
              </a:lnTo>
              <a:lnTo>
                <a:pt x="0" y="84741"/>
              </a:lnTo>
              <a:lnTo>
                <a:pt x="0" y="1694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EC3D57-6D41-407E-9A9F-B7E419FDBA1A}">
      <dsp:nvSpPr>
        <dsp:cNvPr id="0" name=""/>
        <dsp:cNvSpPr/>
      </dsp:nvSpPr>
      <dsp:spPr>
        <a:xfrm>
          <a:off x="2902923" y="2479"/>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500" b="1" i="0" u="none" strike="noStrike" kern="1200" cap="none" normalizeH="0" baseline="0" smtClean="0">
              <a:ln>
                <a:noFill/>
              </a:ln>
              <a:solidFill>
                <a:schemeClr val="bg2"/>
              </a:solidFill>
              <a:effectLst/>
              <a:latin typeface="Tahoma" pitchFamily="34" charset="0"/>
              <a:ea typeface="宋体" pitchFamily="2" charset="-122"/>
            </a:rPr>
            <a:t>UML</a:t>
          </a:r>
        </a:p>
      </dsp:txBody>
      <dsp:txXfrm>
        <a:off x="2902923" y="2479"/>
        <a:ext cx="807064" cy="403532"/>
      </dsp:txXfrm>
    </dsp:sp>
    <dsp:sp modelId="{FE7B87B7-F26C-415B-AC68-F35D47AC5DA9}">
      <dsp:nvSpPr>
        <dsp:cNvPr id="0" name=""/>
        <dsp:cNvSpPr/>
      </dsp:nvSpPr>
      <dsp:spPr>
        <a:xfrm>
          <a:off x="1021455" y="575495"/>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架构</a:t>
          </a:r>
        </a:p>
      </dsp:txBody>
      <dsp:txXfrm>
        <a:off x="1021455" y="575495"/>
        <a:ext cx="807064" cy="403532"/>
      </dsp:txXfrm>
    </dsp:sp>
    <dsp:sp modelId="{D5FD3664-C28C-418F-A23E-40C01F74C2B2}">
      <dsp:nvSpPr>
        <dsp:cNvPr id="0" name=""/>
        <dsp:cNvSpPr/>
      </dsp:nvSpPr>
      <dsp:spPr>
        <a:xfrm>
          <a:off x="819689" y="1148510"/>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部署视图</a:t>
          </a:r>
        </a:p>
      </dsp:txBody>
      <dsp:txXfrm>
        <a:off x="819689" y="1148510"/>
        <a:ext cx="807064" cy="403532"/>
      </dsp:txXfrm>
    </dsp:sp>
    <dsp:sp modelId="{B70D2F97-3F56-49D8-B879-C4E4CEFA6C47}">
      <dsp:nvSpPr>
        <dsp:cNvPr id="0" name=""/>
        <dsp:cNvSpPr/>
      </dsp:nvSpPr>
      <dsp:spPr>
        <a:xfrm>
          <a:off x="819689" y="1721526"/>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实现视图</a:t>
          </a:r>
        </a:p>
      </dsp:txBody>
      <dsp:txXfrm>
        <a:off x="819689" y="1721526"/>
        <a:ext cx="807064" cy="403532"/>
      </dsp:txXfrm>
    </dsp:sp>
    <dsp:sp modelId="{CAA18B2D-F26D-4185-94CD-DC743FB00A14}">
      <dsp:nvSpPr>
        <dsp:cNvPr id="0" name=""/>
        <dsp:cNvSpPr/>
      </dsp:nvSpPr>
      <dsp:spPr>
        <a:xfrm>
          <a:off x="819689" y="2294541"/>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进程视图</a:t>
          </a:r>
        </a:p>
      </dsp:txBody>
      <dsp:txXfrm>
        <a:off x="819689" y="2294541"/>
        <a:ext cx="807064" cy="403532"/>
      </dsp:txXfrm>
    </dsp:sp>
    <dsp:sp modelId="{876C67FA-D592-4A64-A4BB-AD73654B2E3B}">
      <dsp:nvSpPr>
        <dsp:cNvPr id="0" name=""/>
        <dsp:cNvSpPr/>
      </dsp:nvSpPr>
      <dsp:spPr>
        <a:xfrm>
          <a:off x="819689" y="2867557"/>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逻辑视图</a:t>
          </a:r>
        </a:p>
      </dsp:txBody>
      <dsp:txXfrm>
        <a:off x="819689" y="2867557"/>
        <a:ext cx="807064" cy="403532"/>
      </dsp:txXfrm>
    </dsp:sp>
    <dsp:sp modelId="{62DAAEAB-11F9-45CD-90AF-B9DE062AFBAE}">
      <dsp:nvSpPr>
        <dsp:cNvPr id="0" name=""/>
        <dsp:cNvSpPr/>
      </dsp:nvSpPr>
      <dsp:spPr>
        <a:xfrm>
          <a:off x="819689" y="3440572"/>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用例视图</a:t>
          </a:r>
        </a:p>
      </dsp:txBody>
      <dsp:txXfrm>
        <a:off x="819689" y="3440572"/>
        <a:ext cx="807064" cy="403532"/>
      </dsp:txXfrm>
    </dsp:sp>
    <dsp:sp modelId="{1C6C808E-AF3A-44C7-A6BD-82004F4AC57B}">
      <dsp:nvSpPr>
        <dsp:cNvPr id="0" name=""/>
        <dsp:cNvSpPr/>
      </dsp:nvSpPr>
      <dsp:spPr>
        <a:xfrm>
          <a:off x="1998002" y="575495"/>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公共机制</a:t>
          </a:r>
        </a:p>
      </dsp:txBody>
      <dsp:txXfrm>
        <a:off x="1998002" y="575495"/>
        <a:ext cx="807064" cy="403532"/>
      </dsp:txXfrm>
    </dsp:sp>
    <dsp:sp modelId="{2B29D22E-176A-4F3F-9818-3E2E5551E9FA}">
      <dsp:nvSpPr>
        <dsp:cNvPr id="0" name=""/>
        <dsp:cNvSpPr/>
      </dsp:nvSpPr>
      <dsp:spPr>
        <a:xfrm>
          <a:off x="2199769" y="1148510"/>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扩展机制</a:t>
          </a:r>
        </a:p>
      </dsp:txBody>
      <dsp:txXfrm>
        <a:off x="2199769" y="1148510"/>
        <a:ext cx="807064" cy="403532"/>
      </dsp:txXfrm>
    </dsp:sp>
    <dsp:sp modelId="{7E708C14-F7A0-41C1-A6A9-988B7D149E1D}">
      <dsp:nvSpPr>
        <dsp:cNvPr id="0" name=""/>
        <dsp:cNvSpPr/>
      </dsp:nvSpPr>
      <dsp:spPr>
        <a:xfrm>
          <a:off x="2199769" y="1721526"/>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公共分类</a:t>
          </a:r>
        </a:p>
      </dsp:txBody>
      <dsp:txXfrm>
        <a:off x="2199769" y="1721526"/>
        <a:ext cx="807064" cy="403532"/>
      </dsp:txXfrm>
    </dsp:sp>
    <dsp:sp modelId="{E6BFF62A-577F-4675-9445-3753BD4D5C5F}">
      <dsp:nvSpPr>
        <dsp:cNvPr id="0" name=""/>
        <dsp:cNvSpPr/>
      </dsp:nvSpPr>
      <dsp:spPr>
        <a:xfrm>
          <a:off x="2199769" y="2294541"/>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修饰</a:t>
          </a:r>
        </a:p>
      </dsp:txBody>
      <dsp:txXfrm>
        <a:off x="2199769" y="2294541"/>
        <a:ext cx="807064" cy="403532"/>
      </dsp:txXfrm>
    </dsp:sp>
    <dsp:sp modelId="{2B7B3128-8ADE-40C4-8000-79B5F30123BE}">
      <dsp:nvSpPr>
        <dsp:cNvPr id="0" name=""/>
        <dsp:cNvSpPr/>
      </dsp:nvSpPr>
      <dsp:spPr>
        <a:xfrm>
          <a:off x="2199769" y="2867557"/>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规格说明</a:t>
          </a:r>
        </a:p>
      </dsp:txBody>
      <dsp:txXfrm>
        <a:off x="2199769" y="2867557"/>
        <a:ext cx="807064" cy="403532"/>
      </dsp:txXfrm>
    </dsp:sp>
    <dsp:sp modelId="{A6F98173-BF1D-49E1-963B-67C34ACC47E7}">
      <dsp:nvSpPr>
        <dsp:cNvPr id="0" name=""/>
        <dsp:cNvSpPr/>
      </dsp:nvSpPr>
      <dsp:spPr>
        <a:xfrm>
          <a:off x="4784391" y="575495"/>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构造块</a:t>
          </a:r>
        </a:p>
      </dsp:txBody>
      <dsp:txXfrm>
        <a:off x="4784391" y="575495"/>
        <a:ext cx="807064" cy="403532"/>
      </dsp:txXfrm>
    </dsp:sp>
    <dsp:sp modelId="{16ED4027-2B0A-400B-849F-962343386FE4}">
      <dsp:nvSpPr>
        <dsp:cNvPr id="0" name=""/>
        <dsp:cNvSpPr/>
      </dsp:nvSpPr>
      <dsp:spPr>
        <a:xfrm>
          <a:off x="3664590" y="1148510"/>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图</a:t>
          </a:r>
        </a:p>
      </dsp:txBody>
      <dsp:txXfrm>
        <a:off x="3664590" y="1148510"/>
        <a:ext cx="807064" cy="403532"/>
      </dsp:txXfrm>
    </dsp:sp>
    <dsp:sp modelId="{CBB248E2-E20F-4EA1-8AA5-642D723B0782}">
      <dsp:nvSpPr>
        <dsp:cNvPr id="0" name=""/>
        <dsp:cNvSpPr/>
      </dsp:nvSpPr>
      <dsp:spPr>
        <a:xfrm>
          <a:off x="3176316" y="1721526"/>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用例图</a:t>
          </a:r>
        </a:p>
      </dsp:txBody>
      <dsp:txXfrm>
        <a:off x="3176316" y="1721526"/>
        <a:ext cx="807064" cy="403532"/>
      </dsp:txXfrm>
    </dsp:sp>
    <dsp:sp modelId="{C8B8949C-BEFF-4D77-81AE-82E92824AE46}">
      <dsp:nvSpPr>
        <dsp:cNvPr id="0" name=""/>
        <dsp:cNvSpPr/>
      </dsp:nvSpPr>
      <dsp:spPr>
        <a:xfrm>
          <a:off x="4152864" y="1721526"/>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活动图</a:t>
          </a:r>
        </a:p>
      </dsp:txBody>
      <dsp:txXfrm>
        <a:off x="4152864" y="1721526"/>
        <a:ext cx="807064" cy="403532"/>
      </dsp:txXfrm>
    </dsp:sp>
    <dsp:sp modelId="{7C7F919A-D86C-45CB-A7EE-720055F58700}">
      <dsp:nvSpPr>
        <dsp:cNvPr id="0" name=""/>
        <dsp:cNvSpPr/>
      </dsp:nvSpPr>
      <dsp:spPr>
        <a:xfrm>
          <a:off x="3176316" y="2294541"/>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部署图</a:t>
          </a:r>
        </a:p>
      </dsp:txBody>
      <dsp:txXfrm>
        <a:off x="3176316" y="2294541"/>
        <a:ext cx="807064" cy="403532"/>
      </dsp:txXfrm>
    </dsp:sp>
    <dsp:sp modelId="{2F290E84-321C-489F-BC58-0F4ADE625F48}">
      <dsp:nvSpPr>
        <dsp:cNvPr id="0" name=""/>
        <dsp:cNvSpPr/>
      </dsp:nvSpPr>
      <dsp:spPr>
        <a:xfrm>
          <a:off x="4152864" y="2294541"/>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状态图</a:t>
          </a:r>
        </a:p>
      </dsp:txBody>
      <dsp:txXfrm>
        <a:off x="4152864" y="2294541"/>
        <a:ext cx="807064" cy="403532"/>
      </dsp:txXfrm>
    </dsp:sp>
    <dsp:sp modelId="{FC46182E-94D8-4476-920D-4E615C850211}">
      <dsp:nvSpPr>
        <dsp:cNvPr id="0" name=""/>
        <dsp:cNvSpPr/>
      </dsp:nvSpPr>
      <dsp:spPr>
        <a:xfrm>
          <a:off x="3176316" y="2867557"/>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构件图</a:t>
          </a:r>
        </a:p>
      </dsp:txBody>
      <dsp:txXfrm>
        <a:off x="3176316" y="2867557"/>
        <a:ext cx="807064" cy="403532"/>
      </dsp:txXfrm>
    </dsp:sp>
    <dsp:sp modelId="{7B44ACBD-75B7-41DC-AECA-4CA09D431A85}">
      <dsp:nvSpPr>
        <dsp:cNvPr id="0" name=""/>
        <dsp:cNvSpPr/>
      </dsp:nvSpPr>
      <dsp:spPr>
        <a:xfrm>
          <a:off x="4152864" y="2867557"/>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通信图</a:t>
          </a:r>
        </a:p>
      </dsp:txBody>
      <dsp:txXfrm>
        <a:off x="4152864" y="2867557"/>
        <a:ext cx="807064" cy="403532"/>
      </dsp:txXfrm>
    </dsp:sp>
    <dsp:sp modelId="{CE197CB8-861E-48D5-A780-9EC287F66B81}">
      <dsp:nvSpPr>
        <dsp:cNvPr id="0" name=""/>
        <dsp:cNvSpPr/>
      </dsp:nvSpPr>
      <dsp:spPr>
        <a:xfrm>
          <a:off x="3176316" y="3440572"/>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对象图</a:t>
          </a:r>
        </a:p>
      </dsp:txBody>
      <dsp:txXfrm>
        <a:off x="3176316" y="3440572"/>
        <a:ext cx="807064" cy="403532"/>
      </dsp:txXfrm>
    </dsp:sp>
    <dsp:sp modelId="{F5A7021A-2160-49C5-946D-A1BB0765104A}">
      <dsp:nvSpPr>
        <dsp:cNvPr id="0" name=""/>
        <dsp:cNvSpPr/>
      </dsp:nvSpPr>
      <dsp:spPr>
        <a:xfrm>
          <a:off x="4152864" y="3440572"/>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顺序图</a:t>
          </a:r>
        </a:p>
      </dsp:txBody>
      <dsp:txXfrm>
        <a:off x="4152864" y="3440572"/>
        <a:ext cx="807064" cy="403532"/>
      </dsp:txXfrm>
    </dsp:sp>
    <dsp:sp modelId="{2B80582B-7356-4D13-A2EE-E80829CA72D1}">
      <dsp:nvSpPr>
        <dsp:cNvPr id="0" name=""/>
        <dsp:cNvSpPr/>
      </dsp:nvSpPr>
      <dsp:spPr>
        <a:xfrm>
          <a:off x="3176316" y="4013588"/>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类图</a:t>
          </a:r>
        </a:p>
      </dsp:txBody>
      <dsp:txXfrm>
        <a:off x="3176316" y="4013588"/>
        <a:ext cx="807064" cy="403532"/>
      </dsp:txXfrm>
    </dsp:sp>
    <dsp:sp modelId="{615FE0DA-F614-44C5-9A5B-41EDBC7AD445}">
      <dsp:nvSpPr>
        <dsp:cNvPr id="0" name=""/>
        <dsp:cNvSpPr/>
      </dsp:nvSpPr>
      <dsp:spPr>
        <a:xfrm>
          <a:off x="4927645" y="1148510"/>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关系</a:t>
          </a:r>
        </a:p>
      </dsp:txBody>
      <dsp:txXfrm>
        <a:off x="4927645" y="1148510"/>
        <a:ext cx="807064" cy="403532"/>
      </dsp:txXfrm>
    </dsp:sp>
    <dsp:sp modelId="{CBDA9CBC-E60A-4712-BFA3-E5DEC69A1602}">
      <dsp:nvSpPr>
        <dsp:cNvPr id="0" name=""/>
        <dsp:cNvSpPr/>
      </dsp:nvSpPr>
      <dsp:spPr>
        <a:xfrm>
          <a:off x="5129411" y="1721526"/>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实现</a:t>
          </a:r>
        </a:p>
      </dsp:txBody>
      <dsp:txXfrm>
        <a:off x="5129411" y="1721526"/>
        <a:ext cx="807064" cy="403532"/>
      </dsp:txXfrm>
    </dsp:sp>
    <dsp:sp modelId="{A440014F-E006-4047-8861-65BEEBB3BE2D}">
      <dsp:nvSpPr>
        <dsp:cNvPr id="0" name=""/>
        <dsp:cNvSpPr/>
      </dsp:nvSpPr>
      <dsp:spPr>
        <a:xfrm>
          <a:off x="5129411" y="2294541"/>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泛化</a:t>
          </a:r>
        </a:p>
      </dsp:txBody>
      <dsp:txXfrm>
        <a:off x="5129411" y="2294541"/>
        <a:ext cx="807064" cy="403532"/>
      </dsp:txXfrm>
    </dsp:sp>
    <dsp:sp modelId="{C6C4E82C-9689-4C1B-9118-6D563D1E3223}">
      <dsp:nvSpPr>
        <dsp:cNvPr id="0" name=""/>
        <dsp:cNvSpPr/>
      </dsp:nvSpPr>
      <dsp:spPr>
        <a:xfrm>
          <a:off x="5129411" y="2867557"/>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依赖</a:t>
          </a:r>
        </a:p>
      </dsp:txBody>
      <dsp:txXfrm>
        <a:off x="5129411" y="2867557"/>
        <a:ext cx="807064" cy="403532"/>
      </dsp:txXfrm>
    </dsp:sp>
    <dsp:sp modelId="{33C7DCDE-98B5-48A5-854C-6A94404C1DC9}">
      <dsp:nvSpPr>
        <dsp:cNvPr id="0" name=""/>
        <dsp:cNvSpPr/>
      </dsp:nvSpPr>
      <dsp:spPr>
        <a:xfrm>
          <a:off x="5129411" y="3440572"/>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关联</a:t>
          </a:r>
        </a:p>
      </dsp:txBody>
      <dsp:txXfrm>
        <a:off x="5129411" y="3440572"/>
        <a:ext cx="807064" cy="403532"/>
      </dsp:txXfrm>
    </dsp:sp>
    <dsp:sp modelId="{1478B12B-5E0E-469A-A461-0947DEED56FB}">
      <dsp:nvSpPr>
        <dsp:cNvPr id="0" name=""/>
        <dsp:cNvSpPr/>
      </dsp:nvSpPr>
      <dsp:spPr>
        <a:xfrm>
          <a:off x="5904193" y="1148510"/>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物件</a:t>
          </a:r>
        </a:p>
      </dsp:txBody>
      <dsp:txXfrm>
        <a:off x="5904193" y="1148510"/>
        <a:ext cx="807064" cy="403532"/>
      </dsp:txXfrm>
    </dsp:sp>
    <dsp:sp modelId="{8D716896-EEC2-4993-9E5D-2E5374D455D8}">
      <dsp:nvSpPr>
        <dsp:cNvPr id="0" name=""/>
        <dsp:cNvSpPr/>
      </dsp:nvSpPr>
      <dsp:spPr>
        <a:xfrm>
          <a:off x="6105959" y="1721526"/>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注解物件</a:t>
          </a:r>
        </a:p>
      </dsp:txBody>
      <dsp:txXfrm>
        <a:off x="6105959" y="1721526"/>
        <a:ext cx="807064" cy="403532"/>
      </dsp:txXfrm>
    </dsp:sp>
    <dsp:sp modelId="{03F1AB9E-3D5D-4768-BF6D-485F8269740F}">
      <dsp:nvSpPr>
        <dsp:cNvPr id="0" name=""/>
        <dsp:cNvSpPr/>
      </dsp:nvSpPr>
      <dsp:spPr>
        <a:xfrm>
          <a:off x="6105959" y="2294541"/>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分组物件</a:t>
          </a:r>
        </a:p>
      </dsp:txBody>
      <dsp:txXfrm>
        <a:off x="6105959" y="2294541"/>
        <a:ext cx="807064" cy="403532"/>
      </dsp:txXfrm>
    </dsp:sp>
    <dsp:sp modelId="{C66C677A-E5E6-4D96-89D7-D8822061B606}">
      <dsp:nvSpPr>
        <dsp:cNvPr id="0" name=""/>
        <dsp:cNvSpPr/>
      </dsp:nvSpPr>
      <dsp:spPr>
        <a:xfrm>
          <a:off x="6105959" y="2867557"/>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smtClean="0">
              <a:ln>
                <a:noFill/>
              </a:ln>
              <a:solidFill>
                <a:schemeClr val="bg2"/>
              </a:solidFill>
              <a:effectLst/>
              <a:latin typeface="Tahoma" pitchFamily="34" charset="0"/>
              <a:ea typeface="宋体" pitchFamily="2" charset="-122"/>
            </a:rPr>
            <a:t>行为物件</a:t>
          </a:r>
        </a:p>
      </dsp:txBody>
      <dsp:txXfrm>
        <a:off x="6105959" y="2867557"/>
        <a:ext cx="807064" cy="403532"/>
      </dsp:txXfrm>
    </dsp:sp>
    <dsp:sp modelId="{4645BD44-C80D-4BD4-9C24-D9023CF6E04E}">
      <dsp:nvSpPr>
        <dsp:cNvPr id="0" name=""/>
        <dsp:cNvSpPr/>
      </dsp:nvSpPr>
      <dsp:spPr>
        <a:xfrm>
          <a:off x="6105959" y="3440572"/>
          <a:ext cx="807064" cy="403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500" b="1" i="0" u="none" strike="noStrike" kern="1200" cap="none" normalizeH="0" baseline="0" dirty="0" smtClean="0">
              <a:ln>
                <a:noFill/>
              </a:ln>
              <a:solidFill>
                <a:schemeClr val="bg2"/>
              </a:solidFill>
              <a:effectLst/>
              <a:latin typeface="Tahoma" pitchFamily="34" charset="0"/>
              <a:ea typeface="宋体" pitchFamily="2" charset="-122"/>
            </a:rPr>
            <a:t>结构物件</a:t>
          </a:r>
        </a:p>
      </dsp:txBody>
      <dsp:txXfrm>
        <a:off x="6105959" y="3440572"/>
        <a:ext cx="807064" cy="4035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98308" name="Rectangle 4"/>
          <p:cNvSpPr>
            <a:spLocks noGrp="1" noRot="1" noChangeAspect="1" noChangeArrowheads="1"/>
          </p:cNvSpPr>
          <p:nvPr>
            <p:ph type="sldImg" idx="2"/>
          </p:nvPr>
        </p:nvSpPr>
        <p:spPr bwMode="auto">
          <a:xfrm>
            <a:off x="990600" y="768350"/>
            <a:ext cx="51181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buFont typeface="Arial" pitchFamily="34" charset="0"/>
              <a:buNone/>
              <a:defRPr sz="1300">
                <a:latin typeface="Arial" pitchFamily="34" charset="0"/>
              </a:defRPr>
            </a:lvl1pPr>
          </a:lstStyle>
          <a:p>
            <a:pPr>
              <a:defRPr/>
            </a:pPr>
            <a:fld id="{B48AB6C5-A437-4BE9-9869-2B513BF8B17A}" type="slidenum">
              <a:rPr lang="zh-CN" altLang="en-US"/>
              <a:pPr>
                <a:defRPr/>
              </a:pPr>
              <a:t>‹#›</a:t>
            </a:fld>
            <a:endParaRPr lang="en-US" altLang="zh-CN"/>
          </a:p>
        </p:txBody>
      </p:sp>
    </p:spTree>
    <p:extLst>
      <p:ext uri="{BB962C8B-B14F-4D97-AF65-F5344CB8AC3E}">
        <p14:creationId xmlns:p14="http://schemas.microsoft.com/office/powerpoint/2010/main" val="547049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p:nvPr>
        </p:nvSpPr>
        <p:spPr>
          <a:xfrm>
            <a:off x="992188" y="768350"/>
            <a:ext cx="5114925" cy="3836988"/>
          </a:xfrm>
        </p:spPr>
      </p:sp>
      <p:sp>
        <p:nvSpPr>
          <p:cNvPr id="9933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933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ahoma" pitchFamily="34" charset="0"/>
                <a:ea typeface="宋体" pitchFamily="2" charset="-122"/>
              </a:defRPr>
            </a:lvl1pPr>
            <a:lvl2pPr marL="742950" indent="-285750" defTabSz="990600">
              <a:defRPr sz="2400">
                <a:solidFill>
                  <a:schemeClr val="tx1"/>
                </a:solidFill>
                <a:latin typeface="Tahoma" pitchFamily="34" charset="0"/>
                <a:ea typeface="宋体" pitchFamily="2" charset="-122"/>
              </a:defRPr>
            </a:lvl2pPr>
            <a:lvl3pPr marL="1143000" indent="-228600" defTabSz="990600">
              <a:defRPr sz="2400">
                <a:solidFill>
                  <a:schemeClr val="tx1"/>
                </a:solidFill>
                <a:latin typeface="Tahoma" pitchFamily="34" charset="0"/>
                <a:ea typeface="宋体" pitchFamily="2" charset="-122"/>
              </a:defRPr>
            </a:lvl3pPr>
            <a:lvl4pPr marL="1600200" indent="-228600" defTabSz="990600">
              <a:defRPr sz="2400">
                <a:solidFill>
                  <a:schemeClr val="tx1"/>
                </a:solidFill>
                <a:latin typeface="Tahoma" pitchFamily="34" charset="0"/>
                <a:ea typeface="宋体" pitchFamily="2" charset="-122"/>
              </a:defRPr>
            </a:lvl4pPr>
            <a:lvl5pPr marL="2057400" indent="-228600" defTabSz="990600">
              <a:defRPr sz="2400">
                <a:solidFill>
                  <a:schemeClr val="tx1"/>
                </a:solidFill>
                <a:latin typeface="Tahoma" pitchFamily="34" charset="0"/>
                <a:ea typeface="宋体" pitchFamily="2" charset="-122"/>
              </a:defRPr>
            </a:lvl5pPr>
            <a:lvl6pPr marL="2514600" indent="-228600" defTabSz="990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defTabSz="990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defTabSz="990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defTabSz="990600" eaLnBrk="0" fontAlgn="base" hangingPunct="0">
              <a:spcBef>
                <a:spcPct val="0"/>
              </a:spcBef>
              <a:spcAft>
                <a:spcPct val="0"/>
              </a:spcAft>
              <a:defRPr sz="2400">
                <a:solidFill>
                  <a:schemeClr val="tx1"/>
                </a:solidFill>
                <a:latin typeface="Tahoma" pitchFamily="34" charset="0"/>
                <a:ea typeface="宋体" pitchFamily="2" charset="-122"/>
              </a:defRPr>
            </a:lvl9pPr>
          </a:lstStyle>
          <a:p>
            <a:fld id="{3E29E207-C86B-4E05-BF6B-3137778C2794}" type="slidenum">
              <a:rPr lang="zh-CN" altLang="en-US" sz="1300" smtClean="0">
                <a:latin typeface="Arial" pitchFamily="34" charset="0"/>
              </a:rPr>
              <a:pPr/>
              <a:t>47</a:t>
            </a:fld>
            <a:endParaRPr lang="en-US" altLang="zh-CN" sz="130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06474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998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73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9562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28773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940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6865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0521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47613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6732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369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24869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4503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483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542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3039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4905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328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0807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454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0774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6291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2051" name="Rectangle 8"/>
          <p:cNvSpPr>
            <a:spLocks noChangeArrowheads="1"/>
          </p:cNvSpPr>
          <p:nvPr/>
        </p:nvSpPr>
        <p:spPr bwMode="auto">
          <a:xfrm>
            <a:off x="442913" y="1525588"/>
            <a:ext cx="8226425" cy="31750"/>
          </a:xfrm>
          <a:prstGeom prst="rect">
            <a:avLst/>
          </a:prstGeom>
          <a:gradFill rotWithShape="0">
            <a:gsLst>
              <a:gs pos="0">
                <a:schemeClr val="bg2"/>
              </a:gs>
              <a:gs pos="100000">
                <a:schemeClr val="bg1"/>
              </a:gs>
            </a:gsLst>
            <a:lin ang="0" scaled="1"/>
          </a:gradFill>
          <a:ln>
            <a:noFill/>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2052" name="Rectangle 9"/>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3" name="Rectangle 10"/>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幼圆" pitchFamily="1" charset="-122"/>
        </a:defRPr>
      </a:lvl2pPr>
      <a:lvl3pPr algn="l" rtl="0" eaLnBrk="0" fontAlgn="base" hangingPunct="0">
        <a:spcBef>
          <a:spcPct val="0"/>
        </a:spcBef>
        <a:spcAft>
          <a:spcPct val="0"/>
        </a:spcAft>
        <a:defRPr sz="3600" b="1">
          <a:solidFill>
            <a:schemeClr val="tx2"/>
          </a:solidFill>
          <a:latin typeface="Times New Roman" pitchFamily="18" charset="0"/>
          <a:ea typeface="幼圆" pitchFamily="1" charset="-122"/>
        </a:defRPr>
      </a:lvl3pPr>
      <a:lvl4pPr algn="l" rtl="0" eaLnBrk="0" fontAlgn="base" hangingPunct="0">
        <a:spcBef>
          <a:spcPct val="0"/>
        </a:spcBef>
        <a:spcAft>
          <a:spcPct val="0"/>
        </a:spcAft>
        <a:defRPr sz="3600" b="1">
          <a:solidFill>
            <a:schemeClr val="tx2"/>
          </a:solidFill>
          <a:latin typeface="Times New Roman" pitchFamily="18" charset="0"/>
          <a:ea typeface="幼圆" pitchFamily="1" charset="-122"/>
        </a:defRPr>
      </a:lvl4pPr>
      <a:lvl5pPr algn="l" rtl="0" eaLnBrk="0" fontAlgn="base" hangingPunct="0">
        <a:spcBef>
          <a:spcPct val="0"/>
        </a:spcBef>
        <a:spcAft>
          <a:spcPct val="0"/>
        </a:spcAft>
        <a:defRPr sz="3600" b="1">
          <a:solidFill>
            <a:schemeClr val="tx2"/>
          </a:solidFill>
          <a:latin typeface="Times New Roman" pitchFamily="18" charset="0"/>
          <a:ea typeface="幼圆" pitchFamily="1" charset="-122"/>
        </a:defRPr>
      </a:lvl5pPr>
      <a:lvl6pPr marL="457200" algn="l" rtl="0" eaLnBrk="0" fontAlgn="base" hangingPunct="0">
        <a:spcBef>
          <a:spcPct val="0"/>
        </a:spcBef>
        <a:spcAft>
          <a:spcPct val="0"/>
        </a:spcAft>
        <a:defRPr sz="3600" b="1">
          <a:solidFill>
            <a:schemeClr val="tx2"/>
          </a:solidFill>
          <a:latin typeface="Times New Roman" pitchFamily="18" charset="0"/>
          <a:ea typeface="幼圆" pitchFamily="1" charset="-122"/>
        </a:defRPr>
      </a:lvl6pPr>
      <a:lvl7pPr marL="914400" algn="l" rtl="0" eaLnBrk="0" fontAlgn="base" hangingPunct="0">
        <a:spcBef>
          <a:spcPct val="0"/>
        </a:spcBef>
        <a:spcAft>
          <a:spcPct val="0"/>
        </a:spcAft>
        <a:defRPr sz="3600" b="1">
          <a:solidFill>
            <a:schemeClr val="tx2"/>
          </a:solidFill>
          <a:latin typeface="Times New Roman" pitchFamily="18" charset="0"/>
          <a:ea typeface="幼圆" pitchFamily="1" charset="-122"/>
        </a:defRPr>
      </a:lvl7pPr>
      <a:lvl8pPr marL="1371600" algn="l" rtl="0" eaLnBrk="0" fontAlgn="base" hangingPunct="0">
        <a:spcBef>
          <a:spcPct val="0"/>
        </a:spcBef>
        <a:spcAft>
          <a:spcPct val="0"/>
        </a:spcAft>
        <a:defRPr sz="3600" b="1">
          <a:solidFill>
            <a:schemeClr val="tx2"/>
          </a:solidFill>
          <a:latin typeface="Times New Roman" pitchFamily="18" charset="0"/>
          <a:ea typeface="幼圆" pitchFamily="1" charset="-122"/>
        </a:defRPr>
      </a:lvl8pPr>
      <a:lvl9pPr marL="1828800" algn="l" rtl="0" eaLnBrk="0" fontAlgn="base" hangingPunct="0">
        <a:spcBef>
          <a:spcPct val="0"/>
        </a:spcBef>
        <a:spcAft>
          <a:spcPct val="0"/>
        </a:spcAft>
        <a:defRPr sz="3600" b="1">
          <a:solidFill>
            <a:schemeClr val="tx2"/>
          </a:solidFill>
          <a:latin typeface="Times New Roman" pitchFamily="18" charset="0"/>
          <a:ea typeface="幼圆" pitchFamily="1"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9"/>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3075" name="Rectangle 20"/>
          <p:cNvSpPr>
            <a:spLocks noChangeArrowheads="1"/>
          </p:cNvSpPr>
          <p:nvPr/>
        </p:nvSpPr>
        <p:spPr bwMode="auto">
          <a:xfrm>
            <a:off x="3352800" y="6324600"/>
            <a:ext cx="2286000" cy="457200"/>
          </a:xfrm>
          <a:prstGeom prst="rect">
            <a:avLst/>
          </a:prstGeom>
          <a:noFill/>
          <a:ln>
            <a:noFill/>
          </a:ln>
        </p:spPr>
        <p:txBody>
          <a:bodyPr anchor="b"/>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en-US" altLang="zh-CN" sz="1400"/>
          </a:p>
        </p:txBody>
      </p:sp>
      <p:sp>
        <p:nvSpPr>
          <p:cNvPr id="3076" name="Rectangle 9"/>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7" name="Rectangle 10"/>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14"/>
          <p:cNvSpPr>
            <a:spLocks noGrp="1" noChangeArrowheads="1"/>
          </p:cNvSpPr>
          <p:nvPr>
            <p:ph type="dt" sz="half" idx="2"/>
          </p:nvPr>
        </p:nvSpPr>
        <p:spPr bwMode="auto">
          <a:xfrm>
            <a:off x="990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幼圆" pitchFamily="1" charset="-122"/>
        </a:defRPr>
      </a:lvl2pPr>
      <a:lvl3pPr algn="l" rtl="0" eaLnBrk="0" fontAlgn="base" hangingPunct="0">
        <a:spcBef>
          <a:spcPct val="0"/>
        </a:spcBef>
        <a:spcAft>
          <a:spcPct val="0"/>
        </a:spcAft>
        <a:defRPr sz="4400" b="1">
          <a:solidFill>
            <a:schemeClr val="tx2"/>
          </a:solidFill>
          <a:latin typeface="Times New Roman" pitchFamily="18" charset="0"/>
          <a:ea typeface="幼圆" pitchFamily="1" charset="-122"/>
        </a:defRPr>
      </a:lvl3pPr>
      <a:lvl4pPr algn="l" rtl="0" eaLnBrk="0" fontAlgn="base" hangingPunct="0">
        <a:spcBef>
          <a:spcPct val="0"/>
        </a:spcBef>
        <a:spcAft>
          <a:spcPct val="0"/>
        </a:spcAft>
        <a:defRPr sz="4400" b="1">
          <a:solidFill>
            <a:schemeClr val="tx2"/>
          </a:solidFill>
          <a:latin typeface="Times New Roman" pitchFamily="18" charset="0"/>
          <a:ea typeface="幼圆" pitchFamily="1" charset="-122"/>
        </a:defRPr>
      </a:lvl4pPr>
      <a:lvl5pPr algn="l" rtl="0" eaLnBrk="0" fontAlgn="base" hangingPunct="0">
        <a:spcBef>
          <a:spcPct val="0"/>
        </a:spcBef>
        <a:spcAft>
          <a:spcPct val="0"/>
        </a:spcAft>
        <a:defRPr sz="4400" b="1">
          <a:solidFill>
            <a:schemeClr val="tx2"/>
          </a:solidFill>
          <a:latin typeface="Times New Roman" pitchFamily="18" charset="0"/>
          <a:ea typeface="幼圆" pitchFamily="1" charset="-122"/>
        </a:defRPr>
      </a:lvl5pPr>
      <a:lvl6pPr marL="457200" algn="l" rtl="0" eaLnBrk="0" fontAlgn="base" hangingPunct="0">
        <a:spcBef>
          <a:spcPct val="0"/>
        </a:spcBef>
        <a:spcAft>
          <a:spcPct val="0"/>
        </a:spcAft>
        <a:defRPr sz="4400" b="1">
          <a:solidFill>
            <a:schemeClr val="tx2"/>
          </a:solidFill>
          <a:latin typeface="Times New Roman" pitchFamily="18" charset="0"/>
          <a:ea typeface="幼圆" pitchFamily="1" charset="-122"/>
        </a:defRPr>
      </a:lvl6pPr>
      <a:lvl7pPr marL="914400" algn="l" rtl="0" eaLnBrk="0" fontAlgn="base" hangingPunct="0">
        <a:spcBef>
          <a:spcPct val="0"/>
        </a:spcBef>
        <a:spcAft>
          <a:spcPct val="0"/>
        </a:spcAft>
        <a:defRPr sz="4400" b="1">
          <a:solidFill>
            <a:schemeClr val="tx2"/>
          </a:solidFill>
          <a:latin typeface="Times New Roman" pitchFamily="18" charset="0"/>
          <a:ea typeface="幼圆" pitchFamily="1" charset="-122"/>
        </a:defRPr>
      </a:lvl7pPr>
      <a:lvl8pPr marL="1371600" algn="l" rtl="0" eaLnBrk="0" fontAlgn="base" hangingPunct="0">
        <a:spcBef>
          <a:spcPct val="0"/>
        </a:spcBef>
        <a:spcAft>
          <a:spcPct val="0"/>
        </a:spcAft>
        <a:defRPr sz="4400" b="1">
          <a:solidFill>
            <a:schemeClr val="tx2"/>
          </a:solidFill>
          <a:latin typeface="Times New Roman" pitchFamily="18" charset="0"/>
          <a:ea typeface="幼圆" pitchFamily="1" charset="-122"/>
        </a:defRPr>
      </a:lvl8pPr>
      <a:lvl9pPr marL="1828800" algn="l" rtl="0" eaLnBrk="0" fontAlgn="base" hangingPunct="0">
        <a:spcBef>
          <a:spcPct val="0"/>
        </a:spcBef>
        <a:spcAft>
          <a:spcPct val="0"/>
        </a:spcAft>
        <a:defRPr sz="4400" b="1">
          <a:solidFill>
            <a:schemeClr val="tx2"/>
          </a:solidFill>
          <a:latin typeface="Times New Roman" pitchFamily="18" charset="0"/>
          <a:ea typeface="幼圆" pitchFamily="1"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8.wmf"/><Relationship Id="rId4" Type="http://schemas.openxmlformats.org/officeDocument/2006/relationships/oleObject" Target="../embeddings/oleObject4.bin"/></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0.png"/><Relationship Id="rId4"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539750" y="2205038"/>
            <a:ext cx="8064500" cy="1800225"/>
          </a:xfrm>
        </p:spPr>
        <p:txBody>
          <a:bodyPr/>
          <a:lstStyle/>
          <a:p>
            <a:pPr algn="ctr" eaLnBrk="1" hangingPunct="1">
              <a:defRPr/>
            </a:pPr>
            <a:r>
              <a:rPr lang="en-US" u="sng" dirty="0">
                <a:effectLst>
                  <a:outerShdw blurRad="38100" dist="38100" dir="2700000" algn="tl">
                    <a:srgbClr val="C0C0C0"/>
                  </a:outerShdw>
                </a:effectLst>
                <a:latin typeface="Monotype Corsiva" pitchFamily="2" charset="0"/>
                <a:ea typeface="华文新魏" pitchFamily="2" charset="-122"/>
              </a:rPr>
              <a:t/>
            </a:r>
            <a:br>
              <a:rPr lang="en-US" u="sng" dirty="0">
                <a:effectLst>
                  <a:outerShdw blurRad="38100" dist="38100" dir="2700000" algn="tl">
                    <a:srgbClr val="C0C0C0"/>
                  </a:outerShdw>
                </a:effectLst>
                <a:latin typeface="Monotype Corsiva" pitchFamily="2" charset="0"/>
                <a:ea typeface="华文新魏" pitchFamily="2" charset="-122"/>
              </a:rPr>
            </a:br>
            <a:r>
              <a:rPr lang="en-US" altLang="zh-CN" u="sng" dirty="0">
                <a:effectLst>
                  <a:outerShdw blurRad="38100" dist="38100" dir="2700000" algn="tl">
                    <a:srgbClr val="C0C0C0"/>
                  </a:outerShdw>
                </a:effectLst>
                <a:latin typeface="Monotype Corsiva" pitchFamily="2" charset="0"/>
                <a:ea typeface="华文新魏" pitchFamily="2" charset="-122"/>
              </a:rPr>
              <a:t>Chapter 2</a:t>
            </a:r>
            <a:r>
              <a:rPr lang="en-US" u="sng" dirty="0">
                <a:effectLst>
                  <a:outerShdw blurRad="38100" dist="38100" dir="2700000" algn="tl">
                    <a:srgbClr val="C0C0C0"/>
                  </a:outerShdw>
                </a:effectLst>
                <a:latin typeface="Monotype Corsiva" pitchFamily="2" charset="0"/>
                <a:ea typeface="华文新魏" pitchFamily="2" charset="-122"/>
              </a:rPr>
              <a:t/>
            </a:r>
            <a:br>
              <a:rPr lang="en-US" u="sng" dirty="0">
                <a:effectLst>
                  <a:outerShdw blurRad="38100" dist="38100" dir="2700000" algn="tl">
                    <a:srgbClr val="C0C0C0"/>
                  </a:outerShdw>
                </a:effectLst>
                <a:latin typeface="Monotype Corsiva" pitchFamily="2" charset="0"/>
                <a:ea typeface="华文新魏" pitchFamily="2" charset="-122"/>
              </a:rPr>
            </a:br>
            <a:r>
              <a:rPr lang="en-US" sz="4000" dirty="0">
                <a:effectLst>
                  <a:outerShdw blurRad="38100" dist="38100" dir="2700000" algn="tl">
                    <a:srgbClr val="C0C0C0"/>
                  </a:outerShdw>
                </a:effectLst>
                <a:latin typeface="Monotype Corsiva" pitchFamily="2" charset="0"/>
                <a:ea typeface="华文新魏" pitchFamily="2" charset="-122"/>
              </a:rPr>
              <a:t> A Practice of Visual Modeling with UML</a:t>
            </a:r>
            <a:br>
              <a:rPr lang="en-US" sz="4000" dirty="0">
                <a:effectLst>
                  <a:outerShdw blurRad="38100" dist="38100" dir="2700000" algn="tl">
                    <a:srgbClr val="C0C0C0"/>
                  </a:outerShdw>
                </a:effectLst>
                <a:latin typeface="Monotype Corsiva" pitchFamily="2" charset="0"/>
                <a:ea typeface="华文新魏" pitchFamily="2" charset="-122"/>
              </a:rPr>
            </a:br>
            <a:r>
              <a:rPr lang="en-US" altLang="zh-CN" sz="4000" u="sng" dirty="0" err="1">
                <a:effectLst>
                  <a:outerShdw blurRad="38100" dist="38100" dir="2700000" algn="tl">
                    <a:srgbClr val="C0C0C0"/>
                  </a:outerShdw>
                </a:effectLst>
                <a:latin typeface="Monotype Corsiva" pitchFamily="2" charset="0"/>
                <a:ea typeface="华文新魏" pitchFamily="2" charset="-122"/>
              </a:rPr>
              <a:t>UML</a:t>
            </a:r>
            <a:r>
              <a:rPr lang="zh-CN" altLang="en-US" sz="4000" u="sng" dirty="0">
                <a:effectLst>
                  <a:outerShdw blurRad="38100" dist="38100" dir="2700000" algn="tl">
                    <a:srgbClr val="C0C0C0"/>
                  </a:outerShdw>
                </a:effectLst>
                <a:latin typeface="Monotype Corsiva" pitchFamily="2" charset="0"/>
                <a:ea typeface="华文新魏" pitchFamily="2" charset="-122"/>
              </a:rPr>
              <a:t>可视化建模实践</a:t>
            </a:r>
            <a:endParaRPr lang="en-US" sz="4000" dirty="0">
              <a:effectLst>
                <a:outerShdw blurRad="38100" dist="38100" dir="2700000" algn="tl">
                  <a:srgbClr val="C0C0C0"/>
                </a:outerShdw>
              </a:effectLst>
              <a:latin typeface="Monotype Corsiva" pitchFamily="2" charset="0"/>
              <a:ea typeface="华文新魏" pitchFamily="2" charset="-122"/>
            </a:endParaRP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84213" y="341784"/>
            <a:ext cx="7793037" cy="1143000"/>
          </a:xfrm>
        </p:spPr>
        <p:txBody>
          <a:bodyPr/>
          <a:lstStyle/>
          <a:p>
            <a:pPr>
              <a:lnSpc>
                <a:spcPct val="80000"/>
              </a:lnSpc>
            </a:pPr>
            <a:r>
              <a:rPr lang="en-US" altLang="zh-CN" dirty="0" smtClean="0"/>
              <a:t>UML2.0</a:t>
            </a:r>
            <a:r>
              <a:rPr lang="zh-CN" altLang="en-US" dirty="0" smtClean="0"/>
              <a:t>分为两大类共</a:t>
            </a:r>
            <a:r>
              <a:rPr lang="en-US" altLang="zh-CN" dirty="0" smtClean="0"/>
              <a:t>13</a:t>
            </a:r>
            <a:r>
              <a:rPr lang="zh-CN" altLang="en-US" dirty="0" smtClean="0"/>
              <a:t>种图形</a:t>
            </a:r>
          </a:p>
        </p:txBody>
      </p:sp>
      <p:sp>
        <p:nvSpPr>
          <p:cNvPr id="13315" name="Rectangle 3"/>
          <p:cNvSpPr>
            <a:spLocks noGrp="1" noChangeArrowheads="1"/>
          </p:cNvSpPr>
          <p:nvPr>
            <p:ph type="body" idx="4294967295"/>
          </p:nvPr>
        </p:nvSpPr>
        <p:spPr>
          <a:xfrm>
            <a:off x="179388" y="1700213"/>
            <a:ext cx="8856662" cy="4465637"/>
          </a:xfrm>
        </p:spPr>
        <p:txBody>
          <a:bodyPr/>
          <a:lstStyle/>
          <a:p>
            <a:pPr>
              <a:lnSpc>
                <a:spcPct val="80000"/>
              </a:lnSpc>
            </a:pPr>
            <a:r>
              <a:rPr lang="zh-CN" altLang="en-US" sz="2000" smtClean="0"/>
              <a:t>第一类是结构图</a:t>
            </a:r>
          </a:p>
          <a:p>
            <a:pPr lvl="1">
              <a:lnSpc>
                <a:spcPct val="80000"/>
              </a:lnSpc>
            </a:pPr>
            <a:r>
              <a:rPr lang="zh-CN" altLang="en-US" sz="2000" smtClean="0"/>
              <a:t>类图</a:t>
            </a:r>
            <a:r>
              <a:rPr lang="en-US" altLang="zh-CN" sz="2000" smtClean="0"/>
              <a:t>(Class Diagram)</a:t>
            </a:r>
            <a:r>
              <a:rPr lang="zh-CN" altLang="en-US" sz="2000" smtClean="0">
                <a:solidFill>
                  <a:srgbClr val="FF0000"/>
                </a:solidFill>
              </a:rPr>
              <a:t>（重点讲）</a:t>
            </a:r>
          </a:p>
          <a:p>
            <a:pPr lvl="1">
              <a:lnSpc>
                <a:spcPct val="80000"/>
              </a:lnSpc>
            </a:pPr>
            <a:r>
              <a:rPr lang="zh-CN" altLang="en-US" sz="2000" smtClean="0"/>
              <a:t>组件图</a:t>
            </a:r>
            <a:r>
              <a:rPr lang="en-US" altLang="zh-CN" sz="2000" smtClean="0"/>
              <a:t>(Component Diagram)</a:t>
            </a:r>
            <a:r>
              <a:rPr lang="zh-CN" altLang="en-US" sz="2000" smtClean="0">
                <a:solidFill>
                  <a:srgbClr val="002060"/>
                </a:solidFill>
              </a:rPr>
              <a:t>（简单了解）</a:t>
            </a:r>
          </a:p>
          <a:p>
            <a:pPr lvl="1">
              <a:lnSpc>
                <a:spcPct val="80000"/>
              </a:lnSpc>
            </a:pPr>
            <a:r>
              <a:rPr lang="zh-CN" altLang="en-US" sz="2000" smtClean="0"/>
              <a:t>对象图</a:t>
            </a:r>
            <a:r>
              <a:rPr lang="en-US" altLang="zh-CN" sz="2000" smtClean="0"/>
              <a:t>(Object Diagram)</a:t>
            </a:r>
            <a:r>
              <a:rPr lang="zh-CN" altLang="en-US" sz="2000" smtClean="0">
                <a:solidFill>
                  <a:srgbClr val="002060"/>
                </a:solidFill>
              </a:rPr>
              <a:t> （简单了解）</a:t>
            </a:r>
            <a:endParaRPr lang="zh-CN" altLang="en-US" sz="2000" smtClean="0"/>
          </a:p>
          <a:p>
            <a:pPr lvl="1">
              <a:lnSpc>
                <a:spcPct val="80000"/>
              </a:lnSpc>
            </a:pPr>
            <a:r>
              <a:rPr lang="zh-CN" altLang="en-US" sz="2000" smtClean="0"/>
              <a:t>复合结构图</a:t>
            </a:r>
            <a:r>
              <a:rPr lang="en-US" altLang="zh-CN" sz="2000" smtClean="0"/>
              <a:t>(Composite Structure Diagram)</a:t>
            </a:r>
            <a:r>
              <a:rPr lang="zh-CN" altLang="en-US" sz="2000" smtClean="0">
                <a:solidFill>
                  <a:srgbClr val="9900CC"/>
                </a:solidFill>
              </a:rPr>
              <a:t>（本课程不包括）</a:t>
            </a:r>
          </a:p>
          <a:p>
            <a:pPr lvl="1">
              <a:lnSpc>
                <a:spcPct val="80000"/>
              </a:lnSpc>
            </a:pPr>
            <a:r>
              <a:rPr lang="zh-CN" altLang="en-US" sz="2000" smtClean="0"/>
              <a:t>部署图</a:t>
            </a:r>
            <a:r>
              <a:rPr lang="en-US" altLang="zh-CN" sz="2000" smtClean="0"/>
              <a:t>(Deployment)</a:t>
            </a:r>
            <a:r>
              <a:rPr lang="zh-CN" altLang="en-US" sz="2000" smtClean="0">
                <a:solidFill>
                  <a:srgbClr val="002060"/>
                </a:solidFill>
              </a:rPr>
              <a:t> （简单了解）</a:t>
            </a:r>
            <a:endParaRPr lang="zh-CN" altLang="en-US" sz="2000" smtClean="0"/>
          </a:p>
          <a:p>
            <a:pPr lvl="1">
              <a:lnSpc>
                <a:spcPct val="80000"/>
              </a:lnSpc>
            </a:pPr>
            <a:r>
              <a:rPr lang="zh-CN" altLang="en-US" sz="2000" smtClean="0"/>
              <a:t>包图</a:t>
            </a:r>
            <a:r>
              <a:rPr lang="en-US" altLang="zh-CN" sz="2000" smtClean="0"/>
              <a:t>(Package Diagram)</a:t>
            </a:r>
            <a:r>
              <a:rPr lang="zh-CN" altLang="en-US" sz="2000" smtClean="0">
                <a:solidFill>
                  <a:srgbClr val="002060"/>
                </a:solidFill>
              </a:rPr>
              <a:t> （简单了解）</a:t>
            </a:r>
            <a:endParaRPr lang="zh-CN" altLang="en-US" sz="2000" smtClean="0"/>
          </a:p>
          <a:p>
            <a:pPr>
              <a:lnSpc>
                <a:spcPct val="80000"/>
              </a:lnSpc>
            </a:pPr>
            <a:r>
              <a:rPr lang="zh-CN" altLang="en-US" sz="2000" smtClean="0"/>
              <a:t>第二类是行为图</a:t>
            </a:r>
          </a:p>
          <a:p>
            <a:pPr lvl="1">
              <a:lnSpc>
                <a:spcPct val="80000"/>
              </a:lnSpc>
            </a:pPr>
            <a:r>
              <a:rPr lang="zh-CN" altLang="en-US" sz="2000" smtClean="0"/>
              <a:t>活动图</a:t>
            </a:r>
            <a:r>
              <a:rPr lang="en-US" altLang="zh-CN" sz="2000" smtClean="0"/>
              <a:t>(Activity Diagram) </a:t>
            </a:r>
            <a:r>
              <a:rPr lang="zh-CN" altLang="en-US" sz="2000" smtClean="0">
                <a:solidFill>
                  <a:srgbClr val="FF0000"/>
                </a:solidFill>
              </a:rPr>
              <a:t>（重点讲）</a:t>
            </a:r>
            <a:endParaRPr lang="zh-CN" altLang="en-US" sz="2000" smtClean="0"/>
          </a:p>
          <a:p>
            <a:pPr lvl="1">
              <a:lnSpc>
                <a:spcPct val="80000"/>
              </a:lnSpc>
            </a:pPr>
            <a:r>
              <a:rPr lang="zh-CN" altLang="en-US" sz="2000" smtClean="0"/>
              <a:t>用例图</a:t>
            </a:r>
            <a:r>
              <a:rPr lang="en-US" altLang="zh-CN" sz="2000" smtClean="0"/>
              <a:t>(Use Case Diagram)</a:t>
            </a:r>
            <a:r>
              <a:rPr lang="zh-CN" altLang="en-US" sz="2000" smtClean="0">
                <a:solidFill>
                  <a:srgbClr val="FF0000"/>
                </a:solidFill>
              </a:rPr>
              <a:t> （重点讲）</a:t>
            </a:r>
            <a:endParaRPr lang="zh-CN" altLang="en-US" sz="2000" smtClean="0"/>
          </a:p>
          <a:p>
            <a:pPr lvl="1">
              <a:lnSpc>
                <a:spcPct val="80000"/>
              </a:lnSpc>
            </a:pPr>
            <a:r>
              <a:rPr lang="zh-CN" altLang="en-US" sz="2000" smtClean="0"/>
              <a:t>状态图</a:t>
            </a:r>
            <a:r>
              <a:rPr lang="en-US" altLang="zh-CN" sz="2000" smtClean="0"/>
              <a:t>(State Diagram)</a:t>
            </a:r>
            <a:r>
              <a:rPr lang="zh-CN" altLang="en-US" sz="2000" smtClean="0">
                <a:solidFill>
                  <a:srgbClr val="002060"/>
                </a:solidFill>
              </a:rPr>
              <a:t> （简单了解）</a:t>
            </a:r>
            <a:endParaRPr lang="zh-CN" altLang="en-US" sz="2000" smtClean="0"/>
          </a:p>
          <a:p>
            <a:pPr lvl="1">
              <a:lnSpc>
                <a:spcPct val="80000"/>
              </a:lnSpc>
            </a:pPr>
            <a:r>
              <a:rPr lang="zh-CN" altLang="en-US" sz="2000" smtClean="0"/>
              <a:t>顺序图</a:t>
            </a:r>
            <a:r>
              <a:rPr lang="en-US" altLang="zh-CN" sz="2000" smtClean="0"/>
              <a:t>(Sequence Diagram)</a:t>
            </a:r>
            <a:r>
              <a:rPr lang="zh-CN" altLang="en-US" sz="2000" smtClean="0">
                <a:solidFill>
                  <a:srgbClr val="FF0000"/>
                </a:solidFill>
              </a:rPr>
              <a:t> （重点讲）</a:t>
            </a:r>
            <a:endParaRPr lang="zh-CN" altLang="en-US" sz="2000" smtClean="0"/>
          </a:p>
          <a:p>
            <a:pPr lvl="1">
              <a:lnSpc>
                <a:spcPct val="80000"/>
              </a:lnSpc>
            </a:pPr>
            <a:r>
              <a:rPr lang="zh-CN" altLang="en-US" sz="2000" smtClean="0"/>
              <a:t>通信图</a:t>
            </a:r>
            <a:r>
              <a:rPr lang="en-US" altLang="zh-CN" sz="2000" smtClean="0"/>
              <a:t>(Communication diagrams)</a:t>
            </a:r>
            <a:r>
              <a:rPr lang="zh-CN" altLang="en-US" sz="2000" smtClean="0">
                <a:solidFill>
                  <a:srgbClr val="002060"/>
                </a:solidFill>
              </a:rPr>
              <a:t> （简单了解）</a:t>
            </a:r>
            <a:endParaRPr lang="zh-CN" altLang="en-US" sz="2000" smtClean="0"/>
          </a:p>
          <a:p>
            <a:pPr lvl="1">
              <a:lnSpc>
                <a:spcPct val="80000"/>
              </a:lnSpc>
            </a:pPr>
            <a:r>
              <a:rPr lang="zh-CN" altLang="en-US" sz="2000" smtClean="0"/>
              <a:t>交互概要图</a:t>
            </a:r>
            <a:r>
              <a:rPr lang="en-US" altLang="zh-CN" sz="2000" smtClean="0"/>
              <a:t>(Interaction Overview Diagram)</a:t>
            </a:r>
            <a:r>
              <a:rPr lang="zh-CN" altLang="en-US" sz="2000" smtClean="0">
                <a:solidFill>
                  <a:srgbClr val="FF0000"/>
                </a:solidFill>
              </a:rPr>
              <a:t> </a:t>
            </a:r>
            <a:r>
              <a:rPr lang="zh-CN" altLang="en-US" sz="2000" smtClean="0">
                <a:solidFill>
                  <a:srgbClr val="9900CC"/>
                </a:solidFill>
              </a:rPr>
              <a:t>（本课程不包括）</a:t>
            </a:r>
            <a:endParaRPr lang="zh-CN" altLang="en-US" sz="2000" smtClean="0"/>
          </a:p>
          <a:p>
            <a:pPr lvl="1">
              <a:lnSpc>
                <a:spcPct val="80000"/>
              </a:lnSpc>
            </a:pPr>
            <a:r>
              <a:rPr lang="zh-CN" altLang="en-US" sz="2000" smtClean="0"/>
              <a:t>时序图</a:t>
            </a:r>
            <a:r>
              <a:rPr lang="en-US" altLang="zh-CN" sz="2000" smtClean="0"/>
              <a:t>(Timing Diagram) </a:t>
            </a:r>
            <a:r>
              <a:rPr lang="zh-CN" altLang="en-US" sz="2000" smtClean="0">
                <a:solidFill>
                  <a:srgbClr val="9900CC"/>
                </a:solidFill>
              </a:rPr>
              <a:t>（本课程不包括）</a:t>
            </a:r>
            <a:endParaRPr lang="zh-CN" altLang="en-US" sz="20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6B8E0DC-066C-4FF3-9389-A0864B6C6FDB}" type="slidenum">
              <a:rPr lang="en-US" altLang="zh-CN" sz="1400" b="0">
                <a:solidFill>
                  <a:schemeClr val="accent2"/>
                </a:solidFill>
              </a:rPr>
              <a:pPr algn="r">
                <a:spcBef>
                  <a:spcPct val="0"/>
                </a:spcBef>
                <a:buClrTx/>
                <a:buSzTx/>
                <a:buFont typeface="Arial" pitchFamily="34" charset="0"/>
                <a:buNone/>
              </a:pPr>
              <a:t>11</a:t>
            </a:fld>
            <a:r>
              <a:rPr lang="en-US" altLang="zh-CN" sz="1400" b="0">
                <a:solidFill>
                  <a:schemeClr val="accent2"/>
                </a:solidFill>
              </a:rPr>
              <a:t>-</a:t>
            </a:r>
          </a:p>
        </p:txBody>
      </p:sp>
      <p:sp>
        <p:nvSpPr>
          <p:cNvPr id="14339" name="Rectangle 2"/>
          <p:cNvSpPr>
            <a:spLocks noGrp="1" noChangeArrowheads="1"/>
          </p:cNvSpPr>
          <p:nvPr>
            <p:ph type="title" idx="4294967295"/>
          </p:nvPr>
        </p:nvSpPr>
        <p:spPr/>
        <p:txBody>
          <a:bodyPr/>
          <a:lstStyle/>
          <a:p>
            <a:pPr eaLnBrk="1" hangingPunct="1"/>
            <a:r>
              <a:rPr lang="en-US" altLang="zh-CN" smtClean="0"/>
              <a:t>Common Mechanisms</a:t>
            </a:r>
            <a:endParaRPr lang="zh-CN" altLang="en-US" smtClean="0"/>
          </a:p>
        </p:txBody>
      </p:sp>
      <p:sp>
        <p:nvSpPr>
          <p:cNvPr id="14340" name="Rectangle 3"/>
          <p:cNvSpPr>
            <a:spLocks noChangeArrowheads="1"/>
          </p:cNvSpPr>
          <p:nvPr/>
        </p:nvSpPr>
        <p:spPr bwMode="auto">
          <a:xfrm>
            <a:off x="3419475" y="3355975"/>
            <a:ext cx="2114550"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solidFill>
                  <a:schemeClr val="bg2"/>
                </a:solidFill>
                <a:latin typeface="Arial" pitchFamily="34" charset="0"/>
              </a:rPr>
              <a:t>公共机制</a:t>
            </a:r>
          </a:p>
          <a:p>
            <a:pPr algn="ctr">
              <a:spcBef>
                <a:spcPct val="0"/>
              </a:spcBef>
              <a:buClrTx/>
              <a:buSzTx/>
              <a:buFont typeface="Arial" pitchFamily="34" charset="0"/>
              <a:buNone/>
            </a:pPr>
            <a:r>
              <a:rPr lang="en-US" altLang="zh-CN" sz="1400" dirty="0">
                <a:solidFill>
                  <a:schemeClr val="bg2"/>
                </a:solidFill>
                <a:latin typeface="Arial" pitchFamily="34" charset="0"/>
              </a:rPr>
              <a:t>common mechanisms</a:t>
            </a:r>
          </a:p>
        </p:txBody>
      </p:sp>
      <p:sp>
        <p:nvSpPr>
          <p:cNvPr id="14341" name="Rectangle 4"/>
          <p:cNvSpPr>
            <a:spLocks noChangeArrowheads="1"/>
          </p:cNvSpPr>
          <p:nvPr/>
        </p:nvSpPr>
        <p:spPr bwMode="auto">
          <a:xfrm>
            <a:off x="755650" y="4940300"/>
            <a:ext cx="1800225"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solidFill>
                  <a:schemeClr val="bg2"/>
                </a:solidFill>
                <a:latin typeface="Arial" pitchFamily="34" charset="0"/>
              </a:rPr>
              <a:t>规格说明</a:t>
            </a:r>
          </a:p>
          <a:p>
            <a:pPr algn="ctr">
              <a:spcBef>
                <a:spcPct val="0"/>
              </a:spcBef>
              <a:buClrTx/>
              <a:buSzTx/>
              <a:buFont typeface="Arial" pitchFamily="34" charset="0"/>
              <a:buNone/>
            </a:pPr>
            <a:r>
              <a:rPr lang="en-US" altLang="zh-CN" sz="1400" dirty="0">
                <a:solidFill>
                  <a:schemeClr val="bg2"/>
                </a:solidFill>
                <a:latin typeface="Arial" pitchFamily="34" charset="0"/>
              </a:rPr>
              <a:t>specifications</a:t>
            </a:r>
          </a:p>
        </p:txBody>
      </p:sp>
      <p:sp>
        <p:nvSpPr>
          <p:cNvPr id="14342" name="Rectangle 5"/>
          <p:cNvSpPr>
            <a:spLocks noChangeArrowheads="1"/>
          </p:cNvSpPr>
          <p:nvPr/>
        </p:nvSpPr>
        <p:spPr bwMode="auto">
          <a:xfrm>
            <a:off x="2627313" y="4940300"/>
            <a:ext cx="1800225"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solidFill>
                  <a:schemeClr val="bg2"/>
                </a:solidFill>
                <a:latin typeface="Arial" pitchFamily="34" charset="0"/>
              </a:rPr>
              <a:t>修饰</a:t>
            </a:r>
          </a:p>
          <a:p>
            <a:pPr algn="ctr">
              <a:spcBef>
                <a:spcPct val="0"/>
              </a:spcBef>
              <a:buClrTx/>
              <a:buSzTx/>
              <a:buFont typeface="Arial" pitchFamily="34" charset="0"/>
              <a:buNone/>
            </a:pPr>
            <a:r>
              <a:rPr lang="en-US" altLang="zh-CN" sz="1400" dirty="0">
                <a:solidFill>
                  <a:schemeClr val="bg2"/>
                </a:solidFill>
                <a:latin typeface="Arial" pitchFamily="34" charset="0"/>
              </a:rPr>
              <a:t>adornments</a:t>
            </a:r>
          </a:p>
        </p:txBody>
      </p:sp>
      <p:sp>
        <p:nvSpPr>
          <p:cNvPr id="14343" name="Rectangle 6"/>
          <p:cNvSpPr>
            <a:spLocks noChangeArrowheads="1"/>
          </p:cNvSpPr>
          <p:nvPr/>
        </p:nvSpPr>
        <p:spPr bwMode="auto">
          <a:xfrm>
            <a:off x="4500563" y="4940300"/>
            <a:ext cx="1800225"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solidFill>
                  <a:schemeClr val="bg2"/>
                </a:solidFill>
                <a:latin typeface="Arial" pitchFamily="34" charset="0"/>
              </a:rPr>
              <a:t>公共分类</a:t>
            </a:r>
          </a:p>
          <a:p>
            <a:pPr algn="ctr">
              <a:spcBef>
                <a:spcPct val="0"/>
              </a:spcBef>
              <a:buClrTx/>
              <a:buSzTx/>
              <a:buFont typeface="Arial" pitchFamily="34" charset="0"/>
              <a:buNone/>
            </a:pPr>
            <a:r>
              <a:rPr lang="en-US" altLang="zh-CN" sz="1400" dirty="0">
                <a:solidFill>
                  <a:schemeClr val="bg2"/>
                </a:solidFill>
                <a:latin typeface="Arial" pitchFamily="34" charset="0"/>
              </a:rPr>
              <a:t>common divisions</a:t>
            </a:r>
          </a:p>
        </p:txBody>
      </p:sp>
      <p:cxnSp>
        <p:nvCxnSpPr>
          <p:cNvPr id="14344" name="AutoShape 7"/>
          <p:cNvCxnSpPr>
            <a:cxnSpLocks noChangeShapeType="1"/>
            <a:stCxn id="14340" idx="2"/>
            <a:endCxn id="14341" idx="0"/>
          </p:cNvCxnSpPr>
          <p:nvPr/>
        </p:nvCxnSpPr>
        <p:spPr bwMode="auto">
          <a:xfrm rot="5400000">
            <a:off x="2643982" y="3098006"/>
            <a:ext cx="844550" cy="2820987"/>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4345" name="AutoShape 8"/>
          <p:cNvCxnSpPr>
            <a:cxnSpLocks noChangeShapeType="1"/>
            <a:stCxn id="14340" idx="2"/>
            <a:endCxn id="14343" idx="0"/>
          </p:cNvCxnSpPr>
          <p:nvPr/>
        </p:nvCxnSpPr>
        <p:spPr bwMode="auto">
          <a:xfrm rot="16200000" flipH="1">
            <a:off x="4516438" y="4046537"/>
            <a:ext cx="844550" cy="9239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4346" name="Rectangle 9"/>
          <p:cNvSpPr>
            <a:spLocks noChangeArrowheads="1"/>
          </p:cNvSpPr>
          <p:nvPr/>
        </p:nvSpPr>
        <p:spPr bwMode="auto">
          <a:xfrm>
            <a:off x="6388799" y="4940300"/>
            <a:ext cx="187275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solidFill>
                  <a:schemeClr val="bg2"/>
                </a:solidFill>
                <a:latin typeface="Arial" pitchFamily="34" charset="0"/>
              </a:rPr>
              <a:t>扩展机制</a:t>
            </a:r>
          </a:p>
          <a:p>
            <a:pPr algn="ctr">
              <a:spcBef>
                <a:spcPct val="0"/>
              </a:spcBef>
              <a:buClrTx/>
              <a:buSzTx/>
              <a:buFont typeface="Arial" pitchFamily="34" charset="0"/>
              <a:buNone/>
            </a:pPr>
            <a:r>
              <a:rPr lang="en-US" altLang="zh-CN" sz="1200" dirty="0">
                <a:solidFill>
                  <a:schemeClr val="bg2"/>
                </a:solidFill>
                <a:latin typeface="Arial" pitchFamily="34" charset="0"/>
              </a:rPr>
              <a:t>extensibility mechanisms</a:t>
            </a:r>
          </a:p>
        </p:txBody>
      </p:sp>
      <p:cxnSp>
        <p:nvCxnSpPr>
          <p:cNvPr id="14347" name="AutoShape 10"/>
          <p:cNvCxnSpPr>
            <a:cxnSpLocks noChangeShapeType="1"/>
            <a:stCxn id="14340" idx="2"/>
            <a:endCxn id="14342" idx="0"/>
          </p:cNvCxnSpPr>
          <p:nvPr/>
        </p:nvCxnSpPr>
        <p:spPr bwMode="auto">
          <a:xfrm rot="5400000">
            <a:off x="3579813" y="4033837"/>
            <a:ext cx="844550" cy="9493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4348" name="AutoShape 11"/>
          <p:cNvCxnSpPr>
            <a:cxnSpLocks noChangeShapeType="1"/>
            <a:stCxn id="14340" idx="2"/>
            <a:endCxn id="14346" idx="0"/>
          </p:cNvCxnSpPr>
          <p:nvPr/>
        </p:nvCxnSpPr>
        <p:spPr bwMode="auto">
          <a:xfrm rot="16200000" flipH="1">
            <a:off x="5469163" y="3084287"/>
            <a:ext cx="863600" cy="2848426"/>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4349" name="Rectangle 12"/>
          <p:cNvSpPr>
            <a:spLocks noChangeArrowheads="1"/>
          </p:cNvSpPr>
          <p:nvPr/>
        </p:nvSpPr>
        <p:spPr bwMode="auto">
          <a:xfrm>
            <a:off x="1187450" y="3357563"/>
            <a:ext cx="1944688" cy="7207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构造块</a:t>
            </a:r>
          </a:p>
          <a:p>
            <a:pPr algn="ctr">
              <a:spcBef>
                <a:spcPct val="0"/>
              </a:spcBef>
              <a:buClrTx/>
              <a:buSzTx/>
              <a:buFont typeface="Arial" pitchFamily="34" charset="0"/>
              <a:buNone/>
            </a:pPr>
            <a:r>
              <a:rPr lang="en-US" altLang="zh-CN" sz="1600" dirty="0">
                <a:latin typeface="Arial" pitchFamily="34" charset="0"/>
              </a:rPr>
              <a:t>building blocks</a:t>
            </a:r>
          </a:p>
        </p:txBody>
      </p:sp>
      <p:sp>
        <p:nvSpPr>
          <p:cNvPr id="14350" name="Rectangle 13"/>
          <p:cNvSpPr>
            <a:spLocks noChangeArrowheads="1"/>
          </p:cNvSpPr>
          <p:nvPr/>
        </p:nvSpPr>
        <p:spPr bwMode="auto">
          <a:xfrm>
            <a:off x="3492500" y="1698625"/>
            <a:ext cx="1944688"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dirty="0">
                <a:latin typeface="Arial" pitchFamily="34" charset="0"/>
              </a:rPr>
              <a:t>UML Structure</a:t>
            </a:r>
          </a:p>
        </p:txBody>
      </p:sp>
      <p:sp>
        <p:nvSpPr>
          <p:cNvPr id="14351" name="Rectangle 15"/>
          <p:cNvSpPr>
            <a:spLocks noChangeArrowheads="1"/>
          </p:cNvSpPr>
          <p:nvPr/>
        </p:nvSpPr>
        <p:spPr bwMode="auto">
          <a:xfrm>
            <a:off x="5722938" y="3355975"/>
            <a:ext cx="1944687"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构架</a:t>
            </a:r>
          </a:p>
          <a:p>
            <a:pPr algn="ctr">
              <a:spcBef>
                <a:spcPct val="0"/>
              </a:spcBef>
              <a:buClrTx/>
              <a:buSzTx/>
              <a:buFont typeface="Arial" pitchFamily="34" charset="0"/>
              <a:buNone/>
            </a:pPr>
            <a:r>
              <a:rPr lang="en-US" altLang="zh-CN" sz="1600" dirty="0">
                <a:latin typeface="Arial" pitchFamily="34" charset="0"/>
              </a:rPr>
              <a:t>architecture</a:t>
            </a:r>
          </a:p>
        </p:txBody>
      </p:sp>
      <p:cxnSp>
        <p:nvCxnSpPr>
          <p:cNvPr id="14352" name="AutoShape 16"/>
          <p:cNvCxnSpPr>
            <a:cxnSpLocks noChangeShapeType="1"/>
            <a:stCxn id="14350" idx="2"/>
          </p:cNvCxnSpPr>
          <p:nvPr/>
        </p:nvCxnSpPr>
        <p:spPr bwMode="auto">
          <a:xfrm rot="5400000">
            <a:off x="2819400" y="1698625"/>
            <a:ext cx="915988" cy="2376488"/>
          </a:xfrm>
          <a:prstGeom prst="bentConnector3">
            <a:avLst>
              <a:gd name="adj1" fmla="val 49912"/>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cxnSp>
        <p:nvCxnSpPr>
          <p:cNvPr id="14353" name="AutoShape 17"/>
          <p:cNvCxnSpPr>
            <a:cxnSpLocks noChangeShapeType="1"/>
            <a:stCxn id="14350" idx="2"/>
          </p:cNvCxnSpPr>
          <p:nvPr/>
        </p:nvCxnSpPr>
        <p:spPr bwMode="auto">
          <a:xfrm flipH="1">
            <a:off x="4464050" y="2428875"/>
            <a:ext cx="1588" cy="915988"/>
          </a:xfrm>
          <a:prstGeom prst="straightConnector1">
            <a:avLst/>
          </a:prstGeom>
          <a:noFill/>
          <a:ln w="28575">
            <a:solidFill>
              <a:srgbClr val="5F5F5F"/>
            </a:solidFill>
            <a:round/>
            <a:headEnd/>
            <a:tailEnd type="triangle" w="lg" len="lg"/>
          </a:ln>
          <a:extLst>
            <a:ext uri="{909E8E84-426E-40DD-AFC4-6F175D3DCCD1}">
              <a14:hiddenFill xmlns:a14="http://schemas.microsoft.com/office/drawing/2010/main">
                <a:noFill/>
              </a14:hiddenFill>
            </a:ext>
          </a:extLst>
        </p:spPr>
      </p:cxnSp>
      <p:cxnSp>
        <p:nvCxnSpPr>
          <p:cNvPr id="14354" name="AutoShape 18"/>
          <p:cNvCxnSpPr>
            <a:cxnSpLocks noChangeShapeType="1"/>
            <a:endCxn id="14351" idx="0"/>
          </p:cNvCxnSpPr>
          <p:nvPr/>
        </p:nvCxnSpPr>
        <p:spPr bwMode="auto">
          <a:xfrm rot="16200000" flipH="1">
            <a:off x="5122069" y="1772444"/>
            <a:ext cx="917575" cy="2230437"/>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5697D89-E11A-4D80-80AB-690D096CF2EA}" type="slidenum">
              <a:rPr lang="en-US" altLang="zh-CN" sz="1400" b="0">
                <a:solidFill>
                  <a:schemeClr val="accent2"/>
                </a:solidFill>
              </a:rPr>
              <a:pPr algn="r">
                <a:spcBef>
                  <a:spcPct val="0"/>
                </a:spcBef>
                <a:buClrTx/>
                <a:buSzTx/>
                <a:buFont typeface="Arial" pitchFamily="34" charset="0"/>
                <a:buNone/>
              </a:pPr>
              <a:t>12</a:t>
            </a:fld>
            <a:r>
              <a:rPr lang="en-US" altLang="zh-CN" sz="1400" b="0">
                <a:solidFill>
                  <a:schemeClr val="accent2"/>
                </a:solidFill>
              </a:rPr>
              <a:t>-</a:t>
            </a:r>
          </a:p>
        </p:txBody>
      </p:sp>
      <p:sp>
        <p:nvSpPr>
          <p:cNvPr id="15363" name="Rectangle 2"/>
          <p:cNvSpPr>
            <a:spLocks noGrp="1" noChangeArrowheads="1"/>
          </p:cNvSpPr>
          <p:nvPr>
            <p:ph type="title" idx="4294967295"/>
          </p:nvPr>
        </p:nvSpPr>
        <p:spPr>
          <a:xfrm>
            <a:off x="684213" y="333375"/>
            <a:ext cx="7793037" cy="1143000"/>
          </a:xfrm>
        </p:spPr>
        <p:txBody>
          <a:bodyPr/>
          <a:lstStyle/>
          <a:p>
            <a:pPr eaLnBrk="1" hangingPunct="1"/>
            <a:r>
              <a:rPr lang="en-US" altLang="zh-CN" smtClean="0"/>
              <a:t>Architecture</a:t>
            </a:r>
            <a:endParaRPr lang="zh-CN" altLang="en-US" smtClean="0"/>
          </a:p>
        </p:txBody>
      </p:sp>
      <p:sp>
        <p:nvSpPr>
          <p:cNvPr id="15364" name="Rectangle 4"/>
          <p:cNvSpPr>
            <a:spLocks noChangeArrowheads="1"/>
          </p:cNvSpPr>
          <p:nvPr/>
        </p:nvSpPr>
        <p:spPr bwMode="auto">
          <a:xfrm>
            <a:off x="282575" y="4868863"/>
            <a:ext cx="1655763"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用例视图</a:t>
            </a:r>
          </a:p>
          <a:p>
            <a:pPr algn="ctr">
              <a:spcBef>
                <a:spcPct val="0"/>
              </a:spcBef>
              <a:buClrTx/>
              <a:buSzTx/>
              <a:buFont typeface="Arial" pitchFamily="34" charset="0"/>
              <a:buNone/>
            </a:pPr>
            <a:r>
              <a:rPr lang="en-US" altLang="zh-CN" sz="1400">
                <a:solidFill>
                  <a:schemeClr val="bg2"/>
                </a:solidFill>
                <a:latin typeface="Arial" pitchFamily="34" charset="0"/>
              </a:rPr>
              <a:t>Use case View</a:t>
            </a:r>
            <a:endParaRPr lang="en-US" altLang="zh-CN" sz="900">
              <a:solidFill>
                <a:schemeClr val="bg2"/>
              </a:solidFill>
              <a:latin typeface="Arial" pitchFamily="34" charset="0"/>
            </a:endParaRPr>
          </a:p>
        </p:txBody>
      </p:sp>
      <p:sp>
        <p:nvSpPr>
          <p:cNvPr id="15365" name="Rectangle 5"/>
          <p:cNvSpPr>
            <a:spLocks noChangeArrowheads="1"/>
          </p:cNvSpPr>
          <p:nvPr/>
        </p:nvSpPr>
        <p:spPr bwMode="auto">
          <a:xfrm>
            <a:off x="2011363" y="4868863"/>
            <a:ext cx="1657350"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逻辑视图</a:t>
            </a:r>
          </a:p>
          <a:p>
            <a:pPr algn="ctr">
              <a:spcBef>
                <a:spcPct val="0"/>
              </a:spcBef>
              <a:buClrTx/>
              <a:buSzTx/>
              <a:buFont typeface="Arial" pitchFamily="34" charset="0"/>
              <a:buNone/>
            </a:pPr>
            <a:r>
              <a:rPr lang="en-US" altLang="zh-CN" sz="1400">
                <a:solidFill>
                  <a:schemeClr val="bg2"/>
                </a:solidFill>
                <a:latin typeface="Arial" pitchFamily="34" charset="0"/>
              </a:rPr>
              <a:t>Logic view</a:t>
            </a:r>
            <a:endParaRPr lang="en-US" altLang="zh-CN" sz="1000">
              <a:solidFill>
                <a:schemeClr val="bg2"/>
              </a:solidFill>
              <a:latin typeface="Arial" pitchFamily="34" charset="0"/>
            </a:endParaRPr>
          </a:p>
        </p:txBody>
      </p:sp>
      <p:sp>
        <p:nvSpPr>
          <p:cNvPr id="15366" name="Rectangle 6"/>
          <p:cNvSpPr>
            <a:spLocks noChangeArrowheads="1"/>
          </p:cNvSpPr>
          <p:nvPr/>
        </p:nvSpPr>
        <p:spPr bwMode="auto">
          <a:xfrm>
            <a:off x="3738563" y="4868863"/>
            <a:ext cx="15843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进程视图</a:t>
            </a:r>
          </a:p>
          <a:p>
            <a:pPr algn="ctr">
              <a:spcBef>
                <a:spcPct val="0"/>
              </a:spcBef>
              <a:buClrTx/>
              <a:buSzTx/>
              <a:buFont typeface="Arial" pitchFamily="34" charset="0"/>
              <a:buNone/>
            </a:pPr>
            <a:r>
              <a:rPr lang="en-US" altLang="zh-CN" sz="1400">
                <a:solidFill>
                  <a:schemeClr val="bg2"/>
                </a:solidFill>
                <a:latin typeface="Arial" pitchFamily="34" charset="0"/>
              </a:rPr>
              <a:t>Process view</a:t>
            </a:r>
          </a:p>
        </p:txBody>
      </p:sp>
      <p:cxnSp>
        <p:nvCxnSpPr>
          <p:cNvPr id="15367" name="AutoShape 7"/>
          <p:cNvCxnSpPr>
            <a:cxnSpLocks noChangeShapeType="1"/>
            <a:endCxn id="15364" idx="0"/>
          </p:cNvCxnSpPr>
          <p:nvPr/>
        </p:nvCxnSpPr>
        <p:spPr bwMode="auto">
          <a:xfrm rot="5400000">
            <a:off x="2135188" y="2990850"/>
            <a:ext cx="844550" cy="28924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5368" name="AutoShape 8"/>
          <p:cNvCxnSpPr>
            <a:cxnSpLocks noChangeShapeType="1"/>
            <a:endCxn id="15366" idx="0"/>
          </p:cNvCxnSpPr>
          <p:nvPr/>
        </p:nvCxnSpPr>
        <p:spPr bwMode="auto">
          <a:xfrm rot="16200000" flipH="1">
            <a:off x="3844925" y="4173538"/>
            <a:ext cx="844550" cy="527050"/>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5394325" y="4868863"/>
            <a:ext cx="18002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实现视图</a:t>
            </a:r>
          </a:p>
          <a:p>
            <a:pPr algn="ctr">
              <a:spcBef>
                <a:spcPct val="0"/>
              </a:spcBef>
              <a:buClrTx/>
              <a:buSzTx/>
              <a:buFont typeface="Arial" pitchFamily="34" charset="0"/>
              <a:buNone/>
            </a:pPr>
            <a:r>
              <a:rPr lang="en-US" altLang="zh-CN" sz="1400">
                <a:solidFill>
                  <a:schemeClr val="bg2"/>
                </a:solidFill>
                <a:latin typeface="Arial" pitchFamily="34" charset="0"/>
              </a:rPr>
              <a:t>Implementation view</a:t>
            </a:r>
            <a:endParaRPr lang="en-US" altLang="zh-CN" sz="700">
              <a:solidFill>
                <a:schemeClr val="bg2"/>
              </a:solidFill>
              <a:latin typeface="Arial" pitchFamily="34" charset="0"/>
            </a:endParaRPr>
          </a:p>
        </p:txBody>
      </p:sp>
      <p:cxnSp>
        <p:nvCxnSpPr>
          <p:cNvPr id="15370" name="AutoShape 10"/>
          <p:cNvCxnSpPr>
            <a:cxnSpLocks noChangeShapeType="1"/>
            <a:endCxn id="15365" idx="0"/>
          </p:cNvCxnSpPr>
          <p:nvPr/>
        </p:nvCxnSpPr>
        <p:spPr bwMode="auto">
          <a:xfrm rot="5400000">
            <a:off x="2999582" y="3855244"/>
            <a:ext cx="844550" cy="1163637"/>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5371" name="AutoShape 11"/>
          <p:cNvCxnSpPr>
            <a:cxnSpLocks noChangeShapeType="1"/>
          </p:cNvCxnSpPr>
          <p:nvPr/>
        </p:nvCxnSpPr>
        <p:spPr bwMode="auto">
          <a:xfrm rot="16200000" flipH="1">
            <a:off x="4750594" y="3280569"/>
            <a:ext cx="844550" cy="2290762"/>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5372" name="Rectangle 12"/>
          <p:cNvSpPr>
            <a:spLocks noChangeArrowheads="1"/>
          </p:cNvSpPr>
          <p:nvPr/>
        </p:nvSpPr>
        <p:spPr bwMode="auto">
          <a:xfrm>
            <a:off x="714375" y="3284538"/>
            <a:ext cx="1944688" cy="7207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构造块</a:t>
            </a:r>
          </a:p>
          <a:p>
            <a:pPr algn="ctr">
              <a:spcBef>
                <a:spcPct val="0"/>
              </a:spcBef>
              <a:buClrTx/>
              <a:buSzTx/>
              <a:buFont typeface="Arial" pitchFamily="34" charset="0"/>
              <a:buNone/>
            </a:pPr>
            <a:r>
              <a:rPr lang="en-US" altLang="zh-CN" sz="1600" dirty="0">
                <a:latin typeface="Arial" pitchFamily="34" charset="0"/>
              </a:rPr>
              <a:t>building blocks</a:t>
            </a:r>
          </a:p>
        </p:txBody>
      </p:sp>
      <p:sp>
        <p:nvSpPr>
          <p:cNvPr id="15373" name="Rectangle 13"/>
          <p:cNvSpPr>
            <a:spLocks noChangeArrowheads="1"/>
          </p:cNvSpPr>
          <p:nvPr/>
        </p:nvSpPr>
        <p:spPr bwMode="auto">
          <a:xfrm>
            <a:off x="3019425" y="1625600"/>
            <a:ext cx="1944688"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a:latin typeface="Arial" pitchFamily="34" charset="0"/>
              </a:rPr>
              <a:t>UML Structure</a:t>
            </a:r>
          </a:p>
        </p:txBody>
      </p:sp>
      <p:cxnSp>
        <p:nvCxnSpPr>
          <p:cNvPr id="15374" name="AutoShape 15"/>
          <p:cNvCxnSpPr>
            <a:cxnSpLocks noChangeShapeType="1"/>
            <a:stCxn id="15373" idx="2"/>
          </p:cNvCxnSpPr>
          <p:nvPr/>
        </p:nvCxnSpPr>
        <p:spPr bwMode="auto">
          <a:xfrm rot="5400000">
            <a:off x="2346325" y="1625600"/>
            <a:ext cx="915988" cy="2376488"/>
          </a:xfrm>
          <a:prstGeom prst="bentConnector3">
            <a:avLst>
              <a:gd name="adj1" fmla="val 49912"/>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cxnSp>
        <p:nvCxnSpPr>
          <p:cNvPr id="15375" name="AutoShape 16"/>
          <p:cNvCxnSpPr>
            <a:cxnSpLocks noChangeShapeType="1"/>
            <a:stCxn id="15373" idx="2"/>
          </p:cNvCxnSpPr>
          <p:nvPr/>
        </p:nvCxnSpPr>
        <p:spPr bwMode="auto">
          <a:xfrm flipH="1">
            <a:off x="3990975" y="2355850"/>
            <a:ext cx="1588" cy="915988"/>
          </a:xfrm>
          <a:prstGeom prst="straightConnector1">
            <a:avLst/>
          </a:prstGeom>
          <a:noFill/>
          <a:ln w="28575">
            <a:solidFill>
              <a:srgbClr val="5F5F5F"/>
            </a:solidFill>
            <a:round/>
            <a:headEnd/>
            <a:tailEnd type="triangle" w="lg" len="lg"/>
          </a:ln>
          <a:extLst>
            <a:ext uri="{909E8E84-426E-40DD-AFC4-6F175D3DCCD1}">
              <a14:hiddenFill xmlns:a14="http://schemas.microsoft.com/office/drawing/2010/main">
                <a:noFill/>
              </a14:hiddenFill>
            </a:ext>
          </a:extLst>
        </p:spPr>
      </p:cxnSp>
      <p:cxnSp>
        <p:nvCxnSpPr>
          <p:cNvPr id="15376" name="AutoShape 17"/>
          <p:cNvCxnSpPr>
            <a:cxnSpLocks noChangeShapeType="1"/>
          </p:cNvCxnSpPr>
          <p:nvPr/>
        </p:nvCxnSpPr>
        <p:spPr bwMode="auto">
          <a:xfrm rot="16200000" flipH="1">
            <a:off x="4648994" y="1699419"/>
            <a:ext cx="917575" cy="2230437"/>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sp>
        <p:nvSpPr>
          <p:cNvPr id="15377" name="Rectangle 18"/>
          <p:cNvSpPr>
            <a:spLocks noChangeArrowheads="1"/>
          </p:cNvSpPr>
          <p:nvPr/>
        </p:nvSpPr>
        <p:spPr bwMode="auto">
          <a:xfrm>
            <a:off x="7267575" y="4868863"/>
            <a:ext cx="18002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部署视图</a:t>
            </a:r>
          </a:p>
          <a:p>
            <a:pPr algn="ctr">
              <a:spcBef>
                <a:spcPct val="0"/>
              </a:spcBef>
              <a:buClrTx/>
              <a:buSzTx/>
              <a:buFont typeface="Arial" pitchFamily="34" charset="0"/>
              <a:buNone/>
            </a:pPr>
            <a:r>
              <a:rPr lang="en-US" altLang="zh-CN" sz="1400">
                <a:solidFill>
                  <a:schemeClr val="bg2"/>
                </a:solidFill>
                <a:latin typeface="Arial" pitchFamily="34" charset="0"/>
              </a:rPr>
              <a:t>Deployment view</a:t>
            </a:r>
            <a:endParaRPr lang="en-US" altLang="zh-CN" sz="700">
              <a:solidFill>
                <a:schemeClr val="bg2"/>
              </a:solidFill>
              <a:latin typeface="Arial" pitchFamily="34" charset="0"/>
            </a:endParaRPr>
          </a:p>
        </p:txBody>
      </p:sp>
      <p:cxnSp>
        <p:nvCxnSpPr>
          <p:cNvPr id="15378" name="AutoShape 19"/>
          <p:cNvCxnSpPr>
            <a:cxnSpLocks noChangeShapeType="1"/>
            <a:endCxn id="15377" idx="0"/>
          </p:cNvCxnSpPr>
          <p:nvPr/>
        </p:nvCxnSpPr>
        <p:spPr bwMode="auto">
          <a:xfrm>
            <a:off x="4027488" y="4435475"/>
            <a:ext cx="4140200" cy="423863"/>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5379" name="Rectangle 21"/>
          <p:cNvSpPr>
            <a:spLocks noChangeArrowheads="1"/>
          </p:cNvSpPr>
          <p:nvPr/>
        </p:nvSpPr>
        <p:spPr bwMode="auto">
          <a:xfrm>
            <a:off x="3019425" y="3284538"/>
            <a:ext cx="1944688" cy="720725"/>
          </a:xfrm>
          <a:prstGeom prst="rect">
            <a:avLst/>
          </a:prstGeom>
          <a:solidFill>
            <a:srgbClr val="99CCFF"/>
          </a:solidFill>
          <a:ln w="19050">
            <a:solidFill>
              <a:srgbClr val="5F5F5F"/>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构架</a:t>
            </a:r>
          </a:p>
          <a:p>
            <a:pPr algn="ctr">
              <a:spcBef>
                <a:spcPct val="0"/>
              </a:spcBef>
              <a:buClrTx/>
              <a:buSzTx/>
              <a:buFont typeface="Arial" pitchFamily="34" charset="0"/>
              <a:buNone/>
            </a:pPr>
            <a:r>
              <a:rPr lang="en-US" altLang="zh-CN" sz="1600" dirty="0">
                <a:latin typeface="Arial" pitchFamily="34" charset="0"/>
              </a:rPr>
              <a:t>architecture</a:t>
            </a:r>
          </a:p>
        </p:txBody>
      </p:sp>
      <p:sp>
        <p:nvSpPr>
          <p:cNvPr id="15380" name="Rectangle 22"/>
          <p:cNvSpPr>
            <a:spLocks noChangeArrowheads="1"/>
          </p:cNvSpPr>
          <p:nvPr/>
        </p:nvSpPr>
        <p:spPr bwMode="auto">
          <a:xfrm>
            <a:off x="5178425" y="3284538"/>
            <a:ext cx="2114550" cy="7207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solidFill>
                  <a:schemeClr val="bg2"/>
                </a:solidFill>
                <a:latin typeface="Arial" pitchFamily="34" charset="0"/>
              </a:rPr>
              <a:t>公共机制</a:t>
            </a:r>
          </a:p>
          <a:p>
            <a:pPr algn="ctr">
              <a:spcBef>
                <a:spcPct val="0"/>
              </a:spcBef>
              <a:buClrTx/>
              <a:buSzTx/>
              <a:buFont typeface="Arial" pitchFamily="34" charset="0"/>
              <a:buNone/>
            </a:pPr>
            <a:r>
              <a:rPr lang="en-US" altLang="zh-CN" sz="1400" dirty="0">
                <a:solidFill>
                  <a:schemeClr val="bg2"/>
                </a:solidFill>
                <a:latin typeface="Arial" pitchFamily="34" charset="0"/>
              </a:rPr>
              <a:t>common mechanisms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026B640-F491-4FB7-ADB6-4B8082835496}" type="slidenum">
              <a:rPr lang="en-US" altLang="zh-CN" sz="1400" b="0">
                <a:solidFill>
                  <a:schemeClr val="accent2"/>
                </a:solidFill>
              </a:rPr>
              <a:pPr algn="r">
                <a:spcBef>
                  <a:spcPct val="0"/>
                </a:spcBef>
                <a:buClrTx/>
                <a:buSzTx/>
                <a:buFont typeface="Arial" pitchFamily="34" charset="0"/>
                <a:buNone/>
              </a:pPr>
              <a:t>13</a:t>
            </a:fld>
            <a:r>
              <a:rPr lang="en-US" altLang="zh-CN" sz="1400" b="0">
                <a:solidFill>
                  <a:schemeClr val="accent2"/>
                </a:solidFill>
              </a:rPr>
              <a:t>-</a:t>
            </a:r>
          </a:p>
        </p:txBody>
      </p:sp>
      <p:sp>
        <p:nvSpPr>
          <p:cNvPr id="1094" name="Rectangle 2"/>
          <p:cNvSpPr>
            <a:spLocks noGrp="1" noChangeArrowheads="1"/>
          </p:cNvSpPr>
          <p:nvPr>
            <p:ph type="title" idx="4294967295"/>
          </p:nvPr>
        </p:nvSpPr>
        <p:spPr/>
        <p:txBody>
          <a:bodyPr/>
          <a:lstStyle/>
          <a:p>
            <a:pPr eaLnBrk="1" hangingPunct="1"/>
            <a:r>
              <a:rPr lang="zh-CN" altLang="en-US" smtClean="0"/>
              <a:t>总结：</a:t>
            </a:r>
            <a:r>
              <a:rPr lang="en-US" altLang="zh-CN" smtClean="0"/>
              <a:t>UML</a:t>
            </a:r>
            <a:r>
              <a:rPr lang="zh-CN" altLang="en-US" smtClean="0"/>
              <a:t>结构</a:t>
            </a:r>
          </a:p>
        </p:txBody>
      </p:sp>
      <p:graphicFrame>
        <p:nvGraphicFramePr>
          <p:cNvPr id="2" name="图示 1"/>
          <p:cNvGraphicFramePr/>
          <p:nvPr/>
        </p:nvGraphicFramePr>
        <p:xfrm>
          <a:off x="755650" y="1703388"/>
          <a:ext cx="7732713"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8AF0F662-9F41-43E8-82E1-D002619E398B}" type="slidenum">
              <a:rPr lang="en-US" altLang="zh-CN" sz="1400" b="0">
                <a:solidFill>
                  <a:schemeClr val="accent2"/>
                </a:solidFill>
              </a:rPr>
              <a:pPr algn="r">
                <a:spcBef>
                  <a:spcPct val="0"/>
                </a:spcBef>
                <a:buClrTx/>
                <a:buSzTx/>
                <a:buFont typeface="Arial" pitchFamily="34" charset="0"/>
                <a:buNone/>
              </a:pPr>
              <a:t>14</a:t>
            </a:fld>
            <a:r>
              <a:rPr lang="en-US" altLang="zh-CN" sz="1400" b="0">
                <a:solidFill>
                  <a:schemeClr val="accent2"/>
                </a:solidFill>
              </a:rPr>
              <a:t>-</a:t>
            </a:r>
          </a:p>
        </p:txBody>
      </p:sp>
      <p:sp>
        <p:nvSpPr>
          <p:cNvPr id="16387" name="Rectangle 2"/>
          <p:cNvSpPr>
            <a:spLocks noGrp="1" noChangeArrowheads="1"/>
          </p:cNvSpPr>
          <p:nvPr>
            <p:ph type="title" idx="4294967295"/>
          </p:nvPr>
        </p:nvSpPr>
        <p:spPr/>
        <p:txBody>
          <a:bodyPr/>
          <a:lstStyle/>
          <a:p>
            <a:pPr eaLnBrk="1" hangingPunct="1"/>
            <a:r>
              <a:rPr lang="zh-CN" altLang="en-US" smtClean="0"/>
              <a:t>本章目录</a:t>
            </a:r>
          </a:p>
        </p:txBody>
      </p:sp>
      <p:sp>
        <p:nvSpPr>
          <p:cNvPr id="16388" name="Rectangle 3"/>
          <p:cNvSpPr>
            <a:spLocks noGrp="1" noChangeArrowheads="1"/>
          </p:cNvSpPr>
          <p:nvPr>
            <p:ph type="body" idx="4294967295"/>
          </p:nvPr>
        </p:nvSpPr>
        <p:spPr/>
        <p:txBody>
          <a:bodyPr/>
          <a:lstStyle/>
          <a:p>
            <a:pPr eaLnBrk="1" hangingPunct="1"/>
            <a:r>
              <a:rPr lang="en-US" altLang="zh-CN" smtClean="0">
                <a:solidFill>
                  <a:schemeClr val="bg2"/>
                </a:solidFill>
              </a:rPr>
              <a:t>2.1 UML</a:t>
            </a:r>
            <a:r>
              <a:rPr lang="zh-CN" altLang="en-US" smtClean="0">
                <a:solidFill>
                  <a:schemeClr val="bg2"/>
                </a:solidFill>
              </a:rPr>
              <a:t>结构</a:t>
            </a:r>
          </a:p>
          <a:p>
            <a:pPr eaLnBrk="1" hangingPunct="1"/>
            <a:r>
              <a:rPr lang="en-US" altLang="zh-CN" smtClean="0">
                <a:solidFill>
                  <a:schemeClr val="hlink"/>
                </a:solidFill>
              </a:rPr>
              <a:t>2.2 </a:t>
            </a:r>
            <a:r>
              <a:rPr lang="zh-CN" altLang="en-US" smtClean="0">
                <a:solidFill>
                  <a:schemeClr val="hlink"/>
                </a:solidFill>
              </a:rPr>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16389" name="Rectangle 6"/>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BC024E5-8F64-4008-BFEC-3A1BA8A8849E}" type="slidenum">
              <a:rPr lang="en-US" altLang="zh-CN" sz="1400" b="0">
                <a:solidFill>
                  <a:schemeClr val="accent2"/>
                </a:solidFill>
              </a:rPr>
              <a:pPr algn="r">
                <a:spcBef>
                  <a:spcPct val="0"/>
                </a:spcBef>
                <a:buClrTx/>
                <a:buSzTx/>
                <a:buFont typeface="Arial" pitchFamily="34" charset="0"/>
                <a:buNone/>
              </a:pPr>
              <a:t>15</a:t>
            </a:fld>
            <a:r>
              <a:rPr lang="en-US" altLang="zh-CN" sz="1400" b="0">
                <a:solidFill>
                  <a:schemeClr val="accent2"/>
                </a:solidFill>
              </a:rPr>
              <a:t>-</a:t>
            </a:r>
          </a:p>
        </p:txBody>
      </p:sp>
      <p:sp>
        <p:nvSpPr>
          <p:cNvPr id="17411" name="Rectangle 2"/>
          <p:cNvSpPr>
            <a:spLocks noGrp="1" noChangeArrowheads="1"/>
          </p:cNvSpPr>
          <p:nvPr>
            <p:ph type="title" idx="4294967295"/>
          </p:nvPr>
        </p:nvSpPr>
        <p:spPr/>
        <p:txBody>
          <a:bodyPr/>
          <a:lstStyle/>
          <a:p>
            <a:pPr eaLnBrk="1" hangingPunct="1"/>
            <a:r>
              <a:rPr lang="en-US" altLang="zh-CN" smtClean="0"/>
              <a:t>2.2Things(</a:t>
            </a:r>
            <a:r>
              <a:rPr lang="zh-CN" altLang="en-US" smtClean="0"/>
              <a:t>物件</a:t>
            </a:r>
            <a:r>
              <a:rPr lang="en-US" altLang="zh-CN" smtClean="0"/>
              <a:t>)</a:t>
            </a:r>
            <a:endParaRPr lang="zh-CN" altLang="en-US" smtClean="0"/>
          </a:p>
        </p:txBody>
      </p:sp>
      <p:sp>
        <p:nvSpPr>
          <p:cNvPr id="17412" name="Rectangle 3"/>
          <p:cNvSpPr>
            <a:spLocks noChangeArrowheads="1"/>
          </p:cNvSpPr>
          <p:nvPr/>
        </p:nvSpPr>
        <p:spPr bwMode="auto">
          <a:xfrm>
            <a:off x="3419475" y="1844675"/>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物件</a:t>
            </a:r>
          </a:p>
          <a:p>
            <a:pPr algn="ctr">
              <a:spcBef>
                <a:spcPct val="0"/>
              </a:spcBef>
              <a:buClrTx/>
              <a:buSzTx/>
              <a:buFont typeface="Arial" pitchFamily="34" charset="0"/>
              <a:buNone/>
            </a:pPr>
            <a:r>
              <a:rPr lang="en-US" altLang="zh-CN" sz="1600">
                <a:latin typeface="Arial" pitchFamily="34" charset="0"/>
              </a:rPr>
              <a:t>things</a:t>
            </a:r>
          </a:p>
        </p:txBody>
      </p:sp>
      <p:sp>
        <p:nvSpPr>
          <p:cNvPr id="17413" name="Rectangle 4"/>
          <p:cNvSpPr>
            <a:spLocks noChangeArrowheads="1"/>
          </p:cNvSpPr>
          <p:nvPr/>
        </p:nvSpPr>
        <p:spPr bwMode="auto">
          <a:xfrm>
            <a:off x="755650" y="3213100"/>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结构物件</a:t>
            </a:r>
          </a:p>
        </p:txBody>
      </p:sp>
      <p:sp>
        <p:nvSpPr>
          <p:cNvPr id="17414" name="Rectangle 5"/>
          <p:cNvSpPr>
            <a:spLocks noChangeArrowheads="1"/>
          </p:cNvSpPr>
          <p:nvPr/>
        </p:nvSpPr>
        <p:spPr bwMode="auto">
          <a:xfrm>
            <a:off x="2627313" y="3213100"/>
            <a:ext cx="1655762"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行为物件</a:t>
            </a:r>
          </a:p>
        </p:txBody>
      </p:sp>
      <p:sp>
        <p:nvSpPr>
          <p:cNvPr id="17415" name="Rectangle 6"/>
          <p:cNvSpPr>
            <a:spLocks noChangeArrowheads="1"/>
          </p:cNvSpPr>
          <p:nvPr/>
        </p:nvSpPr>
        <p:spPr bwMode="auto">
          <a:xfrm>
            <a:off x="4498975" y="3213100"/>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分组物件</a:t>
            </a:r>
          </a:p>
        </p:txBody>
      </p:sp>
      <p:cxnSp>
        <p:nvCxnSpPr>
          <p:cNvPr id="17416" name="AutoShape 7"/>
          <p:cNvCxnSpPr>
            <a:cxnSpLocks noChangeShapeType="1"/>
            <a:stCxn id="17412" idx="2"/>
            <a:endCxn id="17413" idx="0"/>
          </p:cNvCxnSpPr>
          <p:nvPr/>
        </p:nvCxnSpPr>
        <p:spPr bwMode="auto">
          <a:xfrm rot="5400000">
            <a:off x="2529682" y="1485106"/>
            <a:ext cx="773112" cy="2663825"/>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7417" name="AutoShape 8"/>
          <p:cNvCxnSpPr>
            <a:cxnSpLocks noChangeShapeType="1"/>
            <a:stCxn id="17412" idx="2"/>
            <a:endCxn id="17415" idx="0"/>
          </p:cNvCxnSpPr>
          <p:nvPr/>
        </p:nvCxnSpPr>
        <p:spPr bwMode="auto">
          <a:xfrm rot="16200000" flipH="1">
            <a:off x="4401344" y="2277269"/>
            <a:ext cx="773112" cy="1079500"/>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7418" name="Rectangle 9"/>
          <p:cNvSpPr>
            <a:spLocks noChangeArrowheads="1"/>
          </p:cNvSpPr>
          <p:nvPr/>
        </p:nvSpPr>
        <p:spPr bwMode="auto">
          <a:xfrm>
            <a:off x="6372225" y="3213100"/>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注解物件</a:t>
            </a:r>
          </a:p>
        </p:txBody>
      </p:sp>
      <p:cxnSp>
        <p:nvCxnSpPr>
          <p:cNvPr id="17419" name="AutoShape 10"/>
          <p:cNvCxnSpPr>
            <a:cxnSpLocks noChangeShapeType="1"/>
            <a:stCxn id="17412" idx="2"/>
            <a:endCxn id="17414" idx="0"/>
          </p:cNvCxnSpPr>
          <p:nvPr/>
        </p:nvCxnSpPr>
        <p:spPr bwMode="auto">
          <a:xfrm rot="5400000">
            <a:off x="3465513" y="2420938"/>
            <a:ext cx="773112" cy="792162"/>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7420" name="AutoShape 11"/>
          <p:cNvCxnSpPr>
            <a:cxnSpLocks noChangeShapeType="1"/>
            <a:stCxn id="17412" idx="2"/>
            <a:endCxn id="17418" idx="0"/>
          </p:cNvCxnSpPr>
          <p:nvPr/>
        </p:nvCxnSpPr>
        <p:spPr bwMode="auto">
          <a:xfrm rot="16200000" flipH="1">
            <a:off x="5337969" y="1340644"/>
            <a:ext cx="773112" cy="2952750"/>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7421" name="AutoShape 12"/>
          <p:cNvSpPr>
            <a:spLocks noChangeArrowheads="1"/>
          </p:cNvSpPr>
          <p:nvPr/>
        </p:nvSpPr>
        <p:spPr bwMode="auto">
          <a:xfrm>
            <a:off x="179513" y="4221089"/>
            <a:ext cx="2736725" cy="936103"/>
          </a:xfrm>
          <a:prstGeom prst="wedgeRectCallout">
            <a:avLst>
              <a:gd name="adj1" fmla="val -6688"/>
              <a:gd name="adj2" fmla="val -91533"/>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800" dirty="0">
                <a:solidFill>
                  <a:srgbClr val="FF3300"/>
                </a:solidFill>
                <a:latin typeface="Arial" pitchFamily="34" charset="0"/>
              </a:rPr>
              <a:t>UML</a:t>
            </a:r>
            <a:r>
              <a:rPr lang="zh-CN" altLang="en-US" sz="1800" dirty="0">
                <a:solidFill>
                  <a:srgbClr val="FF3300"/>
                </a:solidFill>
                <a:latin typeface="Arial" pitchFamily="34" charset="0"/>
              </a:rPr>
              <a:t>模型中的</a:t>
            </a:r>
            <a:r>
              <a:rPr lang="zh-CN" altLang="en-US" sz="1800" dirty="0" smtClean="0">
                <a:solidFill>
                  <a:srgbClr val="FF3300"/>
                </a:solidFill>
                <a:latin typeface="Arial" pitchFamily="34" charset="0"/>
              </a:rPr>
              <a:t>名词</a:t>
            </a:r>
            <a:endParaRPr lang="en-US" altLang="zh-CN" sz="1800" dirty="0" smtClean="0">
              <a:solidFill>
                <a:srgbClr val="FF3300"/>
              </a:solidFill>
              <a:latin typeface="Arial" pitchFamily="34" charset="0"/>
            </a:endParaRPr>
          </a:p>
          <a:p>
            <a:pPr>
              <a:spcBef>
                <a:spcPct val="0"/>
              </a:spcBef>
              <a:buClrTx/>
              <a:buSzTx/>
              <a:buFont typeface="Arial" pitchFamily="34" charset="0"/>
              <a:buNone/>
            </a:pPr>
            <a:r>
              <a:rPr lang="zh-CN" altLang="en-US" sz="1800" dirty="0" smtClean="0">
                <a:solidFill>
                  <a:srgbClr val="FF3300"/>
                </a:solidFill>
                <a:latin typeface="Arial" pitchFamily="34" charset="0"/>
              </a:rPr>
              <a:t>如</a:t>
            </a:r>
            <a:r>
              <a:rPr lang="zh-CN" altLang="en-US" sz="1800" dirty="0">
                <a:solidFill>
                  <a:srgbClr val="FF3300"/>
                </a:solidFill>
                <a:latin typeface="Arial" pitchFamily="34" charset="0"/>
              </a:rPr>
              <a:t>类、接口、协作、用例、活动类、组件、节点</a:t>
            </a:r>
          </a:p>
        </p:txBody>
      </p:sp>
      <p:sp>
        <p:nvSpPr>
          <p:cNvPr id="17422" name="AutoShape 13"/>
          <p:cNvSpPr>
            <a:spLocks noChangeArrowheads="1"/>
          </p:cNvSpPr>
          <p:nvPr/>
        </p:nvSpPr>
        <p:spPr bwMode="auto">
          <a:xfrm>
            <a:off x="1814257" y="5303034"/>
            <a:ext cx="2037812" cy="646417"/>
          </a:xfrm>
          <a:prstGeom prst="wedgeRectCallout">
            <a:avLst>
              <a:gd name="adj1" fmla="val 33535"/>
              <a:gd name="adj2" fmla="val -283882"/>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800" dirty="0">
                <a:solidFill>
                  <a:srgbClr val="FF3300"/>
                </a:solidFill>
                <a:latin typeface="Arial" pitchFamily="34" charset="0"/>
              </a:rPr>
              <a:t>UML</a:t>
            </a:r>
            <a:r>
              <a:rPr lang="zh-CN" altLang="en-US" sz="1800" dirty="0">
                <a:solidFill>
                  <a:srgbClr val="FF3300"/>
                </a:solidFill>
                <a:latin typeface="Arial" pitchFamily="34" charset="0"/>
              </a:rPr>
              <a:t>模型的动词</a:t>
            </a:r>
            <a:r>
              <a:rPr lang="zh-CN" altLang="en-US" sz="1800" dirty="0" smtClean="0">
                <a:solidFill>
                  <a:srgbClr val="FF3300"/>
                </a:solidFill>
                <a:latin typeface="Arial" pitchFamily="34" charset="0"/>
              </a:rPr>
              <a:t>，如</a:t>
            </a:r>
            <a:r>
              <a:rPr lang="zh-CN" altLang="en-US" sz="1800" dirty="0">
                <a:solidFill>
                  <a:srgbClr val="FF3300"/>
                </a:solidFill>
                <a:latin typeface="Arial" pitchFamily="34" charset="0"/>
              </a:rPr>
              <a:t>交互、状态机</a:t>
            </a:r>
          </a:p>
        </p:txBody>
      </p:sp>
      <p:sp>
        <p:nvSpPr>
          <p:cNvPr id="17423" name="AutoShape 14"/>
          <p:cNvSpPr>
            <a:spLocks noChangeArrowheads="1"/>
          </p:cNvSpPr>
          <p:nvPr/>
        </p:nvSpPr>
        <p:spPr bwMode="auto">
          <a:xfrm>
            <a:off x="3729293" y="4510775"/>
            <a:ext cx="3470813" cy="646417"/>
          </a:xfrm>
          <a:prstGeom prst="wedgeRectCallout">
            <a:avLst>
              <a:gd name="adj1" fmla="val -5938"/>
              <a:gd name="adj2" fmla="val -163335"/>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dirty="0">
                <a:solidFill>
                  <a:srgbClr val="FF3300"/>
                </a:solidFill>
                <a:latin typeface="Arial" pitchFamily="34" charset="0"/>
              </a:rPr>
              <a:t>包，它用于把语义上相关的建模元素分组为内聚的单元</a:t>
            </a:r>
          </a:p>
        </p:txBody>
      </p:sp>
      <p:sp>
        <p:nvSpPr>
          <p:cNvPr id="17424" name="AutoShape 15"/>
          <p:cNvSpPr>
            <a:spLocks noChangeArrowheads="1"/>
          </p:cNvSpPr>
          <p:nvPr/>
        </p:nvSpPr>
        <p:spPr bwMode="auto">
          <a:xfrm>
            <a:off x="5326854" y="5260627"/>
            <a:ext cx="3576225" cy="688824"/>
          </a:xfrm>
          <a:prstGeom prst="wedgeRectCallout">
            <a:avLst>
              <a:gd name="adj1" fmla="val 12824"/>
              <a:gd name="adj2" fmla="val -263245"/>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30000"/>
              </a:spcBef>
              <a:buClrTx/>
              <a:buSzTx/>
              <a:buFont typeface="Arial" pitchFamily="34" charset="0"/>
              <a:buNone/>
            </a:pPr>
            <a:r>
              <a:rPr lang="zh-CN" altLang="en-US" sz="1800" dirty="0">
                <a:solidFill>
                  <a:srgbClr val="FF3300"/>
                </a:solidFill>
                <a:latin typeface="Arial" pitchFamily="34" charset="0"/>
              </a:rPr>
              <a:t>注解，它附加到模型以捕获特殊信息，同黄色便笺很相像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21"/>
                                        </p:tgtEl>
                                        <p:attrNameLst>
                                          <p:attrName>style.visibility</p:attrName>
                                        </p:attrNameLst>
                                      </p:cBhvr>
                                      <p:to>
                                        <p:strVal val="visible"/>
                                      </p:to>
                                    </p:set>
                                    <p:anim calcmode="lin" valueType="num">
                                      <p:cBhvr additive="base">
                                        <p:cTn id="7" dur="500" fill="hold"/>
                                        <p:tgtEl>
                                          <p:spTgt spid="17421"/>
                                        </p:tgtEl>
                                        <p:attrNameLst>
                                          <p:attrName>ppt_x</p:attrName>
                                        </p:attrNameLst>
                                      </p:cBhvr>
                                      <p:tavLst>
                                        <p:tav tm="0">
                                          <p:val>
                                            <p:strVal val="#ppt_x"/>
                                          </p:val>
                                        </p:tav>
                                        <p:tav tm="100000">
                                          <p:val>
                                            <p:strVal val="#ppt_x"/>
                                          </p:val>
                                        </p:tav>
                                      </p:tavLst>
                                    </p:anim>
                                    <p:anim calcmode="lin" valueType="num">
                                      <p:cBhvr additive="base">
                                        <p:cTn id="8" dur="500" fill="hold"/>
                                        <p:tgtEl>
                                          <p:spTgt spid="174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422"/>
                                        </p:tgtEl>
                                        <p:attrNameLst>
                                          <p:attrName>style.visibility</p:attrName>
                                        </p:attrNameLst>
                                      </p:cBhvr>
                                      <p:to>
                                        <p:strVal val="visible"/>
                                      </p:to>
                                    </p:set>
                                    <p:animEffect transition="in" filter="wipe(up)">
                                      <p:cBhvr>
                                        <p:cTn id="13" dur="500"/>
                                        <p:tgtEl>
                                          <p:spTgt spid="174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42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424"/>
                                        </p:tgtEl>
                                        <p:attrNameLst>
                                          <p:attrName>style.visibility</p:attrName>
                                        </p:attrNameLst>
                                      </p:cBhvr>
                                      <p:to>
                                        <p:strVal val="visible"/>
                                      </p:to>
                                    </p:set>
                                    <p:animEffect transition="in" filter="randombar(horizontal)">
                                      <p:cBhvr>
                                        <p:cTn id="22"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1" grpId="0" animBg="1"/>
      <p:bldP spid="17422" grpId="0" animBg="1"/>
      <p:bldP spid="17423" grpId="0" animBg="1"/>
      <p:bldP spid="174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96812CD5-7A6F-4868-BBFF-5AEB7FAD1515}" type="slidenum">
              <a:rPr lang="en-US" altLang="zh-CN" sz="1400" b="0">
                <a:solidFill>
                  <a:schemeClr val="accent2"/>
                </a:solidFill>
              </a:rPr>
              <a:pPr algn="r">
                <a:spcBef>
                  <a:spcPct val="0"/>
                </a:spcBef>
                <a:buClrTx/>
                <a:buSzTx/>
                <a:buFont typeface="Arial" pitchFamily="34" charset="0"/>
                <a:buNone/>
              </a:pPr>
              <a:t>16</a:t>
            </a:fld>
            <a:r>
              <a:rPr lang="en-US" altLang="zh-CN" sz="1400" b="0">
                <a:solidFill>
                  <a:schemeClr val="accent2"/>
                </a:solidFill>
              </a:rPr>
              <a:t>-</a:t>
            </a:r>
          </a:p>
        </p:txBody>
      </p:sp>
      <p:sp>
        <p:nvSpPr>
          <p:cNvPr id="18435" name="Rectangle 2"/>
          <p:cNvSpPr>
            <a:spLocks noGrp="1" noChangeArrowheads="1"/>
          </p:cNvSpPr>
          <p:nvPr>
            <p:ph type="title" idx="4294967295"/>
          </p:nvPr>
        </p:nvSpPr>
        <p:spPr/>
        <p:txBody>
          <a:bodyPr/>
          <a:lstStyle/>
          <a:p>
            <a:pPr eaLnBrk="1" hangingPunct="1"/>
            <a:r>
              <a:rPr lang="en-US" altLang="zh-CN" smtClean="0">
                <a:solidFill>
                  <a:srgbClr val="333399"/>
                </a:solidFill>
              </a:rPr>
              <a:t>2.2Things(</a:t>
            </a:r>
            <a:r>
              <a:rPr lang="zh-CN" altLang="en-US" smtClean="0">
                <a:solidFill>
                  <a:srgbClr val="333399"/>
                </a:solidFill>
              </a:rPr>
              <a:t>物件</a:t>
            </a:r>
            <a:r>
              <a:rPr lang="en-US" altLang="zh-CN" smtClean="0">
                <a:solidFill>
                  <a:srgbClr val="333399"/>
                </a:solidFill>
              </a:rPr>
              <a:t>)</a:t>
            </a:r>
            <a:endParaRPr lang="zh-CN" altLang="en-US" smtClean="0"/>
          </a:p>
        </p:txBody>
      </p:sp>
      <p:sp>
        <p:nvSpPr>
          <p:cNvPr id="18436" name="Rectangle 3"/>
          <p:cNvSpPr>
            <a:spLocks noGrp="1" noChangeArrowheads="1"/>
          </p:cNvSpPr>
          <p:nvPr>
            <p:ph type="body" idx="4294967295"/>
          </p:nvPr>
        </p:nvSpPr>
        <p:spPr>
          <a:xfrm>
            <a:off x="755650" y="1700213"/>
            <a:ext cx="6192838" cy="4465637"/>
          </a:xfrm>
        </p:spPr>
        <p:txBody>
          <a:bodyPr/>
          <a:lstStyle/>
          <a:p>
            <a:pPr eaLnBrk="1" hangingPunct="1">
              <a:lnSpc>
                <a:spcPct val="90000"/>
              </a:lnSpc>
            </a:pPr>
            <a:r>
              <a:rPr lang="en-US" altLang="zh-CN" smtClean="0"/>
              <a:t>2.2.1 </a:t>
            </a:r>
            <a:r>
              <a:rPr lang="zh-CN" altLang="en-US" smtClean="0"/>
              <a:t>类</a:t>
            </a:r>
          </a:p>
          <a:p>
            <a:pPr eaLnBrk="1" hangingPunct="1">
              <a:lnSpc>
                <a:spcPct val="90000"/>
              </a:lnSpc>
            </a:pPr>
            <a:r>
              <a:rPr lang="en-US" altLang="zh-CN" smtClean="0"/>
              <a:t>2.2.2 </a:t>
            </a:r>
            <a:r>
              <a:rPr lang="zh-CN" altLang="en-US" smtClean="0"/>
              <a:t>接口</a:t>
            </a:r>
          </a:p>
          <a:p>
            <a:pPr eaLnBrk="1" hangingPunct="1">
              <a:lnSpc>
                <a:spcPct val="90000"/>
              </a:lnSpc>
            </a:pPr>
            <a:r>
              <a:rPr lang="en-US" altLang="zh-CN" smtClean="0"/>
              <a:t>2.2.3 </a:t>
            </a:r>
            <a:r>
              <a:rPr lang="zh-CN" altLang="en-US" smtClean="0"/>
              <a:t>组件</a:t>
            </a:r>
          </a:p>
          <a:p>
            <a:pPr eaLnBrk="1" hangingPunct="1">
              <a:lnSpc>
                <a:spcPct val="90000"/>
              </a:lnSpc>
            </a:pPr>
            <a:r>
              <a:rPr lang="en-US" altLang="zh-CN" smtClean="0"/>
              <a:t>2.2.4 </a:t>
            </a:r>
            <a:r>
              <a:rPr lang="zh-CN" altLang="en-US" smtClean="0"/>
              <a:t>节点</a:t>
            </a:r>
          </a:p>
          <a:p>
            <a:pPr eaLnBrk="1" hangingPunct="1">
              <a:lnSpc>
                <a:spcPct val="90000"/>
              </a:lnSpc>
            </a:pPr>
            <a:r>
              <a:rPr lang="en-US" altLang="zh-CN" smtClean="0"/>
              <a:t>2.2.5 </a:t>
            </a:r>
            <a:r>
              <a:rPr lang="zh-CN" altLang="en-US" smtClean="0"/>
              <a:t>包</a:t>
            </a:r>
          </a:p>
          <a:p>
            <a:pPr eaLnBrk="1" hangingPunct="1">
              <a:lnSpc>
                <a:spcPct val="90000"/>
              </a:lnSpc>
            </a:pPr>
            <a:r>
              <a:rPr lang="en-US" altLang="zh-CN" smtClean="0"/>
              <a:t>2.2.6 </a:t>
            </a:r>
            <a:r>
              <a:rPr lang="zh-CN" altLang="en-US" smtClean="0"/>
              <a:t>注解</a:t>
            </a:r>
          </a:p>
        </p:txBody>
      </p:sp>
      <p:sp>
        <p:nvSpPr>
          <p:cNvPr id="18437" name="AutoShape 4"/>
          <p:cNvSpPr>
            <a:spLocks/>
          </p:cNvSpPr>
          <p:nvPr/>
        </p:nvSpPr>
        <p:spPr bwMode="auto">
          <a:xfrm>
            <a:off x="3132138" y="1700213"/>
            <a:ext cx="360362" cy="1800225"/>
          </a:xfrm>
          <a:prstGeom prst="rightBrace">
            <a:avLst>
              <a:gd name="adj1" fmla="val 4163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8438" name="Text Box 5"/>
          <p:cNvSpPr txBox="1">
            <a:spLocks noChangeArrowheads="1"/>
          </p:cNvSpPr>
          <p:nvPr/>
        </p:nvSpPr>
        <p:spPr bwMode="auto">
          <a:xfrm>
            <a:off x="3708400" y="2333625"/>
            <a:ext cx="309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a:t>核心的结构物件</a:t>
            </a:r>
          </a:p>
        </p:txBody>
      </p:sp>
      <p:sp>
        <p:nvSpPr>
          <p:cNvPr id="18439" name="AutoShape 6"/>
          <p:cNvSpPr>
            <a:spLocks noChangeArrowheads="1"/>
          </p:cNvSpPr>
          <p:nvPr/>
        </p:nvSpPr>
        <p:spPr bwMode="auto">
          <a:xfrm>
            <a:off x="3635375" y="3213100"/>
            <a:ext cx="3095625" cy="1079500"/>
          </a:xfrm>
          <a:prstGeom prst="cloudCallout">
            <a:avLst>
              <a:gd name="adj1" fmla="val -78565"/>
              <a:gd name="adj2" fmla="val 44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a:t>分组物件</a:t>
            </a:r>
          </a:p>
        </p:txBody>
      </p:sp>
      <p:sp>
        <p:nvSpPr>
          <p:cNvPr id="18440" name="AutoShape 8"/>
          <p:cNvSpPr>
            <a:spLocks noChangeArrowheads="1"/>
          </p:cNvSpPr>
          <p:nvPr/>
        </p:nvSpPr>
        <p:spPr bwMode="auto">
          <a:xfrm>
            <a:off x="3132138" y="4508500"/>
            <a:ext cx="3095625" cy="1079500"/>
          </a:xfrm>
          <a:prstGeom prst="cloudCallout">
            <a:avLst>
              <a:gd name="adj1" fmla="val -53130"/>
              <a:gd name="adj2" fmla="val -667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a:t>注解物件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08825EE-E3AD-4E05-B779-A39F0FD0D0DE}" type="slidenum">
              <a:rPr lang="en-US" altLang="zh-CN" sz="1400" b="0">
                <a:solidFill>
                  <a:schemeClr val="accent2"/>
                </a:solidFill>
              </a:rPr>
              <a:pPr algn="r">
                <a:spcBef>
                  <a:spcPct val="0"/>
                </a:spcBef>
                <a:buClrTx/>
                <a:buSzTx/>
                <a:buFont typeface="Arial" pitchFamily="34" charset="0"/>
                <a:buNone/>
              </a:pPr>
              <a:t>17</a:t>
            </a:fld>
            <a:r>
              <a:rPr lang="en-US" altLang="zh-CN" sz="1400" b="0">
                <a:solidFill>
                  <a:schemeClr val="accent2"/>
                </a:solidFill>
              </a:rPr>
              <a:t>-</a:t>
            </a:r>
          </a:p>
        </p:txBody>
      </p:sp>
      <p:sp>
        <p:nvSpPr>
          <p:cNvPr id="19459" name="Rectangle 2"/>
          <p:cNvSpPr>
            <a:spLocks noGrp="1" noChangeArrowheads="1"/>
          </p:cNvSpPr>
          <p:nvPr>
            <p:ph type="title" idx="4294967295"/>
          </p:nvPr>
        </p:nvSpPr>
        <p:spPr/>
        <p:txBody>
          <a:bodyPr/>
          <a:lstStyle/>
          <a:p>
            <a:pPr eaLnBrk="1" hangingPunct="1"/>
            <a:r>
              <a:rPr lang="en-US" altLang="zh-CN" smtClean="0"/>
              <a:t>2.2.1 Class(</a:t>
            </a:r>
            <a:r>
              <a:rPr lang="zh-CN" altLang="en-US" smtClean="0"/>
              <a:t>类</a:t>
            </a:r>
            <a:r>
              <a:rPr lang="en-US" altLang="zh-CN" smtClean="0"/>
              <a:t>)</a:t>
            </a:r>
            <a:endParaRPr lang="zh-CN" altLang="en-US" smtClean="0"/>
          </a:p>
        </p:txBody>
      </p:sp>
      <p:sp>
        <p:nvSpPr>
          <p:cNvPr id="19460" name="Rectangle 3"/>
          <p:cNvSpPr>
            <a:spLocks noGrp="1" noChangeArrowheads="1"/>
          </p:cNvSpPr>
          <p:nvPr>
            <p:ph type="body" idx="4294967295"/>
          </p:nvPr>
        </p:nvSpPr>
        <p:spPr/>
        <p:txBody>
          <a:bodyPr/>
          <a:lstStyle/>
          <a:p>
            <a:pPr eaLnBrk="1" hangingPunct="1"/>
            <a:r>
              <a:rPr lang="zh-CN" altLang="en-US" smtClean="0"/>
              <a:t>类的定义</a:t>
            </a:r>
          </a:p>
          <a:p>
            <a:pPr eaLnBrk="1" hangingPunct="1"/>
            <a:r>
              <a:rPr lang="zh-CN" altLang="en-US" smtClean="0"/>
              <a:t>表示形式</a:t>
            </a:r>
          </a:p>
          <a:p>
            <a:pPr eaLnBrk="1" hangingPunct="1"/>
            <a:r>
              <a:rPr lang="zh-CN" altLang="en-US" smtClean="0"/>
              <a:t>类的名称</a:t>
            </a:r>
          </a:p>
          <a:p>
            <a:pPr eaLnBrk="1" hangingPunct="1"/>
            <a:r>
              <a:rPr lang="zh-CN" altLang="en-US" smtClean="0"/>
              <a:t>类的类型</a:t>
            </a:r>
          </a:p>
          <a:p>
            <a:pPr eaLnBrk="1" hangingPunct="1"/>
            <a:r>
              <a:rPr lang="zh-CN" altLang="en-US" smtClean="0"/>
              <a:t>类的属性</a:t>
            </a:r>
          </a:p>
          <a:p>
            <a:pPr eaLnBrk="1" hangingPunct="1"/>
            <a:r>
              <a:rPr lang="zh-CN" altLang="en-US" smtClean="0"/>
              <a:t>类的操作</a:t>
            </a:r>
          </a:p>
          <a:p>
            <a:pPr eaLnBrk="1" hangingPunct="1"/>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zh-CN" smtClean="0"/>
              <a:t>Concept</a:t>
            </a:r>
            <a:endParaRPr lang="zh-CN" altLang="en-US" smtClean="0"/>
          </a:p>
        </p:txBody>
      </p:sp>
      <p:sp>
        <p:nvSpPr>
          <p:cNvPr id="20483" name="Content Placeholder 2"/>
          <p:cNvSpPr>
            <a:spLocks noGrp="1" noChangeArrowheads="1"/>
          </p:cNvSpPr>
          <p:nvPr>
            <p:ph sz="quarter" idx="1"/>
          </p:nvPr>
        </p:nvSpPr>
        <p:spPr/>
        <p:txBody>
          <a:bodyPr/>
          <a:lstStyle/>
          <a:p>
            <a:pPr algn="just"/>
            <a:r>
              <a:rPr lang="en-US" altLang="zh-CN" smtClean="0"/>
              <a:t>A </a:t>
            </a:r>
            <a:r>
              <a:rPr lang="en-US" altLang="zh-CN" smtClean="0">
                <a:solidFill>
                  <a:srgbClr val="FF0000"/>
                </a:solidFill>
              </a:rPr>
              <a:t>class </a:t>
            </a:r>
            <a:r>
              <a:rPr lang="en-US" altLang="zh-CN" smtClean="0"/>
              <a:t>is a description of a set of objects that share the same attributes, operations, relationships, and semantics. Graphically, a class is rendered as a rectangle.</a:t>
            </a:r>
          </a:p>
          <a:p>
            <a:pPr algn="just"/>
            <a:r>
              <a:rPr lang="zh-CN" altLang="en-US" smtClean="0">
                <a:solidFill>
                  <a:srgbClr val="FF0000"/>
                </a:solidFill>
                <a:latin typeface="宋体" pitchFamily="2" charset="-122"/>
              </a:rPr>
              <a:t>类</a:t>
            </a:r>
            <a:r>
              <a:rPr lang="zh-CN" altLang="en-US" smtClean="0">
                <a:latin typeface="宋体" pitchFamily="2" charset="-122"/>
              </a:rPr>
              <a:t>是具有相同属性、操作、关系和语义的对象集合的总称。通常在</a:t>
            </a:r>
            <a:r>
              <a:rPr lang="en-US" altLang="zh-CN" smtClean="0"/>
              <a:t>UML</a:t>
            </a:r>
            <a:r>
              <a:rPr lang="zh-CN" altLang="en-US" smtClean="0">
                <a:latin typeface="宋体" pitchFamily="2" charset="-122"/>
              </a:rPr>
              <a:t>中类被画成矩形</a:t>
            </a:r>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31888"/>
            <a:ext cx="8229600" cy="5441950"/>
          </a:xfrm>
        </p:spPr>
        <p:txBody>
          <a:bodyPr/>
          <a:lstStyle/>
          <a:p>
            <a:pPr marL="0" indent="0">
              <a:buFont typeface="Wingdings" pitchFamily="2" charset="2"/>
              <a:buNone/>
              <a:defRPr/>
            </a:pPr>
            <a:endParaRPr lang="en-US" altLang="zh-CN" dirty="0"/>
          </a:p>
          <a:p>
            <a:pPr>
              <a:defRPr/>
            </a:pPr>
            <a:r>
              <a:rPr lang="en-US" altLang="zh-CN" dirty="0"/>
              <a:t>A class is represented using a rectangle with three compartments:</a:t>
            </a:r>
          </a:p>
          <a:p>
            <a:pPr lvl="1">
              <a:defRPr/>
            </a:pPr>
            <a:endParaRPr lang="en-US" altLang="zh-CN" dirty="0"/>
          </a:p>
          <a:p>
            <a:pPr lvl="1">
              <a:defRPr/>
            </a:pPr>
            <a:r>
              <a:rPr lang="en-US" altLang="zh-CN" dirty="0"/>
              <a:t>The class name</a:t>
            </a:r>
          </a:p>
          <a:p>
            <a:pPr lvl="1">
              <a:defRPr/>
            </a:pPr>
            <a:endParaRPr lang="en-US" altLang="zh-CN" dirty="0"/>
          </a:p>
          <a:p>
            <a:pPr lvl="1">
              <a:defRPr/>
            </a:pPr>
            <a:r>
              <a:rPr lang="en-US" altLang="zh-CN" dirty="0"/>
              <a:t>The structure (attributes)</a:t>
            </a:r>
          </a:p>
          <a:p>
            <a:pPr lvl="1">
              <a:defRPr/>
            </a:pPr>
            <a:endParaRPr lang="en-US" altLang="zh-CN" dirty="0"/>
          </a:p>
          <a:p>
            <a:pPr lvl="1">
              <a:defRPr/>
            </a:pPr>
            <a:r>
              <a:rPr lang="en-US" altLang="zh-CN" dirty="0"/>
              <a:t>The behavior (operations)</a:t>
            </a:r>
          </a:p>
          <a:p>
            <a:pPr lvl="1">
              <a:defRPr/>
            </a:pPr>
            <a:endParaRPr lang="en-US" altLang="zh-CN" dirty="0"/>
          </a:p>
        </p:txBody>
      </p:sp>
      <p:grpSp>
        <p:nvGrpSpPr>
          <p:cNvPr id="21507" name="Group 41"/>
          <p:cNvGrpSpPr>
            <a:grpSpLocks/>
          </p:cNvGrpSpPr>
          <p:nvPr/>
        </p:nvGrpSpPr>
        <p:grpSpPr bwMode="auto">
          <a:xfrm>
            <a:off x="6272213" y="2492375"/>
            <a:ext cx="2474912" cy="3473450"/>
            <a:chOff x="1153" y="1447"/>
            <a:chExt cx="1559" cy="2188"/>
          </a:xfrm>
        </p:grpSpPr>
        <p:sp>
          <p:nvSpPr>
            <p:cNvPr id="21508" name="Rectangle 27"/>
            <p:cNvSpPr>
              <a:spLocks noChangeArrowheads="1"/>
            </p:cNvSpPr>
            <p:nvPr/>
          </p:nvSpPr>
          <p:spPr bwMode="auto">
            <a:xfrm>
              <a:off x="1153" y="1447"/>
              <a:ext cx="1559" cy="2188"/>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1509" name="Rectangle 28"/>
            <p:cNvSpPr>
              <a:spLocks noChangeArrowheads="1"/>
            </p:cNvSpPr>
            <p:nvPr/>
          </p:nvSpPr>
          <p:spPr bwMode="auto">
            <a:xfrm>
              <a:off x="1649" y="1489"/>
              <a:ext cx="5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700" b="0">
                  <a:solidFill>
                    <a:srgbClr val="000000"/>
                  </a:solidFill>
                  <a:latin typeface="Arial" pitchFamily="34" charset="0"/>
                </a:rPr>
                <a:t>Professor</a:t>
              </a:r>
              <a:endParaRPr lang="en-US" altLang="zh-CN" sz="1000" b="0">
                <a:latin typeface="Arial" pitchFamily="34" charset="0"/>
              </a:endParaRPr>
            </a:p>
          </p:txBody>
        </p:sp>
        <p:sp>
          <p:nvSpPr>
            <p:cNvPr id="21510" name="Rectangle 29"/>
            <p:cNvSpPr>
              <a:spLocks noChangeArrowheads="1"/>
            </p:cNvSpPr>
            <p:nvPr/>
          </p:nvSpPr>
          <p:spPr bwMode="auto">
            <a:xfrm>
              <a:off x="1153" y="1664"/>
              <a:ext cx="1559" cy="19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1511" name="Rectangle 30"/>
            <p:cNvSpPr>
              <a:spLocks noChangeArrowheads="1"/>
            </p:cNvSpPr>
            <p:nvPr/>
          </p:nvSpPr>
          <p:spPr bwMode="auto">
            <a:xfrm>
              <a:off x="1153" y="2739"/>
              <a:ext cx="1559" cy="89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1512" name="Rectangle 31"/>
            <p:cNvSpPr>
              <a:spLocks noChangeArrowheads="1"/>
            </p:cNvSpPr>
            <p:nvPr/>
          </p:nvSpPr>
          <p:spPr bwMode="auto">
            <a:xfrm>
              <a:off x="1184" y="1685"/>
              <a:ext cx="3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name</a:t>
              </a:r>
              <a:endParaRPr lang="en-US" altLang="zh-CN" sz="1000" b="0">
                <a:latin typeface="Arial" pitchFamily="34" charset="0"/>
              </a:endParaRPr>
            </a:p>
          </p:txBody>
        </p:sp>
        <p:sp>
          <p:nvSpPr>
            <p:cNvPr id="21513" name="Rectangle 32"/>
            <p:cNvSpPr>
              <a:spLocks noChangeArrowheads="1"/>
            </p:cNvSpPr>
            <p:nvPr/>
          </p:nvSpPr>
          <p:spPr bwMode="auto">
            <a:xfrm>
              <a:off x="1184" y="1840"/>
              <a:ext cx="13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employeeID : UniqueId</a:t>
              </a:r>
              <a:endParaRPr lang="en-US" altLang="zh-CN" sz="1000" b="0">
                <a:latin typeface="Arial" pitchFamily="34" charset="0"/>
              </a:endParaRPr>
            </a:p>
          </p:txBody>
        </p:sp>
        <p:sp>
          <p:nvSpPr>
            <p:cNvPr id="21514" name="Rectangle 33"/>
            <p:cNvSpPr>
              <a:spLocks noChangeArrowheads="1"/>
            </p:cNvSpPr>
            <p:nvPr/>
          </p:nvSpPr>
          <p:spPr bwMode="auto">
            <a:xfrm>
              <a:off x="1184" y="1995"/>
              <a:ext cx="5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hireDate</a:t>
              </a:r>
              <a:endParaRPr lang="en-US" altLang="zh-CN" sz="1000" b="0">
                <a:latin typeface="Arial" pitchFamily="34" charset="0"/>
              </a:endParaRPr>
            </a:p>
          </p:txBody>
        </p:sp>
        <p:sp>
          <p:nvSpPr>
            <p:cNvPr id="21515" name="Rectangle 34"/>
            <p:cNvSpPr>
              <a:spLocks noChangeArrowheads="1"/>
            </p:cNvSpPr>
            <p:nvPr/>
          </p:nvSpPr>
          <p:spPr bwMode="auto">
            <a:xfrm>
              <a:off x="1184" y="2150"/>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status</a:t>
              </a:r>
              <a:endParaRPr lang="en-US" altLang="zh-CN" sz="1000" b="0">
                <a:latin typeface="Arial" pitchFamily="34" charset="0"/>
              </a:endParaRPr>
            </a:p>
          </p:txBody>
        </p:sp>
        <p:sp>
          <p:nvSpPr>
            <p:cNvPr id="21516" name="Rectangle 35"/>
            <p:cNvSpPr>
              <a:spLocks noChangeArrowheads="1"/>
            </p:cNvSpPr>
            <p:nvPr/>
          </p:nvSpPr>
          <p:spPr bwMode="auto">
            <a:xfrm>
              <a:off x="1184" y="2305"/>
              <a:ext cx="6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discipline</a:t>
              </a:r>
              <a:endParaRPr lang="en-US" altLang="zh-CN" sz="1000" b="0">
                <a:latin typeface="Arial" pitchFamily="34" charset="0"/>
              </a:endParaRPr>
            </a:p>
          </p:txBody>
        </p:sp>
        <p:sp>
          <p:nvSpPr>
            <p:cNvPr id="21517" name="Rectangle 36"/>
            <p:cNvSpPr>
              <a:spLocks noChangeArrowheads="1"/>
            </p:cNvSpPr>
            <p:nvPr/>
          </p:nvSpPr>
          <p:spPr bwMode="auto">
            <a:xfrm>
              <a:off x="1184" y="2460"/>
              <a:ext cx="6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maxLoad</a:t>
              </a:r>
              <a:endParaRPr lang="en-US" altLang="zh-CN" sz="1000" b="0">
                <a:latin typeface="Arial" pitchFamily="34" charset="0"/>
              </a:endParaRPr>
            </a:p>
          </p:txBody>
        </p:sp>
        <p:sp>
          <p:nvSpPr>
            <p:cNvPr id="21518" name="Rectangle 37"/>
            <p:cNvSpPr>
              <a:spLocks noChangeArrowheads="1"/>
            </p:cNvSpPr>
            <p:nvPr/>
          </p:nvSpPr>
          <p:spPr bwMode="auto">
            <a:xfrm>
              <a:off x="1184" y="2770"/>
              <a:ext cx="12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submitFinalGrade()</a:t>
              </a:r>
              <a:endParaRPr lang="en-US" altLang="zh-CN" sz="1000" b="0">
                <a:latin typeface="Arial" pitchFamily="34" charset="0"/>
              </a:endParaRPr>
            </a:p>
          </p:txBody>
        </p:sp>
        <p:sp>
          <p:nvSpPr>
            <p:cNvPr id="21519" name="Rectangle 38"/>
            <p:cNvSpPr>
              <a:spLocks noChangeArrowheads="1"/>
            </p:cNvSpPr>
            <p:nvPr/>
          </p:nvSpPr>
          <p:spPr bwMode="auto">
            <a:xfrm>
              <a:off x="1184" y="2925"/>
              <a:ext cx="14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acceptCourseOffering()</a:t>
              </a:r>
              <a:endParaRPr lang="en-US" altLang="zh-CN" sz="1000" b="0">
                <a:latin typeface="Arial" pitchFamily="34" charset="0"/>
              </a:endParaRPr>
            </a:p>
          </p:txBody>
        </p:sp>
        <p:sp>
          <p:nvSpPr>
            <p:cNvPr id="21520" name="Rectangle 39"/>
            <p:cNvSpPr>
              <a:spLocks noChangeArrowheads="1"/>
            </p:cNvSpPr>
            <p:nvPr/>
          </p:nvSpPr>
          <p:spPr bwMode="auto">
            <a:xfrm>
              <a:off x="1184" y="3080"/>
              <a:ext cx="8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setMaxLoad()</a:t>
              </a:r>
              <a:endParaRPr lang="en-US" altLang="zh-CN" sz="1000" b="0">
                <a:latin typeface="Arial" pitchFamily="34" charset="0"/>
              </a:endParaRPr>
            </a:p>
          </p:txBody>
        </p:sp>
        <p:sp>
          <p:nvSpPr>
            <p:cNvPr id="21521" name="Rectangle 40"/>
            <p:cNvSpPr>
              <a:spLocks noChangeArrowheads="1"/>
            </p:cNvSpPr>
            <p:nvPr/>
          </p:nvSpPr>
          <p:spPr bwMode="auto">
            <a:xfrm>
              <a:off x="1184" y="3235"/>
              <a:ext cx="103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600" b="0">
                  <a:solidFill>
                    <a:srgbClr val="000000"/>
                  </a:solidFill>
                  <a:latin typeface="Arial" pitchFamily="34" charset="0"/>
                </a:rPr>
                <a:t>+ takeSabbatical()</a:t>
              </a:r>
            </a:p>
            <a:p>
              <a:pPr>
                <a:spcBef>
                  <a:spcPct val="0"/>
                </a:spcBef>
                <a:buClrTx/>
                <a:buSzTx/>
                <a:buFontTx/>
                <a:buNone/>
              </a:pPr>
              <a:r>
                <a:rPr lang="en-US" altLang="zh-CN" sz="1600" b="0">
                  <a:solidFill>
                    <a:srgbClr val="000000"/>
                  </a:solidFill>
                  <a:latin typeface="Arial" pitchFamily="34" charset="0"/>
                </a:rPr>
                <a:t>+ teachClass()</a:t>
              </a:r>
              <a:endParaRPr lang="en-US" altLang="zh-CN" sz="1000" b="0">
                <a:latin typeface="Arial"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12FAB02-D6F1-4396-B402-84673CF2044A}" type="slidenum">
              <a:rPr lang="en-US" altLang="zh-CN" sz="1400" b="0">
                <a:solidFill>
                  <a:schemeClr val="accent2"/>
                </a:solidFill>
              </a:rPr>
              <a:pPr algn="r">
                <a:spcBef>
                  <a:spcPct val="0"/>
                </a:spcBef>
                <a:buClrTx/>
                <a:buSzTx/>
                <a:buFont typeface="Arial" pitchFamily="34" charset="0"/>
                <a:buNone/>
              </a:pPr>
              <a:t>2</a:t>
            </a:fld>
            <a:r>
              <a:rPr lang="en-US" altLang="zh-CN" sz="1400" b="0">
                <a:solidFill>
                  <a:schemeClr val="accent2"/>
                </a:solidFill>
              </a:rPr>
              <a:t>-</a:t>
            </a:r>
          </a:p>
        </p:txBody>
      </p:sp>
      <p:sp>
        <p:nvSpPr>
          <p:cNvPr id="5123" name="Rectangle 2"/>
          <p:cNvSpPr>
            <a:spLocks noGrp="1" noChangeArrowheads="1"/>
          </p:cNvSpPr>
          <p:nvPr>
            <p:ph type="title" idx="4294967295"/>
          </p:nvPr>
        </p:nvSpPr>
        <p:spPr/>
        <p:txBody>
          <a:bodyPr/>
          <a:lstStyle/>
          <a:p>
            <a:pPr eaLnBrk="1" hangingPunct="1"/>
            <a:r>
              <a:rPr lang="en-US" altLang="zh-CN" b="0" smtClean="0">
                <a:solidFill>
                  <a:srgbClr val="990000"/>
                </a:solidFill>
                <a:latin typeface="PingFang SC"/>
              </a:rPr>
              <a:t>Learning Roadmap</a:t>
            </a:r>
            <a:endParaRPr lang="zh-CN" altLang="en-US" smtClean="0">
              <a:solidFill>
                <a:srgbClr val="990000"/>
              </a:solidFill>
            </a:endParaRPr>
          </a:p>
        </p:txBody>
      </p:sp>
      <p:grpSp>
        <p:nvGrpSpPr>
          <p:cNvPr id="5124" name="Group 4"/>
          <p:cNvGrpSpPr>
            <a:grpSpLocks/>
          </p:cNvGrpSpPr>
          <p:nvPr/>
        </p:nvGrpSpPr>
        <p:grpSpPr bwMode="auto">
          <a:xfrm>
            <a:off x="395288" y="1700213"/>
            <a:ext cx="8569325" cy="3960812"/>
            <a:chOff x="0" y="0"/>
            <a:chExt cx="5398" cy="2495"/>
          </a:xfrm>
        </p:grpSpPr>
        <p:grpSp>
          <p:nvGrpSpPr>
            <p:cNvPr id="5131" name="Group 5"/>
            <p:cNvGrpSpPr>
              <a:grpSpLocks/>
            </p:cNvGrpSpPr>
            <p:nvPr/>
          </p:nvGrpSpPr>
          <p:grpSpPr bwMode="auto">
            <a:xfrm>
              <a:off x="0" y="0"/>
              <a:ext cx="5398" cy="2495"/>
              <a:chOff x="0" y="0"/>
              <a:chExt cx="5398" cy="2495"/>
            </a:xfrm>
          </p:grpSpPr>
          <p:sp>
            <p:nvSpPr>
              <p:cNvPr id="5133" name="Rectangle 5"/>
              <p:cNvSpPr>
                <a:spLocks noChangeArrowheads="1"/>
              </p:cNvSpPr>
              <p:nvPr/>
            </p:nvSpPr>
            <p:spPr bwMode="auto">
              <a:xfrm>
                <a:off x="0" y="0"/>
                <a:ext cx="5398"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134" name="Rectangle 6"/>
              <p:cNvSpPr>
                <a:spLocks noChangeArrowheads="1"/>
              </p:cNvSpPr>
              <p:nvPr/>
            </p:nvSpPr>
            <p:spPr bwMode="auto">
              <a:xfrm>
                <a:off x="46" y="318"/>
                <a:ext cx="635" cy="454"/>
              </a:xfrm>
              <a:prstGeom prst="rect">
                <a:avLst/>
              </a:prstGeom>
              <a:solidFill>
                <a:srgbClr val="FFCC99"/>
              </a:solidFill>
              <a:ln w="28575">
                <a:solidFill>
                  <a:srgbClr val="000080"/>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2400" u="sng">
                    <a:solidFill>
                      <a:srgbClr val="660066"/>
                    </a:solidFill>
                    <a:latin typeface="Monotype Corsiva" pitchFamily="66" charset="0"/>
                  </a:rPr>
                  <a:t>OO</a:t>
                </a:r>
              </a:p>
            </p:txBody>
          </p:sp>
          <p:sp>
            <p:nvSpPr>
              <p:cNvPr id="5135" name="Rectangle 7"/>
              <p:cNvSpPr>
                <a:spLocks noChangeArrowheads="1"/>
              </p:cNvSpPr>
              <p:nvPr/>
            </p:nvSpPr>
            <p:spPr bwMode="auto">
              <a:xfrm>
                <a:off x="46" y="998"/>
                <a:ext cx="635" cy="454"/>
              </a:xfrm>
              <a:prstGeom prst="rect">
                <a:avLst/>
              </a:prstGeom>
              <a:solidFill>
                <a:srgbClr val="CC99FF"/>
              </a:solidFill>
              <a:ln w="2540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2400" b="0" u="sng">
                    <a:solidFill>
                      <a:srgbClr val="660066"/>
                    </a:solidFill>
                    <a:latin typeface="Monotype Corsiva" pitchFamily="66" charset="0"/>
                  </a:rPr>
                  <a:t>UML</a:t>
                </a:r>
              </a:p>
            </p:txBody>
          </p:sp>
          <p:grpSp>
            <p:nvGrpSpPr>
              <p:cNvPr id="5136" name="Group 9"/>
              <p:cNvGrpSpPr>
                <a:grpSpLocks/>
              </p:cNvGrpSpPr>
              <p:nvPr/>
            </p:nvGrpSpPr>
            <p:grpSpPr bwMode="auto">
              <a:xfrm>
                <a:off x="772" y="635"/>
                <a:ext cx="1089" cy="545"/>
                <a:chOff x="0" y="0"/>
                <a:chExt cx="1089" cy="545"/>
              </a:xfrm>
            </p:grpSpPr>
            <p:sp>
              <p:nvSpPr>
                <p:cNvPr id="5162" name="Rectangle 9"/>
                <p:cNvSpPr>
                  <a:spLocks noChangeArrowheads="1"/>
                </p:cNvSpPr>
                <p:nvPr/>
              </p:nvSpPr>
              <p:spPr bwMode="auto">
                <a:xfrm>
                  <a:off x="181" y="0"/>
                  <a:ext cx="635" cy="454"/>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pic>
              <p:nvPicPr>
                <p:cNvPr id="516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7" name="Group 12"/>
              <p:cNvGrpSpPr>
                <a:grpSpLocks/>
              </p:cNvGrpSpPr>
              <p:nvPr/>
            </p:nvGrpSpPr>
            <p:grpSpPr bwMode="auto">
              <a:xfrm>
                <a:off x="1996" y="363"/>
                <a:ext cx="817" cy="998"/>
                <a:chOff x="0" y="0"/>
                <a:chExt cx="817" cy="998"/>
              </a:xfrm>
            </p:grpSpPr>
            <p:sp>
              <p:nvSpPr>
                <p:cNvPr id="5159" name="Rectangle 12"/>
                <p:cNvSpPr>
                  <a:spLocks noChangeArrowheads="1"/>
                </p:cNvSpPr>
                <p:nvPr/>
              </p:nvSpPr>
              <p:spPr bwMode="auto">
                <a:xfrm>
                  <a:off x="0" y="0"/>
                  <a:ext cx="817" cy="998"/>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pic>
              <p:nvPicPr>
                <p:cNvPr id="5160"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 y="499"/>
                  <a:ext cx="59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
                  <a:ext cx="78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138" name="AutoShape 15"/>
              <p:cNvCxnSpPr>
                <a:cxnSpLocks noChangeShapeType="1"/>
                <a:endCxn id="5162" idx="1"/>
              </p:cNvCxnSpPr>
              <p:nvPr/>
            </p:nvCxnSpPr>
            <p:spPr bwMode="auto">
              <a:xfrm>
                <a:off x="681" y="545"/>
                <a:ext cx="272" cy="317"/>
              </a:xfrm>
              <a:prstGeom prst="curvedConnector3">
                <a:avLst>
                  <a:gd name="adj1" fmla="val 49634"/>
                </a:avLst>
              </a:prstGeom>
              <a:noFill/>
              <a:ln w="19050">
                <a:solidFill>
                  <a:srgbClr val="800000"/>
                </a:solidFill>
                <a:round/>
                <a:headEnd/>
                <a:tailEnd type="stealth" w="lg" len="lg"/>
              </a:ln>
              <a:extLst>
                <a:ext uri="{909E8E84-426E-40DD-AFC4-6F175D3DCCD1}">
                  <a14:hiddenFill xmlns:a14="http://schemas.microsoft.com/office/drawing/2010/main">
                    <a:noFill/>
                  </a14:hiddenFill>
                </a:ext>
              </a:extLst>
            </p:spPr>
          </p:cxnSp>
          <p:cxnSp>
            <p:nvCxnSpPr>
              <p:cNvPr id="5139" name="AutoShape 16"/>
              <p:cNvCxnSpPr>
                <a:cxnSpLocks noChangeShapeType="1"/>
                <a:stCxn id="5135" idx="3"/>
                <a:endCxn id="5162" idx="1"/>
              </p:cNvCxnSpPr>
              <p:nvPr/>
            </p:nvCxnSpPr>
            <p:spPr bwMode="auto">
              <a:xfrm flipV="1">
                <a:off x="681" y="862"/>
                <a:ext cx="272" cy="363"/>
              </a:xfrm>
              <a:prstGeom prst="curvedConnector3">
                <a:avLst>
                  <a:gd name="adj1" fmla="val 49634"/>
                </a:avLst>
              </a:prstGeom>
              <a:noFill/>
              <a:ln w="19050">
                <a:solidFill>
                  <a:srgbClr val="800000"/>
                </a:solidFill>
                <a:round/>
                <a:headEnd/>
                <a:tailEnd type="stealth" w="lg" len="lg"/>
              </a:ln>
              <a:extLst>
                <a:ext uri="{909E8E84-426E-40DD-AFC4-6F175D3DCCD1}">
                  <a14:hiddenFill xmlns:a14="http://schemas.microsoft.com/office/drawing/2010/main">
                    <a:noFill/>
                  </a14:hiddenFill>
                </a:ext>
              </a:extLst>
            </p:spPr>
          </p:cxnSp>
          <p:cxnSp>
            <p:nvCxnSpPr>
              <p:cNvPr id="5140" name="AutoShape 17"/>
              <p:cNvCxnSpPr>
                <a:cxnSpLocks noChangeShapeType="1"/>
                <a:stCxn id="5162" idx="3"/>
                <a:endCxn id="5159" idx="1"/>
              </p:cNvCxnSpPr>
              <p:nvPr/>
            </p:nvCxnSpPr>
            <p:spPr bwMode="auto">
              <a:xfrm>
                <a:off x="1588" y="862"/>
                <a:ext cx="408" cy="0"/>
              </a:xfrm>
              <a:prstGeom prst="straightConnector1">
                <a:avLst/>
              </a:prstGeom>
              <a:noFill/>
              <a:ln w="19050">
                <a:solidFill>
                  <a:srgbClr val="800000"/>
                </a:solidFill>
                <a:round/>
                <a:headEnd/>
                <a:tailEnd type="stealth" w="lg" len="lg"/>
              </a:ln>
              <a:extLst>
                <a:ext uri="{909E8E84-426E-40DD-AFC4-6F175D3DCCD1}">
                  <a14:hiddenFill xmlns:a14="http://schemas.microsoft.com/office/drawing/2010/main">
                    <a:noFill/>
                  </a14:hiddenFill>
                </a:ext>
              </a:extLst>
            </p:spPr>
          </p:cxnSp>
          <p:cxnSp>
            <p:nvCxnSpPr>
              <p:cNvPr id="5141" name="AutoShape 18"/>
              <p:cNvCxnSpPr>
                <a:cxnSpLocks noChangeShapeType="1"/>
                <a:stCxn id="5159" idx="3"/>
                <a:endCxn id="5154" idx="1"/>
              </p:cNvCxnSpPr>
              <p:nvPr/>
            </p:nvCxnSpPr>
            <p:spPr bwMode="auto">
              <a:xfrm flipV="1">
                <a:off x="2813" y="858"/>
                <a:ext cx="453" cy="4"/>
              </a:xfrm>
              <a:prstGeom prst="straightConnector1">
                <a:avLst/>
              </a:prstGeom>
              <a:noFill/>
              <a:ln w="19050">
                <a:solidFill>
                  <a:srgbClr val="800000"/>
                </a:solidFill>
                <a:round/>
                <a:headEnd/>
                <a:tailEnd type="stealth" w="lg" len="lg"/>
              </a:ln>
              <a:extLst>
                <a:ext uri="{909E8E84-426E-40DD-AFC4-6F175D3DCCD1}">
                  <a14:hiddenFill xmlns:a14="http://schemas.microsoft.com/office/drawing/2010/main">
                    <a:noFill/>
                  </a14:hiddenFill>
                </a:ext>
              </a:extLst>
            </p:spPr>
          </p:cxnSp>
          <p:sp>
            <p:nvSpPr>
              <p:cNvPr id="5142" name="Text Box 19"/>
              <p:cNvSpPr txBox="1">
                <a:spLocks noChangeArrowheads="1"/>
              </p:cNvSpPr>
              <p:nvPr/>
            </p:nvSpPr>
            <p:spPr bwMode="auto">
              <a:xfrm>
                <a:off x="1543" y="6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1800" b="0">
                    <a:solidFill>
                      <a:srgbClr val="FF6600"/>
                    </a:solidFill>
                  </a:rPr>
                  <a:t>OOA</a:t>
                </a:r>
              </a:p>
            </p:txBody>
          </p:sp>
          <p:sp>
            <p:nvSpPr>
              <p:cNvPr id="5143" name="Text Box 20"/>
              <p:cNvSpPr txBox="1">
                <a:spLocks noChangeArrowheads="1"/>
              </p:cNvSpPr>
              <p:nvPr/>
            </p:nvSpPr>
            <p:spPr bwMode="auto">
              <a:xfrm>
                <a:off x="2767" y="6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1800" b="0">
                    <a:solidFill>
                      <a:srgbClr val="FF6600"/>
                    </a:solidFill>
                  </a:rPr>
                  <a:t>OOD</a:t>
                </a:r>
              </a:p>
            </p:txBody>
          </p:sp>
          <p:sp>
            <p:nvSpPr>
              <p:cNvPr id="5144" name="Text Box 21"/>
              <p:cNvSpPr txBox="1">
                <a:spLocks noChangeArrowheads="1"/>
              </p:cNvSpPr>
              <p:nvPr/>
            </p:nvSpPr>
            <p:spPr bwMode="auto">
              <a:xfrm>
                <a:off x="2767" y="817"/>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1800" b="0">
                    <a:solidFill>
                      <a:srgbClr val="FF6600"/>
                    </a:solidFill>
                  </a:rPr>
                  <a:t>DP</a:t>
                </a:r>
              </a:p>
            </p:txBody>
          </p:sp>
          <p:sp>
            <p:nvSpPr>
              <p:cNvPr id="5145" name="Text Box 22"/>
              <p:cNvSpPr txBox="1">
                <a:spLocks noChangeArrowheads="1"/>
              </p:cNvSpPr>
              <p:nvPr/>
            </p:nvSpPr>
            <p:spPr bwMode="auto">
              <a:xfrm>
                <a:off x="1679" y="1448"/>
                <a:ext cx="1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1800" b="0">
                    <a:solidFill>
                      <a:srgbClr val="FF6600"/>
                    </a:solidFill>
                    <a:latin typeface="Times New Roman" pitchFamily="18" charset="0"/>
                  </a:rPr>
                  <a:t>…</a:t>
                </a:r>
                <a:r>
                  <a:rPr lang="en-US" altLang="zh-CN" sz="1800" b="0">
                    <a:solidFill>
                      <a:srgbClr val="FF6600"/>
                    </a:solidFill>
                  </a:rPr>
                  <a:t> Case-Study </a:t>
                </a:r>
                <a:r>
                  <a:rPr lang="en-US" altLang="zh-CN" sz="1800" b="0">
                    <a:solidFill>
                      <a:srgbClr val="FF6600"/>
                    </a:solidFill>
                    <a:latin typeface="Times New Roman" pitchFamily="18" charset="0"/>
                  </a:rPr>
                  <a:t>…</a:t>
                </a:r>
                <a:endParaRPr lang="en-US" altLang="zh-CN" sz="1800" b="0">
                  <a:solidFill>
                    <a:srgbClr val="FF6600"/>
                  </a:solidFill>
                </a:endParaRPr>
              </a:p>
            </p:txBody>
          </p:sp>
          <p:grpSp>
            <p:nvGrpSpPr>
              <p:cNvPr id="5146" name="Group 24"/>
              <p:cNvGrpSpPr>
                <a:grpSpLocks/>
              </p:cNvGrpSpPr>
              <p:nvPr/>
            </p:nvGrpSpPr>
            <p:grpSpPr bwMode="auto">
              <a:xfrm>
                <a:off x="3266" y="390"/>
                <a:ext cx="1315" cy="971"/>
                <a:chOff x="0" y="0"/>
                <a:chExt cx="1315" cy="971"/>
              </a:xfrm>
            </p:grpSpPr>
            <p:sp>
              <p:nvSpPr>
                <p:cNvPr id="5154" name="Rectangle 24"/>
                <p:cNvSpPr>
                  <a:spLocks noChangeArrowheads="1"/>
                </p:cNvSpPr>
                <p:nvPr/>
              </p:nvSpPr>
              <p:spPr bwMode="auto">
                <a:xfrm>
                  <a:off x="0" y="0"/>
                  <a:ext cx="1315" cy="935"/>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pic>
              <p:nvPicPr>
                <p:cNvPr id="5155"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 y="46"/>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7" name="Picture 2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 y="472"/>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8" name="Picture 2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 y="505"/>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7" name="Group 30"/>
              <p:cNvGrpSpPr>
                <a:grpSpLocks/>
              </p:cNvGrpSpPr>
              <p:nvPr/>
            </p:nvGrpSpPr>
            <p:grpSpPr bwMode="auto">
              <a:xfrm>
                <a:off x="4627" y="1951"/>
                <a:ext cx="590" cy="499"/>
                <a:chOff x="0" y="0"/>
                <a:chExt cx="590" cy="499"/>
              </a:xfrm>
            </p:grpSpPr>
            <p:sp>
              <p:nvSpPr>
                <p:cNvPr id="5152" name="Rectangle 30"/>
                <p:cNvSpPr>
                  <a:spLocks noChangeArrowheads="1"/>
                </p:cNvSpPr>
                <p:nvPr/>
              </p:nvSpPr>
              <p:spPr bwMode="auto">
                <a:xfrm>
                  <a:off x="0" y="0"/>
                  <a:ext cx="590" cy="499"/>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pic>
              <p:nvPicPr>
                <p:cNvPr id="5153"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2"/>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48" name="Rectangle 32"/>
              <p:cNvSpPr>
                <a:spLocks noChangeArrowheads="1"/>
              </p:cNvSpPr>
              <p:nvPr/>
            </p:nvSpPr>
            <p:spPr bwMode="auto">
              <a:xfrm>
                <a:off x="4627" y="1316"/>
                <a:ext cx="590" cy="499"/>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lnSpc>
                    <a:spcPct val="50000"/>
                  </a:lnSpc>
                  <a:spcBef>
                    <a:spcPct val="0"/>
                  </a:spcBef>
                  <a:buClrTx/>
                  <a:buSzTx/>
                  <a:buFont typeface="Arial" pitchFamily="34" charset="0"/>
                  <a:buNone/>
                </a:pPr>
                <a:r>
                  <a:rPr lang="en-US" altLang="zh-CN" sz="2400" b="0">
                    <a:latin typeface="Times New Roman" pitchFamily="18" charset="0"/>
                  </a:rPr>
                  <a:t>……</a:t>
                </a:r>
                <a:r>
                  <a:rPr lang="en-US" altLang="zh-CN" sz="2400" b="0"/>
                  <a:t/>
                </a:r>
                <a:br>
                  <a:rPr lang="en-US" altLang="zh-CN" sz="2400" b="0"/>
                </a:br>
                <a:r>
                  <a:rPr lang="en-US" altLang="zh-CN" sz="2400" b="0">
                    <a:latin typeface="Times New Roman" pitchFamily="18" charset="0"/>
                  </a:rPr>
                  <a:t>……</a:t>
                </a:r>
                <a:r>
                  <a:rPr lang="en-US" altLang="zh-CN" sz="2400" b="0"/>
                  <a:t/>
                </a:r>
                <a:br>
                  <a:rPr lang="en-US" altLang="zh-CN" sz="2400" b="0"/>
                </a:br>
                <a:r>
                  <a:rPr lang="en-US" altLang="zh-CN" sz="2400" b="0">
                    <a:latin typeface="Times New Roman" pitchFamily="18" charset="0"/>
                  </a:rPr>
                  <a:t>……</a:t>
                </a:r>
                <a:r>
                  <a:rPr lang="en-US" altLang="zh-CN" sz="2400" b="0"/>
                  <a:t/>
                </a:r>
                <a:br>
                  <a:rPr lang="en-US" altLang="zh-CN" sz="2400" b="0"/>
                </a:br>
                <a:r>
                  <a:rPr lang="en-US" altLang="zh-CN" sz="2400" b="0">
                    <a:latin typeface="Times New Roman" pitchFamily="18" charset="0"/>
                  </a:rPr>
                  <a:t>……</a:t>
                </a:r>
                <a:endParaRPr lang="en-US" altLang="zh-CN" sz="2400" b="0"/>
              </a:p>
            </p:txBody>
          </p:sp>
          <p:sp>
            <p:nvSpPr>
              <p:cNvPr id="5149" name="Freeform 33"/>
              <p:cNvSpPr>
                <a:spLocks/>
              </p:cNvSpPr>
              <p:nvPr/>
            </p:nvSpPr>
            <p:spPr bwMode="auto">
              <a:xfrm>
                <a:off x="91" y="1467"/>
                <a:ext cx="4490" cy="212"/>
              </a:xfrm>
              <a:custGeom>
                <a:avLst/>
                <a:gdLst>
                  <a:gd name="T0" fmla="*/ 0 w 4650"/>
                  <a:gd name="T1" fmla="*/ 166 h 212"/>
                  <a:gd name="T2" fmla="*/ 376 w 4650"/>
                  <a:gd name="T3" fmla="*/ 30 h 212"/>
                  <a:gd name="T4" fmla="*/ 2203 w 4650"/>
                  <a:gd name="T5" fmla="*/ 30 h 212"/>
                  <a:gd name="T6" fmla="*/ 2552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cap="flat" cmpd="sng">
                <a:solidFill>
                  <a:schemeClr val="hlink"/>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5150" name="AutoShape 34"/>
              <p:cNvCxnSpPr>
                <a:cxnSpLocks noChangeShapeType="1"/>
                <a:stCxn id="5154" idx="3"/>
                <a:endCxn id="5148" idx="0"/>
              </p:cNvCxnSpPr>
              <p:nvPr/>
            </p:nvCxnSpPr>
            <p:spPr bwMode="auto">
              <a:xfrm>
                <a:off x="4581" y="858"/>
                <a:ext cx="341" cy="458"/>
              </a:xfrm>
              <a:prstGeom prst="curvedConnector2">
                <a:avLst/>
              </a:prstGeom>
              <a:noFill/>
              <a:ln w="19050">
                <a:solidFill>
                  <a:srgbClr val="800000"/>
                </a:solidFill>
                <a:round/>
                <a:headEnd/>
                <a:tailEnd type="stealth" w="lg" len="lg"/>
              </a:ln>
              <a:extLst>
                <a:ext uri="{909E8E84-426E-40DD-AFC4-6F175D3DCCD1}">
                  <a14:hiddenFill xmlns:a14="http://schemas.microsoft.com/office/drawing/2010/main">
                    <a:noFill/>
                  </a14:hiddenFill>
                </a:ext>
              </a:extLst>
            </p:spPr>
          </p:cxnSp>
          <p:cxnSp>
            <p:nvCxnSpPr>
              <p:cNvPr id="5151" name="AutoShape 35"/>
              <p:cNvCxnSpPr>
                <a:cxnSpLocks noChangeShapeType="1"/>
                <a:stCxn id="5148" idx="2"/>
                <a:endCxn id="5152" idx="0"/>
              </p:cNvCxnSpPr>
              <p:nvPr/>
            </p:nvCxnSpPr>
            <p:spPr bwMode="auto">
              <a:xfrm>
                <a:off x="4922" y="1815"/>
                <a:ext cx="0" cy="136"/>
              </a:xfrm>
              <a:prstGeom prst="straightConnector1">
                <a:avLst/>
              </a:prstGeom>
              <a:noFill/>
              <a:ln w="19050">
                <a:solidFill>
                  <a:srgbClr val="800000"/>
                </a:solidFill>
                <a:round/>
                <a:headEnd/>
                <a:tailEnd type="stealth" w="lg" len="lg"/>
              </a:ln>
              <a:extLst>
                <a:ext uri="{909E8E84-426E-40DD-AFC4-6F175D3DCCD1}">
                  <a14:hiddenFill xmlns:a14="http://schemas.microsoft.com/office/drawing/2010/main">
                    <a:noFill/>
                  </a14:hiddenFill>
                </a:ext>
              </a:extLst>
            </p:spPr>
          </p:cxnSp>
        </p:grpSp>
        <p:sp>
          <p:nvSpPr>
            <p:cNvPr id="6181" name="Text Box 36"/>
            <p:cNvSpPr txBox="1">
              <a:spLocks noChangeArrowheads="1"/>
            </p:cNvSpPr>
            <p:nvPr/>
          </p:nvSpPr>
          <p:spPr bwMode="auto">
            <a:xfrm>
              <a:off x="1225" y="1815"/>
              <a:ext cx="2631" cy="291"/>
            </a:xfrm>
            <a:prstGeom prst="rect">
              <a:avLst/>
            </a:prstGeom>
            <a:noFill/>
            <a:ln w="9525">
              <a:noFill/>
              <a:miter lim="800000"/>
              <a:headEnd/>
              <a:tailEnd/>
            </a:ln>
          </p:spPr>
          <p:txBody>
            <a:bodyPr>
              <a:spAutoFit/>
            </a:bodyPr>
            <a:lstStyle/>
            <a:p>
              <a:pPr algn="ctr" eaLnBrk="1" hangingPunct="1">
                <a:spcBef>
                  <a:spcPct val="50000"/>
                </a:spcBef>
                <a:buFont typeface="Arial" panose="020B0604020202020204" pitchFamily="34" charset="0"/>
                <a:buNone/>
                <a:defRPr/>
              </a:pPr>
              <a:r>
                <a:rPr lang="en-US" altLang="zh-CN" dirty="0">
                  <a:solidFill>
                    <a:srgbClr val="990000"/>
                  </a:solidFill>
                  <a:latin typeface="PingFang SC"/>
                </a:rPr>
                <a:t>Learning Roadmap</a:t>
              </a:r>
              <a:endParaRPr lang="en-US" sz="3200" b="1" u="sng" dirty="0">
                <a:solidFill>
                  <a:srgbClr val="990000"/>
                </a:solidFill>
                <a:effectLst>
                  <a:outerShdw blurRad="38100" dist="38100" dir="2700000" algn="tl">
                    <a:srgbClr val="C0C0C0"/>
                  </a:outerShdw>
                </a:effectLst>
                <a:ea typeface="隶书" pitchFamily="1" charset="-122"/>
              </a:endParaRPr>
            </a:p>
          </p:txBody>
        </p:sp>
      </p:grpSp>
      <p:sp>
        <p:nvSpPr>
          <p:cNvPr id="5125" name="Line 0"/>
          <p:cNvSpPr>
            <a:spLocks noChangeShapeType="1"/>
          </p:cNvSpPr>
          <p:nvPr/>
        </p:nvSpPr>
        <p:spPr bwMode="auto">
          <a:xfrm>
            <a:off x="1619250" y="1557338"/>
            <a:ext cx="0" cy="511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 name="Text Box 2"/>
          <p:cNvSpPr txBox="1">
            <a:spLocks noChangeArrowheads="1"/>
          </p:cNvSpPr>
          <p:nvPr/>
        </p:nvSpPr>
        <p:spPr bwMode="auto">
          <a:xfrm>
            <a:off x="107950" y="5805488"/>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2000"/>
              <a:t>Chapter 2</a:t>
            </a:r>
            <a:endParaRPr lang="zh-CN" altLang="en-US" sz="2000"/>
          </a:p>
        </p:txBody>
      </p:sp>
      <p:sp>
        <p:nvSpPr>
          <p:cNvPr id="5127" name="Line 3"/>
          <p:cNvSpPr>
            <a:spLocks noChangeShapeType="1"/>
          </p:cNvSpPr>
          <p:nvPr/>
        </p:nvSpPr>
        <p:spPr bwMode="auto">
          <a:xfrm>
            <a:off x="3203575" y="1557338"/>
            <a:ext cx="0" cy="511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8" name="Text Box 4"/>
          <p:cNvSpPr txBox="1">
            <a:spLocks noChangeArrowheads="1"/>
          </p:cNvSpPr>
          <p:nvPr/>
        </p:nvSpPr>
        <p:spPr bwMode="auto">
          <a:xfrm>
            <a:off x="1690688" y="5805488"/>
            <a:ext cx="1585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2000"/>
              <a:t>Chapter 3</a:t>
            </a:r>
            <a:endParaRPr lang="zh-CN" altLang="en-US" sz="2000"/>
          </a:p>
        </p:txBody>
      </p:sp>
      <p:sp>
        <p:nvSpPr>
          <p:cNvPr id="5129" name="Line 5"/>
          <p:cNvSpPr>
            <a:spLocks noChangeShapeType="1"/>
          </p:cNvSpPr>
          <p:nvPr/>
        </p:nvSpPr>
        <p:spPr bwMode="auto">
          <a:xfrm>
            <a:off x="5291138" y="1557338"/>
            <a:ext cx="0" cy="511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30" name="Text Box 6"/>
          <p:cNvSpPr txBox="1">
            <a:spLocks noChangeArrowheads="1"/>
          </p:cNvSpPr>
          <p:nvPr/>
        </p:nvSpPr>
        <p:spPr bwMode="auto">
          <a:xfrm>
            <a:off x="3438525" y="5813425"/>
            <a:ext cx="158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2000"/>
              <a:t>Chapter 4</a:t>
            </a:r>
            <a:endParaRPr lang="zh-CN" altLang="en-US" sz="200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rgbClr val="FFCF01"/>
                </a:solidFill>
              </a:rPr>
              <a:t>-</a:t>
            </a:r>
            <a:fld id="{796E203C-F56A-486F-91A1-79C8AC1DEFA3}" type="slidenum">
              <a:rPr lang="en-US" altLang="zh-CN" sz="1400" b="0">
                <a:solidFill>
                  <a:srgbClr val="FFCF01"/>
                </a:solidFill>
              </a:rPr>
              <a:pPr algn="r">
                <a:spcBef>
                  <a:spcPct val="0"/>
                </a:spcBef>
                <a:buClrTx/>
                <a:buSzTx/>
                <a:buFont typeface="Arial" pitchFamily="34" charset="0"/>
                <a:buNone/>
              </a:pPr>
              <a:t>20</a:t>
            </a:fld>
            <a:r>
              <a:rPr lang="en-US" altLang="zh-CN" sz="1400" b="0">
                <a:solidFill>
                  <a:srgbClr val="FFCF01"/>
                </a:solidFill>
              </a:rPr>
              <a:t>-</a:t>
            </a:r>
          </a:p>
        </p:txBody>
      </p:sp>
      <p:sp>
        <p:nvSpPr>
          <p:cNvPr id="22531" name="Rectangle 2"/>
          <p:cNvSpPr>
            <a:spLocks noGrp="1" noChangeArrowheads="1"/>
          </p:cNvSpPr>
          <p:nvPr>
            <p:ph type="title" idx="4294967295"/>
          </p:nvPr>
        </p:nvSpPr>
        <p:spPr/>
        <p:txBody>
          <a:bodyPr/>
          <a:lstStyle/>
          <a:p>
            <a:pPr eaLnBrk="1" hangingPunct="1"/>
            <a:r>
              <a:rPr lang="zh-CN" altLang="en-US" sz="4000" smtClean="0"/>
              <a:t>类的标准表示形式</a:t>
            </a:r>
          </a:p>
        </p:txBody>
      </p:sp>
      <p:sp>
        <p:nvSpPr>
          <p:cNvPr id="22532" name="Rectangle 3"/>
          <p:cNvSpPr>
            <a:spLocks noChangeArrowheads="1"/>
          </p:cNvSpPr>
          <p:nvPr/>
        </p:nvSpPr>
        <p:spPr bwMode="auto">
          <a:xfrm>
            <a:off x="4090988" y="2828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solidFill>
                <a:srgbClr val="000000"/>
              </a:solidFill>
            </a:endParaRPr>
          </a:p>
        </p:txBody>
      </p:sp>
      <p:grpSp>
        <p:nvGrpSpPr>
          <p:cNvPr id="22533" name="Group 5"/>
          <p:cNvGrpSpPr>
            <a:grpSpLocks/>
          </p:cNvGrpSpPr>
          <p:nvPr/>
        </p:nvGrpSpPr>
        <p:grpSpPr bwMode="auto">
          <a:xfrm>
            <a:off x="611188" y="1773238"/>
            <a:ext cx="7362825" cy="4572000"/>
            <a:chOff x="0" y="0"/>
            <a:chExt cx="4638" cy="2880"/>
          </a:xfrm>
        </p:grpSpPr>
        <p:grpSp>
          <p:nvGrpSpPr>
            <p:cNvPr id="22534" name="Group 6"/>
            <p:cNvGrpSpPr>
              <a:grpSpLocks/>
            </p:cNvGrpSpPr>
            <p:nvPr/>
          </p:nvGrpSpPr>
          <p:grpSpPr bwMode="auto">
            <a:xfrm>
              <a:off x="146" y="0"/>
              <a:ext cx="4492" cy="2880"/>
              <a:chOff x="0" y="0"/>
              <a:chExt cx="4492" cy="2880"/>
            </a:xfrm>
          </p:grpSpPr>
          <p:pic>
            <p:nvPicPr>
              <p:cNvPr id="225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
                <a:ext cx="1152"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 y="0"/>
                <a:ext cx="2352"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440"/>
                <a:ext cx="259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AutoShape 9"/>
              <p:cNvSpPr>
                <a:spLocks/>
              </p:cNvSpPr>
              <p:nvPr/>
            </p:nvSpPr>
            <p:spPr bwMode="auto">
              <a:xfrm>
                <a:off x="1434" y="12"/>
                <a:ext cx="624" cy="268"/>
              </a:xfrm>
              <a:prstGeom prst="accentCallout2">
                <a:avLst>
                  <a:gd name="adj1" fmla="val 28917"/>
                  <a:gd name="adj2" fmla="val -7694"/>
                  <a:gd name="adj3" fmla="val 28917"/>
                  <a:gd name="adj4" fmla="val -35417"/>
                  <a:gd name="adj5" fmla="val 74699"/>
                  <a:gd name="adj6" fmla="val -56569"/>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rgbClr val="000000"/>
                    </a:solidFill>
                    <a:latin typeface="Arial" pitchFamily="34" charset="0"/>
                    <a:cs typeface="Arial" pitchFamily="34" charset="0"/>
                  </a:rPr>
                  <a:t>类名</a:t>
                </a:r>
              </a:p>
            </p:txBody>
          </p:sp>
          <p:sp>
            <p:nvSpPr>
              <p:cNvPr id="22540" name="AutoShape 10"/>
              <p:cNvSpPr>
                <a:spLocks/>
              </p:cNvSpPr>
              <p:nvPr/>
            </p:nvSpPr>
            <p:spPr bwMode="auto">
              <a:xfrm>
                <a:off x="1420" y="528"/>
                <a:ext cx="624" cy="268"/>
              </a:xfrm>
              <a:prstGeom prst="accentCallout2">
                <a:avLst>
                  <a:gd name="adj1" fmla="val 28917"/>
                  <a:gd name="adj2" fmla="val -7694"/>
                  <a:gd name="adj3" fmla="val 28917"/>
                  <a:gd name="adj4" fmla="val -35417"/>
                  <a:gd name="adj5" fmla="val 74699"/>
                  <a:gd name="adj6" fmla="val -56569"/>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rgbClr val="000000"/>
                    </a:solidFill>
                    <a:latin typeface="Arial" pitchFamily="34" charset="0"/>
                    <a:cs typeface="Arial" pitchFamily="34" charset="0"/>
                  </a:rPr>
                  <a:t>属性</a:t>
                </a:r>
              </a:p>
            </p:txBody>
          </p:sp>
        </p:grpSp>
        <p:sp>
          <p:nvSpPr>
            <p:cNvPr id="22535" name="AutoShape 11"/>
            <p:cNvSpPr>
              <a:spLocks/>
            </p:cNvSpPr>
            <p:nvPr/>
          </p:nvSpPr>
          <p:spPr bwMode="auto">
            <a:xfrm>
              <a:off x="0" y="1981"/>
              <a:ext cx="624" cy="268"/>
            </a:xfrm>
            <a:prstGeom prst="accentCallout2">
              <a:avLst>
                <a:gd name="adj1" fmla="val 28917"/>
                <a:gd name="adj2" fmla="val 107694"/>
                <a:gd name="adj3" fmla="val 28917"/>
                <a:gd name="adj4" fmla="val 132532"/>
                <a:gd name="adj5" fmla="val 224500"/>
                <a:gd name="adj6" fmla="val 174681"/>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rgbClr val="000000"/>
                  </a:solidFill>
                  <a:latin typeface="Arial" pitchFamily="34" charset="0"/>
                  <a:cs typeface="Arial" pitchFamily="34" charset="0"/>
                </a:rPr>
                <a:t>操作</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 5"/>
          <p:cNvGrpSpPr>
            <a:grpSpLocks/>
          </p:cNvGrpSpPr>
          <p:nvPr/>
        </p:nvGrpSpPr>
        <p:grpSpPr bwMode="auto">
          <a:xfrm>
            <a:off x="709613" y="1454150"/>
            <a:ext cx="4446587" cy="2355850"/>
            <a:chOff x="1457325" y="3924300"/>
            <a:chExt cx="4446588" cy="2355850"/>
          </a:xfrm>
        </p:grpSpPr>
        <p:sp>
          <p:nvSpPr>
            <p:cNvPr id="23565" name="AutoShape 5"/>
            <p:cNvSpPr>
              <a:spLocks/>
            </p:cNvSpPr>
            <p:nvPr/>
          </p:nvSpPr>
          <p:spPr bwMode="auto">
            <a:xfrm>
              <a:off x="2762250" y="4600575"/>
              <a:ext cx="487363" cy="1495425"/>
            </a:xfrm>
            <a:prstGeom prst="leftBrace">
              <a:avLst>
                <a:gd name="adj1" fmla="val 25570"/>
                <a:gd name="adj2" fmla="val 50000"/>
              </a:avLst>
            </a:prstGeom>
            <a:noFill/>
            <a:ln w="412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66" name="Text Box 6"/>
            <p:cNvSpPr txBox="1">
              <a:spLocks noChangeArrowheads="1"/>
            </p:cNvSpPr>
            <p:nvPr/>
          </p:nvSpPr>
          <p:spPr bwMode="auto">
            <a:xfrm>
              <a:off x="1457325" y="5129213"/>
              <a:ext cx="13335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800" b="0">
                  <a:latin typeface="Arial" pitchFamily="34" charset="0"/>
                </a:rPr>
                <a:t>Operations</a:t>
              </a:r>
            </a:p>
          </p:txBody>
        </p:sp>
        <p:sp>
          <p:nvSpPr>
            <p:cNvPr id="23567" name="Rectangle 8"/>
            <p:cNvSpPr>
              <a:spLocks noChangeArrowheads="1"/>
            </p:cNvSpPr>
            <p:nvPr/>
          </p:nvSpPr>
          <p:spPr bwMode="auto">
            <a:xfrm>
              <a:off x="3300413" y="3924300"/>
              <a:ext cx="2603500" cy="2355850"/>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68" name="Rectangle 9"/>
            <p:cNvSpPr>
              <a:spLocks noChangeArrowheads="1"/>
            </p:cNvSpPr>
            <p:nvPr/>
          </p:nvSpPr>
          <p:spPr bwMode="auto">
            <a:xfrm>
              <a:off x="4160838" y="3968750"/>
              <a:ext cx="9636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200" b="0">
                  <a:solidFill>
                    <a:srgbClr val="000000"/>
                  </a:solidFill>
                  <a:latin typeface="Arial" pitchFamily="34" charset="0"/>
                </a:rPr>
                <a:t>Student</a:t>
              </a:r>
              <a:endParaRPr lang="en-US" altLang="zh-CN" sz="1000" b="0">
                <a:latin typeface="Arial" pitchFamily="34" charset="0"/>
              </a:endParaRPr>
            </a:p>
          </p:txBody>
        </p:sp>
        <p:sp>
          <p:nvSpPr>
            <p:cNvPr id="23569" name="Rectangle 10"/>
            <p:cNvSpPr>
              <a:spLocks noChangeArrowheads="1"/>
            </p:cNvSpPr>
            <p:nvPr/>
          </p:nvSpPr>
          <p:spPr bwMode="auto">
            <a:xfrm>
              <a:off x="3300413" y="4306888"/>
              <a:ext cx="2603500" cy="19732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70" name="Rectangle 11"/>
            <p:cNvSpPr>
              <a:spLocks noChangeArrowheads="1"/>
            </p:cNvSpPr>
            <p:nvPr/>
          </p:nvSpPr>
          <p:spPr bwMode="auto">
            <a:xfrm>
              <a:off x="3300413" y="4452938"/>
              <a:ext cx="2603500" cy="18272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71" name="Rectangle 12"/>
            <p:cNvSpPr>
              <a:spLocks noChangeArrowheads="1"/>
            </p:cNvSpPr>
            <p:nvPr/>
          </p:nvSpPr>
          <p:spPr bwMode="auto">
            <a:xfrm>
              <a:off x="3470275" y="4616450"/>
              <a:ext cx="148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 get tuition()</a:t>
              </a:r>
              <a:endParaRPr lang="en-US" altLang="zh-CN" sz="1000" b="0">
                <a:latin typeface="Arial" pitchFamily="34" charset="0"/>
              </a:endParaRPr>
            </a:p>
          </p:txBody>
        </p:sp>
        <p:sp>
          <p:nvSpPr>
            <p:cNvPr id="23572" name="Rectangle 13"/>
            <p:cNvSpPr>
              <a:spLocks noChangeArrowheads="1"/>
            </p:cNvSpPr>
            <p:nvPr/>
          </p:nvSpPr>
          <p:spPr bwMode="auto">
            <a:xfrm>
              <a:off x="3470275" y="4889500"/>
              <a:ext cx="189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 add schedule()</a:t>
              </a:r>
              <a:endParaRPr lang="en-US" altLang="zh-CN" sz="1000" b="0">
                <a:latin typeface="Arial" pitchFamily="34" charset="0"/>
              </a:endParaRPr>
            </a:p>
          </p:txBody>
        </p:sp>
        <p:sp>
          <p:nvSpPr>
            <p:cNvPr id="23573" name="Rectangle 14"/>
            <p:cNvSpPr>
              <a:spLocks noChangeArrowheads="1"/>
            </p:cNvSpPr>
            <p:nvPr/>
          </p:nvSpPr>
          <p:spPr bwMode="auto">
            <a:xfrm>
              <a:off x="3470275" y="5162550"/>
              <a:ext cx="182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 get schedule()</a:t>
              </a:r>
              <a:endParaRPr lang="en-US" altLang="zh-CN" sz="1000" b="0">
                <a:latin typeface="Arial" pitchFamily="34" charset="0"/>
              </a:endParaRPr>
            </a:p>
          </p:txBody>
        </p:sp>
        <p:sp>
          <p:nvSpPr>
            <p:cNvPr id="23574" name="Rectangle 15"/>
            <p:cNvSpPr>
              <a:spLocks noChangeArrowheads="1"/>
            </p:cNvSpPr>
            <p:nvPr/>
          </p:nvSpPr>
          <p:spPr bwMode="auto">
            <a:xfrm>
              <a:off x="3470275" y="5437188"/>
              <a:ext cx="216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 delete schedule()</a:t>
              </a:r>
              <a:endParaRPr lang="en-US" altLang="zh-CN" sz="1000" b="0">
                <a:latin typeface="Arial" pitchFamily="34" charset="0"/>
              </a:endParaRPr>
            </a:p>
          </p:txBody>
        </p:sp>
        <p:sp>
          <p:nvSpPr>
            <p:cNvPr id="23575" name="Rectangle 16"/>
            <p:cNvSpPr>
              <a:spLocks noChangeArrowheads="1"/>
            </p:cNvSpPr>
            <p:nvPr/>
          </p:nvSpPr>
          <p:spPr bwMode="auto">
            <a:xfrm>
              <a:off x="3468688" y="5710238"/>
              <a:ext cx="2320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 has prerequisites()</a:t>
              </a:r>
              <a:endParaRPr lang="en-US" altLang="zh-CN" sz="1000" b="0">
                <a:latin typeface="Arial" pitchFamily="34" charset="0"/>
              </a:endParaRPr>
            </a:p>
          </p:txBody>
        </p:sp>
      </p:grpSp>
      <p:grpSp>
        <p:nvGrpSpPr>
          <p:cNvPr id="23555" name="Group 29"/>
          <p:cNvGrpSpPr>
            <a:grpSpLocks/>
          </p:cNvGrpSpPr>
          <p:nvPr/>
        </p:nvGrpSpPr>
        <p:grpSpPr bwMode="auto">
          <a:xfrm>
            <a:off x="2720975" y="4144963"/>
            <a:ext cx="5070475" cy="1843087"/>
            <a:chOff x="3768676" y="3640723"/>
            <a:chExt cx="5070524" cy="1842293"/>
          </a:xfrm>
        </p:grpSpPr>
        <p:sp>
          <p:nvSpPr>
            <p:cNvPr id="23556" name="AutoShape 5"/>
            <p:cNvSpPr>
              <a:spLocks/>
            </p:cNvSpPr>
            <p:nvPr/>
          </p:nvSpPr>
          <p:spPr bwMode="auto">
            <a:xfrm>
              <a:off x="5241925" y="4285149"/>
              <a:ext cx="487363" cy="1125052"/>
            </a:xfrm>
            <a:prstGeom prst="leftBrace">
              <a:avLst>
                <a:gd name="adj1" fmla="val 25575"/>
                <a:gd name="adj2" fmla="val 50000"/>
              </a:avLst>
            </a:prstGeom>
            <a:noFill/>
            <a:ln w="412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57" name="Text Box 6"/>
            <p:cNvSpPr txBox="1">
              <a:spLocks noChangeArrowheads="1"/>
            </p:cNvSpPr>
            <p:nvPr/>
          </p:nvSpPr>
          <p:spPr bwMode="auto">
            <a:xfrm>
              <a:off x="3768676" y="4656381"/>
              <a:ext cx="13335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1800" b="0">
                  <a:latin typeface="Arial" pitchFamily="34" charset="0"/>
                </a:rPr>
                <a:t>Operations</a:t>
              </a:r>
            </a:p>
          </p:txBody>
        </p:sp>
        <p:sp>
          <p:nvSpPr>
            <p:cNvPr id="23558" name="Rectangle 20"/>
            <p:cNvSpPr>
              <a:spLocks noChangeArrowheads="1"/>
            </p:cNvSpPr>
            <p:nvPr/>
          </p:nvSpPr>
          <p:spPr bwMode="auto">
            <a:xfrm>
              <a:off x="5729288" y="3640723"/>
              <a:ext cx="3109912" cy="1842293"/>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59" name="Rectangle 21"/>
            <p:cNvSpPr>
              <a:spLocks noChangeArrowheads="1"/>
            </p:cNvSpPr>
            <p:nvPr/>
          </p:nvSpPr>
          <p:spPr bwMode="auto">
            <a:xfrm>
              <a:off x="6086475" y="3696662"/>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200" b="0">
                  <a:solidFill>
                    <a:srgbClr val="000000"/>
                  </a:solidFill>
                  <a:latin typeface="Arial" pitchFamily="34" charset="0"/>
                </a:rPr>
                <a:t>TemperatureSensor</a:t>
              </a:r>
              <a:endParaRPr lang="en-US" altLang="zh-CN" sz="1000" b="0">
                <a:latin typeface="Arial" pitchFamily="34" charset="0"/>
              </a:endParaRPr>
            </a:p>
          </p:txBody>
        </p:sp>
        <p:sp>
          <p:nvSpPr>
            <p:cNvPr id="23560" name="Rectangle 22"/>
            <p:cNvSpPr>
              <a:spLocks noChangeArrowheads="1"/>
            </p:cNvSpPr>
            <p:nvPr/>
          </p:nvSpPr>
          <p:spPr bwMode="auto">
            <a:xfrm>
              <a:off x="5729288" y="4023311"/>
              <a:ext cx="3109912" cy="145970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61" name="Rectangle 23"/>
            <p:cNvSpPr>
              <a:spLocks noChangeArrowheads="1"/>
            </p:cNvSpPr>
            <p:nvPr/>
          </p:nvSpPr>
          <p:spPr bwMode="auto">
            <a:xfrm>
              <a:off x="5729288" y="4169361"/>
              <a:ext cx="3109912" cy="13136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23562" name="Rectangle 24"/>
            <p:cNvSpPr>
              <a:spLocks noChangeArrowheads="1"/>
            </p:cNvSpPr>
            <p:nvPr/>
          </p:nvSpPr>
          <p:spPr bwMode="auto">
            <a:xfrm>
              <a:off x="5899150" y="4332873"/>
              <a:ext cx="7389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reset()</a:t>
              </a:r>
              <a:endParaRPr lang="en-US" altLang="zh-CN" sz="1000" b="0">
                <a:latin typeface="Arial" pitchFamily="34" charset="0"/>
              </a:endParaRPr>
            </a:p>
          </p:txBody>
        </p:sp>
        <p:sp>
          <p:nvSpPr>
            <p:cNvPr id="23563" name="Rectangle 25"/>
            <p:cNvSpPr>
              <a:spLocks noChangeArrowheads="1"/>
            </p:cNvSpPr>
            <p:nvPr/>
          </p:nvSpPr>
          <p:spPr bwMode="auto">
            <a:xfrm>
              <a:off x="5899150" y="4605923"/>
              <a:ext cx="2826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setAlarm(t: Temperature)</a:t>
              </a:r>
              <a:endParaRPr lang="en-US" altLang="zh-CN" sz="1000" b="0">
                <a:latin typeface="Arial" pitchFamily="34" charset="0"/>
              </a:endParaRPr>
            </a:p>
          </p:txBody>
        </p:sp>
        <p:sp>
          <p:nvSpPr>
            <p:cNvPr id="23564" name="Rectangle 26"/>
            <p:cNvSpPr>
              <a:spLocks noChangeArrowheads="1"/>
            </p:cNvSpPr>
            <p:nvPr/>
          </p:nvSpPr>
          <p:spPr bwMode="auto">
            <a:xfrm>
              <a:off x="5899150" y="4878973"/>
              <a:ext cx="23586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2000" b="0">
                  <a:solidFill>
                    <a:srgbClr val="000000"/>
                  </a:solidFill>
                  <a:latin typeface="Arial" pitchFamily="34" charset="0"/>
                </a:rPr>
                <a:t>value(): Temperature</a:t>
              </a:r>
              <a:endParaRPr lang="en-US" altLang="zh-CN" sz="1000" b="0">
                <a:latin typeface="Arial" pitchFamily="34"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6074691-DBDA-4C32-ADB0-5FDA91D5B80E}" type="slidenum">
              <a:rPr lang="en-US" altLang="zh-CN" sz="1400" b="0">
                <a:solidFill>
                  <a:schemeClr val="accent2"/>
                </a:solidFill>
              </a:rPr>
              <a:pPr algn="r">
                <a:spcBef>
                  <a:spcPct val="0"/>
                </a:spcBef>
                <a:buClrTx/>
                <a:buSzTx/>
                <a:buFont typeface="Arial" pitchFamily="34" charset="0"/>
                <a:buNone/>
              </a:pPr>
              <a:t>22</a:t>
            </a:fld>
            <a:r>
              <a:rPr lang="en-US" altLang="zh-CN" sz="1400" b="0">
                <a:solidFill>
                  <a:schemeClr val="accent2"/>
                </a:solidFill>
              </a:rPr>
              <a:t>-</a:t>
            </a:r>
          </a:p>
        </p:txBody>
      </p:sp>
      <p:sp>
        <p:nvSpPr>
          <p:cNvPr id="24579" name="Rectangle 2"/>
          <p:cNvSpPr>
            <a:spLocks noGrp="1" noChangeArrowheads="1"/>
          </p:cNvSpPr>
          <p:nvPr>
            <p:ph type="title" idx="4294967295"/>
          </p:nvPr>
        </p:nvSpPr>
        <p:spPr/>
        <p:txBody>
          <a:bodyPr/>
          <a:lstStyle/>
          <a:p>
            <a:pPr eaLnBrk="1" hangingPunct="1"/>
            <a:r>
              <a:rPr lang="en-US" altLang="zh-CN" smtClean="0"/>
              <a:t>The class name</a:t>
            </a:r>
            <a:r>
              <a:rPr lang="zh-CN" altLang="en-US" smtClean="0"/>
              <a:t>（类的名称）</a:t>
            </a:r>
          </a:p>
        </p:txBody>
      </p:sp>
      <p:sp>
        <p:nvSpPr>
          <p:cNvPr id="24580" name="Rectangle 3"/>
          <p:cNvSpPr>
            <a:spLocks noGrp="1" noChangeArrowheads="1"/>
          </p:cNvSpPr>
          <p:nvPr>
            <p:ph type="body" idx="4294967295"/>
          </p:nvPr>
        </p:nvSpPr>
        <p:spPr>
          <a:xfrm>
            <a:off x="250825" y="1555750"/>
            <a:ext cx="8424863" cy="4968875"/>
          </a:xfrm>
        </p:spPr>
        <p:txBody>
          <a:bodyPr/>
          <a:lstStyle/>
          <a:p>
            <a:pPr eaLnBrk="1" hangingPunct="1">
              <a:lnSpc>
                <a:spcPct val="110000"/>
              </a:lnSpc>
            </a:pPr>
            <a:r>
              <a:rPr lang="zh-CN" altLang="en-US" smtClean="0">
                <a:solidFill>
                  <a:schemeClr val="tx2"/>
                </a:solidFill>
                <a:latin typeface="宋体" pitchFamily="2" charset="-122"/>
              </a:rPr>
              <a:t>名称：</a:t>
            </a:r>
            <a:r>
              <a:rPr lang="zh-CN" altLang="en-US" smtClean="0">
                <a:latin typeface="宋体" pitchFamily="2" charset="-122"/>
              </a:rPr>
              <a:t>每个类都必须有一个名字，用来区分其它的类。</a:t>
            </a:r>
          </a:p>
          <a:p>
            <a:pPr eaLnBrk="1" hangingPunct="1">
              <a:lnSpc>
                <a:spcPct val="110000"/>
              </a:lnSpc>
            </a:pPr>
            <a:r>
              <a:rPr lang="zh-CN" altLang="en-US" smtClean="0"/>
              <a:t>名词或名词短语</a:t>
            </a:r>
            <a:r>
              <a:rPr lang="en-US" altLang="zh-CN" smtClean="0"/>
              <a:t>(</a:t>
            </a:r>
            <a:r>
              <a:rPr lang="zh-CN" altLang="en-US" smtClean="0"/>
              <a:t>动词或动词短语表示控制类</a:t>
            </a:r>
            <a:r>
              <a:rPr lang="en-US" altLang="zh-CN" smtClean="0"/>
              <a:t>)</a:t>
            </a:r>
          </a:p>
          <a:p>
            <a:pPr lvl="1" eaLnBrk="1" hangingPunct="1">
              <a:lnSpc>
                <a:spcPct val="110000"/>
              </a:lnSpc>
            </a:pPr>
            <a:r>
              <a:rPr lang="zh-CN" altLang="en-US" sz="2400" smtClean="0">
                <a:solidFill>
                  <a:schemeClr val="hlink"/>
                </a:solidFill>
              </a:rPr>
              <a:t>例如</a:t>
            </a:r>
            <a:r>
              <a:rPr lang="zh-CN" altLang="en-US" sz="2400" smtClean="0"/>
              <a:t>：人，桌子，图形，汇总</a:t>
            </a:r>
            <a:endParaRPr lang="zh-CN" altLang="en-US" sz="2000" smtClean="0"/>
          </a:p>
          <a:p>
            <a:pPr eaLnBrk="1" hangingPunct="1">
              <a:lnSpc>
                <a:spcPct val="110000"/>
              </a:lnSpc>
            </a:pPr>
            <a:r>
              <a:rPr lang="zh-CN" altLang="en-US" smtClean="0"/>
              <a:t>尽可能明确、简短，业务领域中事物的名称，避免使用抽象、无意义的名词</a:t>
            </a:r>
          </a:p>
          <a:p>
            <a:pPr lvl="1" eaLnBrk="1" hangingPunct="1">
              <a:lnSpc>
                <a:spcPct val="110000"/>
              </a:lnSpc>
            </a:pPr>
            <a:r>
              <a:rPr lang="zh-CN" altLang="en-US" sz="2400" smtClean="0">
                <a:solidFill>
                  <a:schemeClr val="hlink"/>
                </a:solidFill>
              </a:rPr>
              <a:t>例如</a:t>
            </a:r>
            <a:r>
              <a:rPr lang="zh-CN" altLang="en-US" sz="2400" smtClean="0"/>
              <a:t>：帐户，订单</a:t>
            </a:r>
          </a:p>
          <a:p>
            <a:pPr eaLnBrk="1" hangingPunct="1">
              <a:lnSpc>
                <a:spcPct val="110000"/>
              </a:lnSpc>
            </a:pPr>
            <a:r>
              <a:rPr lang="zh-CN" altLang="en-US" smtClean="0"/>
              <a:t>用英文，第</a:t>
            </a:r>
            <a:r>
              <a:rPr lang="en-US" altLang="zh-CN" smtClean="0"/>
              <a:t>1</a:t>
            </a:r>
            <a:r>
              <a:rPr lang="zh-CN" altLang="en-US" smtClean="0"/>
              <a:t>个字母大写</a:t>
            </a:r>
          </a:p>
          <a:p>
            <a:pPr lvl="1" eaLnBrk="1" hangingPunct="1">
              <a:lnSpc>
                <a:spcPct val="110000"/>
              </a:lnSpc>
            </a:pPr>
            <a:r>
              <a:rPr lang="zh-CN" altLang="en-US" sz="2400" smtClean="0">
                <a:solidFill>
                  <a:schemeClr val="hlink"/>
                </a:solidFill>
              </a:rPr>
              <a:t>例如</a:t>
            </a:r>
            <a:r>
              <a:rPr lang="zh-CN" altLang="en-US" sz="2400" smtClean="0"/>
              <a:t>：</a:t>
            </a:r>
            <a:r>
              <a:rPr lang="en-US" altLang="zh-CN" sz="2400" smtClean="0"/>
              <a:t>Shape, Person,CheckingAccdount</a:t>
            </a:r>
            <a:endParaRPr lang="zh-CN" alt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DC929FA-3E9D-41CB-AF3F-BBA3F07B67C2}" type="slidenum">
              <a:rPr lang="en-US" altLang="zh-CN" sz="1400" b="0">
                <a:solidFill>
                  <a:schemeClr val="accent2"/>
                </a:solidFill>
              </a:rPr>
              <a:pPr algn="r">
                <a:spcBef>
                  <a:spcPct val="0"/>
                </a:spcBef>
                <a:buClrTx/>
                <a:buSzTx/>
                <a:buFont typeface="Arial" pitchFamily="34" charset="0"/>
                <a:buNone/>
              </a:pPr>
              <a:t>23</a:t>
            </a:fld>
            <a:r>
              <a:rPr lang="en-US" altLang="zh-CN" sz="1400" b="0">
                <a:solidFill>
                  <a:schemeClr val="accent2"/>
                </a:solidFill>
              </a:rPr>
              <a:t>-</a:t>
            </a:r>
          </a:p>
        </p:txBody>
      </p:sp>
      <p:sp>
        <p:nvSpPr>
          <p:cNvPr id="25603" name="Rectangle 2"/>
          <p:cNvSpPr>
            <a:spLocks noGrp="1" noChangeArrowheads="1"/>
          </p:cNvSpPr>
          <p:nvPr>
            <p:ph type="title" idx="4294967295"/>
          </p:nvPr>
        </p:nvSpPr>
        <p:spPr>
          <a:noFill/>
        </p:spPr>
        <p:txBody>
          <a:bodyPr/>
          <a:lstStyle/>
          <a:p>
            <a:pPr eaLnBrk="1" hangingPunct="1"/>
            <a:r>
              <a:rPr lang="en-US" altLang="zh-CN" smtClean="0"/>
              <a:t>The Class Type(</a:t>
            </a:r>
            <a:r>
              <a:rPr lang="zh-CN" altLang="en-US" smtClean="0"/>
              <a:t>类的类型</a:t>
            </a:r>
            <a:r>
              <a:rPr lang="en-US" altLang="zh-CN" smtClean="0"/>
              <a:t>)</a:t>
            </a:r>
            <a:endParaRPr lang="zh-CN" altLang="en-US" smtClean="0"/>
          </a:p>
        </p:txBody>
      </p:sp>
      <p:sp>
        <p:nvSpPr>
          <p:cNvPr id="25604" name="Rectangle 3"/>
          <p:cNvSpPr>
            <a:spLocks noGrp="1" noChangeArrowheads="1"/>
          </p:cNvSpPr>
          <p:nvPr>
            <p:ph type="body" idx="4294967295"/>
          </p:nvPr>
        </p:nvSpPr>
        <p:spPr/>
        <p:txBody>
          <a:bodyPr/>
          <a:lstStyle/>
          <a:p>
            <a:pPr eaLnBrk="1" hangingPunct="1"/>
            <a:r>
              <a:rPr lang="zh-CN" altLang="en-US" smtClean="0">
                <a:latin typeface="楷体_GB2312" pitchFamily="49" charset="-122"/>
                <a:ea typeface="楷体_GB2312" pitchFamily="49" charset="-122"/>
              </a:rPr>
              <a:t>按照其作用，类分为实体类，界面类和控制类三种类型。</a:t>
            </a:r>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924175"/>
            <a:ext cx="6119812"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924E13A-EF09-4674-BA26-FB6BA7621E79}" type="slidenum">
              <a:rPr lang="en-US" altLang="zh-CN" sz="1400" b="0">
                <a:solidFill>
                  <a:schemeClr val="accent2"/>
                </a:solidFill>
              </a:rPr>
              <a:pPr algn="r">
                <a:spcBef>
                  <a:spcPct val="0"/>
                </a:spcBef>
                <a:buClrTx/>
                <a:buSzTx/>
                <a:buFont typeface="Arial" pitchFamily="34" charset="0"/>
                <a:buNone/>
              </a:pPr>
              <a:t>24</a:t>
            </a:fld>
            <a:r>
              <a:rPr lang="en-US" altLang="zh-CN" sz="1400" b="0">
                <a:solidFill>
                  <a:schemeClr val="accent2"/>
                </a:solidFill>
              </a:rPr>
              <a:t>-</a:t>
            </a:r>
          </a:p>
        </p:txBody>
      </p:sp>
      <p:sp>
        <p:nvSpPr>
          <p:cNvPr id="26627" name="Rectangle 2"/>
          <p:cNvSpPr>
            <a:spLocks noGrp="1" noChangeArrowheads="1"/>
          </p:cNvSpPr>
          <p:nvPr>
            <p:ph type="title" idx="4294967295"/>
          </p:nvPr>
        </p:nvSpPr>
        <p:spPr/>
        <p:txBody>
          <a:bodyPr/>
          <a:lstStyle/>
          <a:p>
            <a:pPr eaLnBrk="1" hangingPunct="1"/>
            <a:r>
              <a:rPr lang="en-US" altLang="zh-CN" smtClean="0"/>
              <a:t>Entity Class(</a:t>
            </a:r>
            <a:r>
              <a:rPr lang="zh-CN" altLang="en-US" smtClean="0"/>
              <a:t>实体类</a:t>
            </a:r>
            <a:r>
              <a:rPr lang="en-US" altLang="zh-CN" smtClean="0"/>
              <a:t>)</a:t>
            </a:r>
            <a:endParaRPr lang="zh-CN" altLang="en-US" smtClean="0"/>
          </a:p>
        </p:txBody>
      </p:sp>
      <p:sp>
        <p:nvSpPr>
          <p:cNvPr id="26628" name="Rectangle 3"/>
          <p:cNvSpPr>
            <a:spLocks noGrp="1" noChangeArrowheads="1"/>
          </p:cNvSpPr>
          <p:nvPr>
            <p:ph type="body" idx="4294967295"/>
          </p:nvPr>
        </p:nvSpPr>
        <p:spPr>
          <a:xfrm>
            <a:off x="468313" y="1700213"/>
            <a:ext cx="7775575" cy="2952750"/>
          </a:xfrm>
        </p:spPr>
        <p:txBody>
          <a:bodyPr/>
          <a:lstStyle/>
          <a:p>
            <a:pPr eaLnBrk="1" hangingPunct="1">
              <a:lnSpc>
                <a:spcPct val="110000"/>
              </a:lnSpc>
            </a:pPr>
            <a:r>
              <a:rPr lang="zh-CN" altLang="en-US" smtClean="0">
                <a:ea typeface="楷体_GB2312" pitchFamily="49" charset="-122"/>
              </a:rPr>
              <a:t>实体类用来表示客观实体，像</a:t>
            </a:r>
            <a:r>
              <a:rPr lang="zh-CN" altLang="en-US" smtClean="0">
                <a:latin typeface="Times New Roman" pitchFamily="18" charset="0"/>
                <a:ea typeface="楷体_GB2312" pitchFamily="49" charset="-122"/>
              </a:rPr>
              <a:t>“</a:t>
            </a:r>
            <a:r>
              <a:rPr lang="zh-CN" altLang="en-US" smtClean="0">
                <a:ea typeface="楷体_GB2312" pitchFamily="49" charset="-122"/>
              </a:rPr>
              <a:t>图书</a:t>
            </a:r>
            <a:r>
              <a:rPr lang="zh-CN" altLang="en-US" smtClean="0">
                <a:latin typeface="Times New Roman" pitchFamily="18" charset="0"/>
                <a:ea typeface="楷体_GB2312" pitchFamily="49" charset="-122"/>
              </a:rPr>
              <a:t>”</a:t>
            </a:r>
            <a:r>
              <a:rPr lang="zh-CN" altLang="en-US" smtClean="0">
                <a:ea typeface="楷体_GB2312" pitchFamily="49" charset="-122"/>
              </a:rPr>
              <a:t>、</a:t>
            </a:r>
            <a:r>
              <a:rPr lang="zh-CN" altLang="en-US" smtClean="0">
                <a:latin typeface="Times New Roman" pitchFamily="18" charset="0"/>
                <a:ea typeface="楷体_GB2312" pitchFamily="49" charset="-122"/>
              </a:rPr>
              <a:t>“</a:t>
            </a:r>
            <a:r>
              <a:rPr lang="zh-CN" altLang="en-US" smtClean="0">
                <a:ea typeface="楷体_GB2312" pitchFamily="49" charset="-122"/>
              </a:rPr>
              <a:t>学生</a:t>
            </a:r>
            <a:r>
              <a:rPr lang="zh-CN" altLang="en-US" smtClean="0">
                <a:latin typeface="Times New Roman" pitchFamily="18" charset="0"/>
                <a:ea typeface="楷体_GB2312" pitchFamily="49" charset="-122"/>
              </a:rPr>
              <a:t>”</a:t>
            </a:r>
            <a:r>
              <a:rPr lang="zh-CN" altLang="en-US" smtClean="0">
                <a:ea typeface="楷体_GB2312" pitchFamily="49" charset="-122"/>
              </a:rPr>
              <a:t>，</a:t>
            </a:r>
            <a:r>
              <a:rPr lang="zh-CN" altLang="en-US" smtClean="0">
                <a:latin typeface="Times New Roman" pitchFamily="18" charset="0"/>
                <a:ea typeface="楷体_GB2312" pitchFamily="49" charset="-122"/>
              </a:rPr>
              <a:t>“</a:t>
            </a:r>
            <a:r>
              <a:rPr lang="zh-CN" altLang="en-US" smtClean="0">
                <a:ea typeface="楷体_GB2312" pitchFamily="49" charset="-122"/>
              </a:rPr>
              <a:t>订单</a:t>
            </a:r>
            <a:r>
              <a:rPr lang="zh-CN" altLang="en-US" smtClean="0">
                <a:latin typeface="Times New Roman" pitchFamily="18" charset="0"/>
                <a:ea typeface="楷体_GB2312" pitchFamily="49" charset="-122"/>
              </a:rPr>
              <a:t>”</a:t>
            </a:r>
            <a:r>
              <a:rPr lang="zh-CN" altLang="en-US" smtClean="0">
                <a:ea typeface="楷体_GB2312" pitchFamily="49" charset="-122"/>
              </a:rPr>
              <a:t>等都属于实体类。</a:t>
            </a:r>
          </a:p>
          <a:p>
            <a:pPr eaLnBrk="1" hangingPunct="1">
              <a:lnSpc>
                <a:spcPct val="110000"/>
              </a:lnSpc>
            </a:pPr>
            <a:r>
              <a:rPr lang="zh-CN" altLang="en-US" smtClean="0">
                <a:ea typeface="楷体_GB2312" pitchFamily="49" charset="-122"/>
              </a:rPr>
              <a:t>实体类一般对应着在业务领域中的客观事物，或者是具有较稳定信息内容的系统元素。</a:t>
            </a:r>
          </a:p>
          <a:p>
            <a:pPr eaLnBrk="1" hangingPunct="1">
              <a:lnSpc>
                <a:spcPct val="110000"/>
              </a:lnSpc>
            </a:pPr>
            <a:r>
              <a:rPr lang="zh-CN" altLang="en-US" smtClean="0">
                <a:ea typeface="楷体_GB2312" pitchFamily="49" charset="-122"/>
              </a:rPr>
              <a:t>实体类的名字用名词或名词短语。</a:t>
            </a: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581525"/>
            <a:ext cx="54006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7F08DF9-564B-4DCE-B336-7139C892DD8B}" type="slidenum">
              <a:rPr lang="en-US" altLang="zh-CN" sz="1400" b="0">
                <a:solidFill>
                  <a:schemeClr val="accent2"/>
                </a:solidFill>
              </a:rPr>
              <a:pPr algn="r">
                <a:spcBef>
                  <a:spcPct val="0"/>
                </a:spcBef>
                <a:buClrTx/>
                <a:buSzTx/>
                <a:buFont typeface="Arial" pitchFamily="34" charset="0"/>
                <a:buNone/>
              </a:pPr>
              <a:t>25</a:t>
            </a:fld>
            <a:r>
              <a:rPr lang="en-US" altLang="zh-CN" sz="1400" b="0">
                <a:solidFill>
                  <a:schemeClr val="accent2"/>
                </a:solidFill>
              </a:rPr>
              <a:t>-</a:t>
            </a:r>
          </a:p>
        </p:txBody>
      </p:sp>
      <p:sp>
        <p:nvSpPr>
          <p:cNvPr id="27651" name="Rectangle 2"/>
          <p:cNvSpPr>
            <a:spLocks noGrp="1" noChangeArrowheads="1"/>
          </p:cNvSpPr>
          <p:nvPr>
            <p:ph type="title" idx="4294967295"/>
          </p:nvPr>
        </p:nvSpPr>
        <p:spPr/>
        <p:txBody>
          <a:bodyPr/>
          <a:lstStyle/>
          <a:p>
            <a:pPr eaLnBrk="1" hangingPunct="1"/>
            <a:r>
              <a:rPr lang="en-US" altLang="zh-CN" smtClean="0"/>
              <a:t>Boundary Class(</a:t>
            </a:r>
            <a:r>
              <a:rPr lang="zh-CN" altLang="en-US" smtClean="0"/>
              <a:t>界面类</a:t>
            </a:r>
            <a:r>
              <a:rPr lang="en-US" altLang="zh-CN" smtClean="0"/>
              <a:t>)</a:t>
            </a:r>
            <a:endParaRPr lang="zh-CN" altLang="en-US" smtClean="0"/>
          </a:p>
        </p:txBody>
      </p:sp>
      <p:sp>
        <p:nvSpPr>
          <p:cNvPr id="27652" name="Rectangle 3"/>
          <p:cNvSpPr>
            <a:spLocks noGrp="1" noChangeArrowheads="1"/>
          </p:cNvSpPr>
          <p:nvPr>
            <p:ph type="body" idx="4294967295"/>
          </p:nvPr>
        </p:nvSpPr>
        <p:spPr>
          <a:xfrm>
            <a:off x="468313" y="1700213"/>
            <a:ext cx="7848600" cy="4465637"/>
          </a:xfrm>
        </p:spPr>
        <p:txBody>
          <a:bodyPr/>
          <a:lstStyle/>
          <a:p>
            <a:pPr algn="just" eaLnBrk="1" hangingPunct="1"/>
            <a:r>
              <a:rPr lang="zh-CN" altLang="en-US" smtClean="0">
                <a:ea typeface="楷体_GB2312" pitchFamily="49" charset="-122"/>
              </a:rPr>
              <a:t>界面类用来描述系统与外界之间交互的系统要素，也称为边界类。</a:t>
            </a:r>
          </a:p>
          <a:p>
            <a:pPr algn="just" eaLnBrk="1" hangingPunct="1"/>
            <a:r>
              <a:rPr lang="zh-CN" altLang="en-US" smtClean="0">
                <a:ea typeface="楷体_GB2312" pitchFamily="49" charset="-122"/>
              </a:rPr>
              <a:t>界面类是对外界与系统之间交互的抽象表示，并不表示交互的具体内容，以及交互界面的具体形式。</a:t>
            </a:r>
          </a:p>
          <a:p>
            <a:pPr algn="just" eaLnBrk="1" hangingPunct="1"/>
            <a:r>
              <a:rPr lang="zh-CN" altLang="en-US" smtClean="0">
                <a:ea typeface="楷体_GB2312" pitchFamily="49" charset="-122"/>
              </a:rPr>
              <a:t>界面类的名字用名词或名词短语。</a:t>
            </a: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868863"/>
            <a:ext cx="53276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841168BB-E0AC-4220-ABE0-8613423BAE87}" type="slidenum">
              <a:rPr lang="en-US" altLang="zh-CN" sz="1400" b="0">
                <a:solidFill>
                  <a:schemeClr val="accent2"/>
                </a:solidFill>
              </a:rPr>
              <a:pPr algn="r">
                <a:spcBef>
                  <a:spcPct val="0"/>
                </a:spcBef>
                <a:buClrTx/>
                <a:buSzTx/>
                <a:buFont typeface="Arial" pitchFamily="34" charset="0"/>
                <a:buNone/>
              </a:pPr>
              <a:t>26</a:t>
            </a:fld>
            <a:r>
              <a:rPr lang="en-US" altLang="zh-CN" sz="1400" b="0">
                <a:solidFill>
                  <a:schemeClr val="accent2"/>
                </a:solidFill>
              </a:rPr>
              <a:t>-</a:t>
            </a:r>
          </a:p>
        </p:txBody>
      </p:sp>
      <p:sp>
        <p:nvSpPr>
          <p:cNvPr id="28675" name="Rectangle 2"/>
          <p:cNvSpPr>
            <a:spLocks noGrp="1" noChangeArrowheads="1"/>
          </p:cNvSpPr>
          <p:nvPr>
            <p:ph type="title" idx="4294967295"/>
          </p:nvPr>
        </p:nvSpPr>
        <p:spPr/>
        <p:txBody>
          <a:bodyPr/>
          <a:lstStyle/>
          <a:p>
            <a:pPr eaLnBrk="1" hangingPunct="1"/>
            <a:r>
              <a:rPr lang="zh-CN" altLang="en-US" smtClean="0"/>
              <a:t>一个表示界面的界面类</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70100"/>
            <a:ext cx="5545138"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F928087-8650-4851-9508-6411252F492C}" type="slidenum">
              <a:rPr lang="en-US" altLang="zh-CN" sz="1400" b="0">
                <a:solidFill>
                  <a:schemeClr val="accent2"/>
                </a:solidFill>
              </a:rPr>
              <a:pPr algn="r">
                <a:spcBef>
                  <a:spcPct val="0"/>
                </a:spcBef>
                <a:buClrTx/>
                <a:buSzTx/>
                <a:buFont typeface="Arial" pitchFamily="34" charset="0"/>
                <a:buNone/>
              </a:pPr>
              <a:t>27</a:t>
            </a:fld>
            <a:r>
              <a:rPr lang="en-US" altLang="zh-CN" sz="1400" b="0">
                <a:solidFill>
                  <a:schemeClr val="accent2"/>
                </a:solidFill>
              </a:rPr>
              <a:t>-</a:t>
            </a:r>
          </a:p>
        </p:txBody>
      </p:sp>
      <p:sp>
        <p:nvSpPr>
          <p:cNvPr id="29699" name="Rectangle 2"/>
          <p:cNvSpPr>
            <a:spLocks noGrp="1" noChangeArrowheads="1"/>
          </p:cNvSpPr>
          <p:nvPr>
            <p:ph type="title" idx="4294967295"/>
          </p:nvPr>
        </p:nvSpPr>
        <p:spPr/>
        <p:txBody>
          <a:bodyPr/>
          <a:lstStyle/>
          <a:p>
            <a:pPr eaLnBrk="1" hangingPunct="1"/>
            <a:r>
              <a:rPr lang="en-US" altLang="zh-CN" smtClean="0"/>
              <a:t>Control Class(</a:t>
            </a:r>
            <a:r>
              <a:rPr lang="zh-CN" altLang="en-US" smtClean="0"/>
              <a:t>控制类</a:t>
            </a:r>
            <a:r>
              <a:rPr lang="en-US" altLang="zh-CN" smtClean="0"/>
              <a:t>)</a:t>
            </a:r>
            <a:endParaRPr lang="zh-CN" altLang="en-US" smtClean="0"/>
          </a:p>
        </p:txBody>
      </p:sp>
      <p:sp>
        <p:nvSpPr>
          <p:cNvPr id="29700" name="Rectangle 3"/>
          <p:cNvSpPr>
            <a:spLocks noGrp="1" noChangeArrowheads="1"/>
          </p:cNvSpPr>
          <p:nvPr>
            <p:ph type="body" idx="4294967295"/>
          </p:nvPr>
        </p:nvSpPr>
        <p:spPr>
          <a:xfrm>
            <a:off x="755650" y="1700213"/>
            <a:ext cx="7488238" cy="4465637"/>
          </a:xfrm>
        </p:spPr>
        <p:txBody>
          <a:bodyPr/>
          <a:lstStyle/>
          <a:p>
            <a:pPr eaLnBrk="1" hangingPunct="1">
              <a:lnSpc>
                <a:spcPct val="110000"/>
              </a:lnSpc>
            </a:pPr>
            <a:r>
              <a:rPr lang="zh-CN" altLang="en-US" smtClean="0">
                <a:ea typeface="楷体_GB2312" pitchFamily="49" charset="-122"/>
              </a:rPr>
              <a:t>控制类表示系统用来进行调度、协调、处理，以及业务处理的系统要素。</a:t>
            </a:r>
          </a:p>
          <a:p>
            <a:pPr eaLnBrk="1" hangingPunct="1">
              <a:lnSpc>
                <a:spcPct val="110000"/>
              </a:lnSpc>
            </a:pPr>
            <a:r>
              <a:rPr lang="zh-CN" altLang="en-US" smtClean="0">
                <a:ea typeface="楷体_GB2312" pitchFamily="49" charset="-122"/>
              </a:rPr>
              <a:t>控制类的名字用动词或动词短语表示。</a:t>
            </a:r>
          </a:p>
          <a:p>
            <a:pPr eaLnBrk="1" hangingPunct="1">
              <a:lnSpc>
                <a:spcPct val="110000"/>
              </a:lnSpc>
            </a:pPr>
            <a:endParaRPr lang="en-US" altLang="zh-CN" sz="4000" smtClean="0"/>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644900"/>
            <a:ext cx="5472113"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7F5B42A-6EE8-49FF-B65F-578003967873}" type="slidenum">
              <a:rPr lang="en-US" altLang="zh-CN" sz="1400" b="0">
                <a:solidFill>
                  <a:schemeClr val="accent2"/>
                </a:solidFill>
              </a:rPr>
              <a:pPr algn="r">
                <a:spcBef>
                  <a:spcPct val="0"/>
                </a:spcBef>
                <a:buClrTx/>
                <a:buSzTx/>
                <a:buFont typeface="Arial" pitchFamily="34" charset="0"/>
                <a:buNone/>
              </a:pPr>
              <a:t>28</a:t>
            </a:fld>
            <a:r>
              <a:rPr lang="en-US" altLang="zh-CN" sz="1400" b="0">
                <a:solidFill>
                  <a:schemeClr val="accent2"/>
                </a:solidFill>
              </a:rPr>
              <a:t>-</a:t>
            </a:r>
          </a:p>
        </p:txBody>
      </p:sp>
      <p:sp>
        <p:nvSpPr>
          <p:cNvPr id="30723"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0724"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0725"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latin typeface="宋体" pitchFamily="2" charset="-122"/>
              </a:rPr>
              <a:t>可见性</a:t>
            </a:r>
            <a:r>
              <a:rPr lang="en-US" altLang="zh-CN" sz="2000">
                <a:latin typeface="宋体" pitchFamily="2" charset="-122"/>
              </a:rPr>
              <a:t>]</a:t>
            </a:r>
            <a:r>
              <a:rPr lang="zh-CN" altLang="en-US" sz="2000">
                <a:latin typeface="宋体" pitchFamily="2" charset="-122"/>
              </a:rPr>
              <a:t>属性名</a:t>
            </a:r>
            <a:r>
              <a:rPr lang="en-US" altLang="zh-CN" sz="2000">
                <a:latin typeface="宋体" pitchFamily="2" charset="-122"/>
              </a:rPr>
              <a:t>[:</a:t>
            </a:r>
            <a:r>
              <a:rPr lang="zh-CN" altLang="en-US" sz="2000">
                <a:latin typeface="宋体" pitchFamily="2" charset="-122"/>
              </a:rPr>
              <a:t>类型</a:t>
            </a:r>
            <a:r>
              <a:rPr lang="en-US" altLang="zh-CN" sz="2000">
                <a:latin typeface="宋体" pitchFamily="2" charset="-122"/>
              </a:rPr>
              <a:t>][</a:t>
            </a:r>
            <a:r>
              <a:rPr lang="en-US" altLang="zh-CN" sz="1800">
                <a:latin typeface="Arial" pitchFamily="34" charset="0"/>
              </a:rPr>
              <a:t>‘[ ’</a:t>
            </a:r>
            <a:r>
              <a:rPr lang="zh-CN" altLang="en-US" sz="2000">
                <a:latin typeface="宋体" pitchFamily="2" charset="-122"/>
              </a:rPr>
              <a:t>多重性</a:t>
            </a:r>
            <a:r>
              <a:rPr lang="en-US" altLang="zh-CN" sz="2000">
                <a:latin typeface="宋体" pitchFamily="2" charset="-122"/>
              </a:rPr>
              <a:t>[</a:t>
            </a:r>
            <a:r>
              <a:rPr lang="zh-CN" altLang="en-US" sz="2000">
                <a:latin typeface="宋体" pitchFamily="2" charset="-122"/>
              </a:rPr>
              <a:t>次序</a:t>
            </a:r>
            <a:r>
              <a:rPr lang="en-US" altLang="zh-CN" sz="2000">
                <a:latin typeface="宋体" pitchFamily="2" charset="-122"/>
              </a:rPr>
              <a:t>]</a:t>
            </a:r>
            <a:r>
              <a:rPr lang="en-US" altLang="zh-CN" sz="1800">
                <a:latin typeface="Arial" pitchFamily="34" charset="0"/>
              </a:rPr>
              <a:t>‘]’</a:t>
            </a:r>
            <a:r>
              <a:rPr lang="en-US" altLang="zh-CN" sz="2000">
                <a:latin typeface="宋体" pitchFamily="2" charset="-122"/>
              </a:rPr>
              <a:t>][=</a:t>
            </a:r>
            <a:r>
              <a:rPr lang="zh-CN" altLang="en-US" sz="2000">
                <a:latin typeface="宋体" pitchFamily="2" charset="-122"/>
              </a:rPr>
              <a:t>初始值</a:t>
            </a:r>
            <a:r>
              <a:rPr lang="en-US" altLang="zh-CN" sz="2000">
                <a:latin typeface="宋体" pitchFamily="2" charset="-122"/>
              </a:rPr>
              <a:t>][{</a:t>
            </a:r>
            <a:r>
              <a:rPr lang="zh-CN" altLang="en-US" sz="2000">
                <a:latin typeface="宋体" pitchFamily="2" charset="-122"/>
              </a:rPr>
              <a:t>特性</a:t>
            </a:r>
            <a:r>
              <a:rPr lang="en-US" altLang="zh-CN" sz="2000">
                <a:latin typeface="宋体" pitchFamily="2"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7BF65F5-5E0D-4189-BFB2-71BDBE2AB940}" type="slidenum">
              <a:rPr lang="en-US" altLang="zh-CN" sz="1400" b="0">
                <a:solidFill>
                  <a:schemeClr val="accent2"/>
                </a:solidFill>
              </a:rPr>
              <a:pPr algn="r">
                <a:spcBef>
                  <a:spcPct val="0"/>
                </a:spcBef>
                <a:buClrTx/>
                <a:buSzTx/>
                <a:buFont typeface="Arial" pitchFamily="34" charset="0"/>
                <a:buNone/>
              </a:pPr>
              <a:t>29</a:t>
            </a:fld>
            <a:r>
              <a:rPr lang="en-US" altLang="zh-CN" sz="1400" b="0">
                <a:solidFill>
                  <a:schemeClr val="accent2"/>
                </a:solidFill>
              </a:rPr>
              <a:t>-</a:t>
            </a:r>
          </a:p>
        </p:txBody>
      </p:sp>
      <p:sp>
        <p:nvSpPr>
          <p:cNvPr id="31747"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1748"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1749"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latin typeface="宋体" pitchFamily="2" charset="-122"/>
              </a:rPr>
              <a:t>可见性</a:t>
            </a:r>
            <a:r>
              <a:rPr lang="en-US" altLang="zh-CN" sz="2000">
                <a:latin typeface="宋体" pitchFamily="2" charset="-122"/>
              </a:rPr>
              <a:t>]</a:t>
            </a:r>
            <a:r>
              <a:rPr lang="zh-CN" altLang="en-US" sz="2000">
                <a:solidFill>
                  <a:schemeClr val="hlink"/>
                </a:solidFill>
                <a:latin typeface="宋体" pitchFamily="2" charset="-122"/>
              </a:rPr>
              <a:t>属性名</a:t>
            </a:r>
            <a:r>
              <a:rPr lang="en-US" altLang="zh-CN" sz="2000">
                <a:latin typeface="宋体" pitchFamily="2" charset="-122"/>
              </a:rPr>
              <a:t>[:</a:t>
            </a:r>
            <a:r>
              <a:rPr lang="zh-CN" altLang="en-US" sz="2000">
                <a:latin typeface="宋体" pitchFamily="2" charset="-122"/>
              </a:rPr>
              <a:t>类型</a:t>
            </a:r>
            <a:r>
              <a:rPr lang="en-US" altLang="zh-CN" sz="2000">
                <a:latin typeface="宋体" pitchFamily="2" charset="-122"/>
              </a:rPr>
              <a:t>][</a:t>
            </a:r>
            <a:r>
              <a:rPr lang="en-US" altLang="zh-CN" sz="1800">
                <a:latin typeface="Arial" pitchFamily="34" charset="0"/>
              </a:rPr>
              <a:t>‘[ ’</a:t>
            </a:r>
            <a:r>
              <a:rPr lang="zh-CN" altLang="en-US" sz="2000">
                <a:latin typeface="宋体" pitchFamily="2" charset="-122"/>
              </a:rPr>
              <a:t>多重性</a:t>
            </a:r>
            <a:r>
              <a:rPr lang="en-US" altLang="zh-CN" sz="2000">
                <a:latin typeface="宋体" pitchFamily="2" charset="-122"/>
              </a:rPr>
              <a:t>[</a:t>
            </a:r>
            <a:r>
              <a:rPr lang="zh-CN" altLang="en-US" sz="2000">
                <a:latin typeface="宋体" pitchFamily="2" charset="-122"/>
              </a:rPr>
              <a:t>次序</a:t>
            </a:r>
            <a:r>
              <a:rPr lang="en-US" altLang="zh-CN" sz="2000">
                <a:latin typeface="宋体" pitchFamily="2" charset="-122"/>
              </a:rPr>
              <a:t>]</a:t>
            </a:r>
            <a:r>
              <a:rPr lang="en-US" altLang="zh-CN" sz="1800">
                <a:latin typeface="Arial" pitchFamily="34" charset="0"/>
              </a:rPr>
              <a:t>‘]’</a:t>
            </a:r>
            <a:r>
              <a:rPr lang="en-US" altLang="zh-CN" sz="2000">
                <a:latin typeface="宋体" pitchFamily="2" charset="-122"/>
              </a:rPr>
              <a:t>][=</a:t>
            </a:r>
            <a:r>
              <a:rPr lang="zh-CN" altLang="en-US" sz="2000">
                <a:latin typeface="宋体" pitchFamily="2" charset="-122"/>
              </a:rPr>
              <a:t>初始值</a:t>
            </a:r>
            <a:r>
              <a:rPr lang="en-US" altLang="zh-CN" sz="2000">
                <a:latin typeface="宋体" pitchFamily="2" charset="-122"/>
              </a:rPr>
              <a:t>][{</a:t>
            </a:r>
            <a:r>
              <a:rPr lang="zh-CN" altLang="en-US" sz="2000">
                <a:latin typeface="宋体" pitchFamily="2" charset="-122"/>
              </a:rPr>
              <a:t>特性</a:t>
            </a:r>
            <a:r>
              <a:rPr lang="en-US" altLang="zh-CN" sz="2000">
                <a:latin typeface="宋体" pitchFamily="2" charset="-122"/>
              </a:rPr>
              <a:t>}]</a:t>
            </a:r>
          </a:p>
        </p:txBody>
      </p:sp>
      <p:sp>
        <p:nvSpPr>
          <p:cNvPr id="31750" name="AutoShape 5"/>
          <p:cNvSpPr>
            <a:spLocks noChangeArrowheads="1"/>
          </p:cNvSpPr>
          <p:nvPr/>
        </p:nvSpPr>
        <p:spPr bwMode="auto">
          <a:xfrm>
            <a:off x="1187450" y="4221163"/>
            <a:ext cx="5040313" cy="2089150"/>
          </a:xfrm>
          <a:prstGeom prst="wedgeRoundRectCallout">
            <a:avLst>
              <a:gd name="adj1" fmla="val -24144"/>
              <a:gd name="adj2" fmla="val -75153"/>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第</a:t>
            </a:r>
            <a:r>
              <a:rPr lang="en-US" altLang="zh-CN" sz="2400">
                <a:latin typeface="Arial" pitchFamily="34" charset="0"/>
              </a:rPr>
              <a:t>1</a:t>
            </a:r>
            <a:r>
              <a:rPr lang="zh-CN" altLang="en-US" sz="2400">
                <a:latin typeface="Arial" pitchFamily="34" charset="0"/>
              </a:rPr>
              <a:t>个英文单词首字母小写</a:t>
            </a:r>
            <a:r>
              <a:rPr lang="en-US" altLang="zh-CN" sz="2400">
                <a:latin typeface="Arial" pitchFamily="34" charset="0"/>
              </a:rPr>
              <a:t>,</a:t>
            </a:r>
            <a:r>
              <a:rPr lang="zh-CN" altLang="en-US" sz="2400">
                <a:latin typeface="Arial" pitchFamily="34" charset="0"/>
              </a:rPr>
              <a:t>其它单词首字母大写</a:t>
            </a:r>
          </a:p>
          <a:p>
            <a:pPr>
              <a:spcBef>
                <a:spcPct val="0"/>
              </a:spcBef>
              <a:buClrTx/>
              <a:buSzTx/>
              <a:buFont typeface="Arial" pitchFamily="34" charset="0"/>
              <a:buNone/>
            </a:pPr>
            <a:r>
              <a:rPr lang="zh-CN" altLang="en-US" sz="2400">
                <a:latin typeface="Arial" pitchFamily="34" charset="0"/>
              </a:rPr>
              <a:t>    </a:t>
            </a:r>
            <a:r>
              <a:rPr lang="en-US" altLang="zh-CN" sz="2400">
                <a:latin typeface="Arial" pitchFamily="34" charset="0"/>
              </a:rPr>
              <a:t>contactName</a:t>
            </a:r>
          </a:p>
          <a:p>
            <a:pPr>
              <a:spcBef>
                <a:spcPct val="0"/>
              </a:spcBef>
              <a:buClrTx/>
              <a:buSzTx/>
              <a:buFont typeface="Arial" pitchFamily="34" charset="0"/>
              <a:buNone/>
            </a:pPr>
            <a:r>
              <a:rPr lang="en-US" altLang="zh-CN" sz="2400">
                <a:latin typeface="Arial" pitchFamily="34" charset="0"/>
              </a:rPr>
              <a:t>    creditLimit</a:t>
            </a:r>
          </a:p>
          <a:p>
            <a:pPr>
              <a:spcBef>
                <a:spcPct val="0"/>
              </a:spcBef>
              <a:buClrTx/>
              <a:buSzTx/>
              <a:buFont typeface="Arial" pitchFamily="34" charset="0"/>
              <a:buNone/>
            </a:pPr>
            <a:r>
              <a:rPr lang="en-US" altLang="zh-CN" sz="2400">
                <a:latin typeface="Arial" pitchFamily="34" charset="0"/>
              </a:rPr>
              <a:t>    isPrepaid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6E603C5-3AC8-43DE-916C-0A12DEFA215A}" type="slidenum">
              <a:rPr lang="en-US" altLang="zh-CN" sz="1400" b="0">
                <a:solidFill>
                  <a:schemeClr val="accent2"/>
                </a:solidFill>
              </a:rPr>
              <a:pPr algn="r">
                <a:spcBef>
                  <a:spcPct val="0"/>
                </a:spcBef>
                <a:buClrTx/>
                <a:buSzTx/>
                <a:buFont typeface="Arial" pitchFamily="34" charset="0"/>
                <a:buNone/>
              </a:pPr>
              <a:t>3</a:t>
            </a:fld>
            <a:r>
              <a:rPr lang="en-US" altLang="zh-CN" sz="1400" b="0">
                <a:solidFill>
                  <a:schemeClr val="accent2"/>
                </a:solidFill>
              </a:rPr>
              <a:t>-</a:t>
            </a:r>
          </a:p>
        </p:txBody>
      </p:sp>
      <p:sp>
        <p:nvSpPr>
          <p:cNvPr id="6147" name="Rectangle 2"/>
          <p:cNvSpPr>
            <a:spLocks noGrp="1" noChangeArrowheads="1"/>
          </p:cNvSpPr>
          <p:nvPr>
            <p:ph type="title" idx="4294967295"/>
          </p:nvPr>
        </p:nvSpPr>
        <p:spPr/>
        <p:txBody>
          <a:bodyPr/>
          <a:lstStyle/>
          <a:p>
            <a:pPr eaLnBrk="1" hangingPunct="1"/>
            <a:r>
              <a:rPr lang="en-US" altLang="zh-CN" smtClean="0"/>
              <a:t>Contents</a:t>
            </a:r>
            <a:endParaRPr lang="zh-CN" altLang="en-US" smtClean="0"/>
          </a:p>
        </p:txBody>
      </p:sp>
      <p:sp>
        <p:nvSpPr>
          <p:cNvPr id="6148" name="Rectangle 3"/>
          <p:cNvSpPr>
            <a:spLocks noGrp="1" noChangeArrowheads="1"/>
          </p:cNvSpPr>
          <p:nvPr>
            <p:ph type="body" idx="4294967295"/>
          </p:nvPr>
        </p:nvSpPr>
        <p:spPr/>
        <p:txBody>
          <a:bodyPr/>
          <a:lstStyle/>
          <a:p>
            <a:pPr eaLnBrk="1" hangingPunct="1"/>
            <a:r>
              <a:rPr lang="en-US" altLang="zh-CN" smtClean="0">
                <a:solidFill>
                  <a:schemeClr val="hlink"/>
                </a:solidFill>
              </a:rPr>
              <a:t>2.1 UML</a:t>
            </a:r>
            <a:r>
              <a:rPr lang="zh-CN" altLang="en-US" smtClean="0">
                <a:solidFill>
                  <a:schemeClr val="hlink"/>
                </a:solidFill>
              </a:rPr>
              <a:t>结构</a:t>
            </a:r>
          </a:p>
          <a:p>
            <a:pPr eaLnBrk="1" hangingPunct="1"/>
            <a:r>
              <a:rPr lang="en-US" altLang="zh-CN" smtClean="0"/>
              <a:t>2.2 Things(</a:t>
            </a:r>
            <a:r>
              <a:rPr lang="zh-CN" altLang="en-US" smtClean="0"/>
              <a:t>物件</a:t>
            </a:r>
            <a:r>
              <a:rPr lang="en-US" altLang="zh-CN" smtClean="0"/>
              <a:t>)</a:t>
            </a:r>
            <a:endParaRPr lang="zh-CN" altLang="en-US" smtClean="0"/>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p:txBody>
      </p:sp>
      <p:sp>
        <p:nvSpPr>
          <p:cNvPr id="6149" name="Rectangle 6"/>
          <p:cNvSpPr>
            <a:spLocks noChangeArrowheads="1"/>
          </p:cNvSpPr>
          <p:nvPr/>
        </p:nvSpPr>
        <p:spPr bwMode="auto">
          <a:xfrm>
            <a:off x="4283968" y="1628800"/>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dirty="0"/>
              <a:t>2.6 UML</a:t>
            </a:r>
            <a:r>
              <a:rPr lang="zh-CN" altLang="en-US" dirty="0"/>
              <a:t>图概述</a:t>
            </a:r>
          </a:p>
          <a:p>
            <a:pPr eaLnBrk="1" hangingPunct="1"/>
            <a:r>
              <a:rPr lang="en-US" altLang="zh-CN" dirty="0"/>
              <a:t>2.7 </a:t>
            </a:r>
            <a:r>
              <a:rPr lang="zh-CN" altLang="en-US" dirty="0"/>
              <a:t>用例图</a:t>
            </a:r>
          </a:p>
          <a:p>
            <a:pPr eaLnBrk="1" hangingPunct="1"/>
            <a:r>
              <a:rPr lang="en-US" altLang="zh-CN" dirty="0"/>
              <a:t>2.8 </a:t>
            </a:r>
            <a:r>
              <a:rPr lang="zh-CN" altLang="en-US" dirty="0"/>
              <a:t>类图</a:t>
            </a:r>
          </a:p>
          <a:p>
            <a:pPr eaLnBrk="1" hangingPunct="1"/>
            <a:r>
              <a:rPr lang="en-US" altLang="zh-CN" dirty="0"/>
              <a:t>2.9 </a:t>
            </a:r>
            <a:r>
              <a:rPr lang="zh-CN" altLang="en-US" dirty="0"/>
              <a:t>对象图和包图</a:t>
            </a:r>
          </a:p>
          <a:p>
            <a:pPr eaLnBrk="1" hangingPunct="1"/>
            <a:r>
              <a:rPr lang="en-US" altLang="zh-CN" dirty="0"/>
              <a:t>2.10 </a:t>
            </a:r>
            <a:r>
              <a:rPr lang="zh-CN" altLang="en-US" dirty="0"/>
              <a:t>顺序图和通信图</a:t>
            </a:r>
          </a:p>
          <a:p>
            <a:pPr eaLnBrk="1" hangingPunct="1"/>
            <a:r>
              <a:rPr lang="en-US" altLang="zh-CN" dirty="0"/>
              <a:t>2.11 </a:t>
            </a:r>
            <a:r>
              <a:rPr lang="zh-CN" altLang="en-US" dirty="0"/>
              <a:t>状态图和活动图</a:t>
            </a:r>
          </a:p>
          <a:p>
            <a:pPr eaLnBrk="1" hangingPunct="1"/>
            <a:r>
              <a:rPr lang="en-US" altLang="zh-CN" dirty="0"/>
              <a:t>2.12 </a:t>
            </a:r>
            <a:r>
              <a:rPr lang="zh-CN" altLang="en-US" dirty="0"/>
              <a:t>组件图和部署图</a:t>
            </a:r>
          </a:p>
        </p:txBody>
      </p:sp>
      <p:sp>
        <p:nvSpPr>
          <p:cNvPr id="6150" name="Text Box 9"/>
          <p:cNvSpPr txBox="1">
            <a:spLocks noChangeArrowheads="1"/>
          </p:cNvSpPr>
          <p:nvPr/>
        </p:nvSpPr>
        <p:spPr bwMode="auto">
          <a:xfrm>
            <a:off x="2268538" y="4929188"/>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endParaRPr lang="zh-CN" altLang="en-US" sz="2400" b="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EFAF98E-0357-4EDE-A7D5-E066E16F4E52}" type="slidenum">
              <a:rPr lang="en-US" altLang="zh-CN" sz="1400" b="0">
                <a:solidFill>
                  <a:schemeClr val="accent2"/>
                </a:solidFill>
              </a:rPr>
              <a:pPr algn="r">
                <a:spcBef>
                  <a:spcPct val="0"/>
                </a:spcBef>
                <a:buClrTx/>
                <a:buSzTx/>
                <a:buFont typeface="Arial" pitchFamily="34" charset="0"/>
                <a:buNone/>
              </a:pPr>
              <a:t>30</a:t>
            </a:fld>
            <a:r>
              <a:rPr lang="en-US" altLang="zh-CN" sz="1400" b="0">
                <a:solidFill>
                  <a:schemeClr val="accent2"/>
                </a:solidFill>
              </a:rPr>
              <a:t>-</a:t>
            </a:r>
          </a:p>
        </p:txBody>
      </p:sp>
      <p:sp>
        <p:nvSpPr>
          <p:cNvPr id="32771"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2772"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2773"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solidFill>
                  <a:schemeClr val="hlink"/>
                </a:solidFill>
                <a:latin typeface="宋体" pitchFamily="2" charset="-122"/>
              </a:rPr>
              <a:t>可见性</a:t>
            </a:r>
            <a:r>
              <a:rPr lang="en-US" altLang="zh-CN" sz="2000">
                <a:latin typeface="宋体" pitchFamily="2" charset="-122"/>
              </a:rPr>
              <a:t>]</a:t>
            </a:r>
            <a:r>
              <a:rPr lang="zh-CN" altLang="en-US" sz="2000">
                <a:latin typeface="宋体" pitchFamily="2" charset="-122"/>
              </a:rPr>
              <a:t>属性名</a:t>
            </a:r>
            <a:r>
              <a:rPr lang="en-US" altLang="zh-CN" sz="2000">
                <a:latin typeface="宋体" pitchFamily="2" charset="-122"/>
              </a:rPr>
              <a:t>[:</a:t>
            </a:r>
            <a:r>
              <a:rPr lang="zh-CN" altLang="en-US" sz="2000">
                <a:latin typeface="宋体" pitchFamily="2" charset="-122"/>
              </a:rPr>
              <a:t>类型</a:t>
            </a:r>
            <a:r>
              <a:rPr lang="en-US" altLang="zh-CN" sz="2000">
                <a:latin typeface="宋体" pitchFamily="2" charset="-122"/>
              </a:rPr>
              <a:t>][</a:t>
            </a:r>
            <a:r>
              <a:rPr lang="en-US" altLang="zh-CN" sz="1800">
                <a:latin typeface="Arial" pitchFamily="34" charset="0"/>
              </a:rPr>
              <a:t>‘[ ’</a:t>
            </a:r>
            <a:r>
              <a:rPr lang="zh-CN" altLang="en-US" sz="2000">
                <a:latin typeface="宋体" pitchFamily="2" charset="-122"/>
              </a:rPr>
              <a:t>多重性</a:t>
            </a:r>
            <a:r>
              <a:rPr lang="en-US" altLang="zh-CN" sz="2000">
                <a:latin typeface="宋体" pitchFamily="2" charset="-122"/>
              </a:rPr>
              <a:t>[</a:t>
            </a:r>
            <a:r>
              <a:rPr lang="zh-CN" altLang="en-US" sz="2000">
                <a:latin typeface="宋体" pitchFamily="2" charset="-122"/>
              </a:rPr>
              <a:t>次序</a:t>
            </a:r>
            <a:r>
              <a:rPr lang="en-US" altLang="zh-CN" sz="2000">
                <a:latin typeface="宋体" pitchFamily="2" charset="-122"/>
              </a:rPr>
              <a:t>]</a:t>
            </a:r>
            <a:r>
              <a:rPr lang="en-US" altLang="zh-CN" sz="1800">
                <a:latin typeface="Arial" pitchFamily="34" charset="0"/>
              </a:rPr>
              <a:t>‘]’</a:t>
            </a:r>
            <a:r>
              <a:rPr lang="en-US" altLang="zh-CN" sz="2000">
                <a:latin typeface="宋体" pitchFamily="2" charset="-122"/>
              </a:rPr>
              <a:t>][=</a:t>
            </a:r>
            <a:r>
              <a:rPr lang="zh-CN" altLang="en-US" sz="2000">
                <a:latin typeface="宋体" pitchFamily="2" charset="-122"/>
              </a:rPr>
              <a:t>初始值</a:t>
            </a:r>
            <a:r>
              <a:rPr lang="en-US" altLang="zh-CN" sz="2000">
                <a:latin typeface="宋体" pitchFamily="2" charset="-122"/>
              </a:rPr>
              <a:t>][{</a:t>
            </a:r>
            <a:r>
              <a:rPr lang="zh-CN" altLang="en-US" sz="2000">
                <a:latin typeface="宋体" pitchFamily="2" charset="-122"/>
              </a:rPr>
              <a:t>特性</a:t>
            </a:r>
            <a:r>
              <a:rPr lang="en-US" altLang="zh-CN" sz="2000">
                <a:latin typeface="宋体" pitchFamily="2" charset="-122"/>
              </a:rPr>
              <a:t>}]</a:t>
            </a:r>
          </a:p>
        </p:txBody>
      </p:sp>
      <p:sp>
        <p:nvSpPr>
          <p:cNvPr id="32774" name="AutoShape 5"/>
          <p:cNvSpPr>
            <a:spLocks noChangeArrowheads="1"/>
          </p:cNvSpPr>
          <p:nvPr/>
        </p:nvSpPr>
        <p:spPr bwMode="auto">
          <a:xfrm>
            <a:off x="1042988" y="4221163"/>
            <a:ext cx="5976937" cy="2089150"/>
          </a:xfrm>
          <a:prstGeom prst="wedgeRoundRectCallout">
            <a:avLst>
              <a:gd name="adj1" fmla="val -43093"/>
              <a:gd name="adj2" fmla="val -77431"/>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该属性对外部实体的显现程度</a:t>
            </a:r>
            <a:r>
              <a:rPr lang="en-US" altLang="zh-CN" sz="2400">
                <a:latin typeface="Arial" pitchFamily="34" charset="0"/>
              </a:rPr>
              <a:t>.</a:t>
            </a:r>
          </a:p>
          <a:p>
            <a:pPr>
              <a:spcBef>
                <a:spcPct val="0"/>
              </a:spcBef>
              <a:buClrTx/>
              <a:buSzTx/>
              <a:buFont typeface="Arial" pitchFamily="34" charset="0"/>
              <a:buNone/>
            </a:pPr>
            <a:r>
              <a:rPr lang="zh-CN" altLang="en-US" sz="2400">
                <a:latin typeface="Arial" pitchFamily="34" charset="0"/>
              </a:rPr>
              <a:t>    公有</a:t>
            </a:r>
            <a:r>
              <a:rPr lang="en-US" altLang="zh-CN" sz="2400">
                <a:latin typeface="Arial" pitchFamily="34" charset="0"/>
              </a:rPr>
              <a:t>public      :   +  </a:t>
            </a:r>
            <a:r>
              <a:rPr lang="zh-CN" altLang="en-US" sz="2400">
                <a:latin typeface="Arial" pitchFamily="34" charset="0"/>
              </a:rPr>
              <a:t>所有可见 </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受限</a:t>
            </a:r>
            <a:r>
              <a:rPr lang="en-US" altLang="zh-CN" sz="2400">
                <a:latin typeface="Arial" pitchFamily="34" charset="0"/>
              </a:rPr>
              <a:t>protected:   #  </a:t>
            </a:r>
            <a:r>
              <a:rPr lang="zh-CN" altLang="en-US" sz="2400">
                <a:latin typeface="Arial" pitchFamily="34" charset="0"/>
              </a:rPr>
              <a:t>子类及本身可见</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私有</a:t>
            </a:r>
            <a:r>
              <a:rPr lang="en-US" altLang="zh-CN" sz="2400">
                <a:latin typeface="Arial" pitchFamily="34" charset="0"/>
              </a:rPr>
              <a:t>private     :   -   </a:t>
            </a:r>
            <a:r>
              <a:rPr lang="zh-CN" altLang="en-US" sz="2400">
                <a:latin typeface="Arial" pitchFamily="34" charset="0"/>
              </a:rPr>
              <a:t>本身可见</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包   </a:t>
            </a:r>
            <a:r>
              <a:rPr lang="en-US" altLang="zh-CN" sz="2400">
                <a:latin typeface="Arial" pitchFamily="34" charset="0"/>
              </a:rPr>
              <a:t>package   :   ~  </a:t>
            </a:r>
            <a:r>
              <a:rPr lang="zh-CN" altLang="en-US" sz="2400">
                <a:latin typeface="Arial" pitchFamily="34" charset="0"/>
              </a:rPr>
              <a:t>包内可见</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2FA8690-EE26-4B16-8627-E8318BD0261B}" type="slidenum">
              <a:rPr lang="en-US" altLang="zh-CN" sz="1400" b="0">
                <a:solidFill>
                  <a:schemeClr val="accent2"/>
                </a:solidFill>
              </a:rPr>
              <a:pPr algn="r">
                <a:spcBef>
                  <a:spcPct val="0"/>
                </a:spcBef>
                <a:buClrTx/>
                <a:buSzTx/>
                <a:buFont typeface="Arial" pitchFamily="34" charset="0"/>
                <a:buNone/>
              </a:pPr>
              <a:t>31</a:t>
            </a:fld>
            <a:r>
              <a:rPr lang="en-US" altLang="zh-CN" sz="1400" b="0">
                <a:solidFill>
                  <a:schemeClr val="accent2"/>
                </a:solidFill>
              </a:rPr>
              <a:t>-</a:t>
            </a:r>
          </a:p>
        </p:txBody>
      </p:sp>
      <p:sp>
        <p:nvSpPr>
          <p:cNvPr id="33795"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3796"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3797"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latin typeface="宋体" pitchFamily="2" charset="-122"/>
              </a:rPr>
              <a:t>可见性</a:t>
            </a:r>
            <a:r>
              <a:rPr lang="en-US" altLang="zh-CN" sz="2000">
                <a:latin typeface="宋体" pitchFamily="2" charset="-122"/>
              </a:rPr>
              <a:t>]</a:t>
            </a:r>
            <a:r>
              <a:rPr lang="zh-CN" altLang="en-US" sz="2000">
                <a:latin typeface="宋体" pitchFamily="2" charset="-122"/>
              </a:rPr>
              <a:t>属性名</a:t>
            </a:r>
            <a:r>
              <a:rPr lang="en-US" altLang="zh-CN" sz="2000">
                <a:latin typeface="宋体" pitchFamily="2" charset="-122"/>
              </a:rPr>
              <a:t>[:</a:t>
            </a:r>
            <a:r>
              <a:rPr lang="zh-CN" altLang="en-US" sz="2000">
                <a:solidFill>
                  <a:schemeClr val="hlink"/>
                </a:solidFill>
                <a:latin typeface="宋体" pitchFamily="2" charset="-122"/>
              </a:rPr>
              <a:t>类型</a:t>
            </a:r>
            <a:r>
              <a:rPr lang="en-US" altLang="zh-CN" sz="2000">
                <a:latin typeface="宋体" pitchFamily="2" charset="-122"/>
              </a:rPr>
              <a:t>][</a:t>
            </a:r>
            <a:r>
              <a:rPr lang="en-US" altLang="zh-CN" sz="1800">
                <a:latin typeface="Arial" pitchFamily="34" charset="0"/>
              </a:rPr>
              <a:t>‘[ ’</a:t>
            </a:r>
            <a:r>
              <a:rPr lang="zh-CN" altLang="en-US" sz="2000">
                <a:latin typeface="宋体" pitchFamily="2" charset="-122"/>
              </a:rPr>
              <a:t>多重性</a:t>
            </a:r>
            <a:r>
              <a:rPr lang="en-US" altLang="zh-CN" sz="2000">
                <a:latin typeface="宋体" pitchFamily="2" charset="-122"/>
              </a:rPr>
              <a:t>[</a:t>
            </a:r>
            <a:r>
              <a:rPr lang="zh-CN" altLang="en-US" sz="2000">
                <a:latin typeface="宋体" pitchFamily="2" charset="-122"/>
              </a:rPr>
              <a:t>次序</a:t>
            </a:r>
            <a:r>
              <a:rPr lang="en-US" altLang="zh-CN" sz="2000">
                <a:latin typeface="宋体" pitchFamily="2" charset="-122"/>
              </a:rPr>
              <a:t>]</a:t>
            </a:r>
            <a:r>
              <a:rPr lang="en-US" altLang="zh-CN" sz="1800">
                <a:latin typeface="Arial" pitchFamily="34" charset="0"/>
              </a:rPr>
              <a:t>‘]’</a:t>
            </a:r>
            <a:r>
              <a:rPr lang="en-US" altLang="zh-CN" sz="2000">
                <a:latin typeface="宋体" pitchFamily="2" charset="-122"/>
              </a:rPr>
              <a:t>][=</a:t>
            </a:r>
            <a:r>
              <a:rPr lang="zh-CN" altLang="en-US" sz="2000">
                <a:latin typeface="宋体" pitchFamily="2" charset="-122"/>
              </a:rPr>
              <a:t>初始值</a:t>
            </a:r>
            <a:r>
              <a:rPr lang="en-US" altLang="zh-CN" sz="2000">
                <a:latin typeface="宋体" pitchFamily="2" charset="-122"/>
              </a:rPr>
              <a:t>][{</a:t>
            </a:r>
            <a:r>
              <a:rPr lang="zh-CN" altLang="en-US" sz="2000">
                <a:latin typeface="宋体" pitchFamily="2" charset="-122"/>
              </a:rPr>
              <a:t>特性</a:t>
            </a:r>
            <a:r>
              <a:rPr lang="en-US" altLang="zh-CN" sz="2000">
                <a:latin typeface="宋体" pitchFamily="2" charset="-122"/>
              </a:rPr>
              <a:t>}]</a:t>
            </a:r>
          </a:p>
        </p:txBody>
      </p:sp>
      <p:sp>
        <p:nvSpPr>
          <p:cNvPr id="33798" name="AutoShape 5"/>
          <p:cNvSpPr>
            <a:spLocks noChangeArrowheads="1"/>
          </p:cNvSpPr>
          <p:nvPr/>
        </p:nvSpPr>
        <p:spPr bwMode="auto">
          <a:xfrm>
            <a:off x="1258888" y="4076700"/>
            <a:ext cx="3313112" cy="2447925"/>
          </a:xfrm>
          <a:prstGeom prst="wedgeRoundRectCallout">
            <a:avLst>
              <a:gd name="adj1" fmla="val 9606"/>
              <a:gd name="adj2" fmla="val -67444"/>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属性的数据类型</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字符串</a:t>
            </a:r>
            <a:r>
              <a:rPr lang="en-US" altLang="zh-CN" sz="2400">
                <a:latin typeface="Arial" pitchFamily="34" charset="0"/>
              </a:rPr>
              <a:t>:String</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日期</a:t>
            </a:r>
            <a:r>
              <a:rPr lang="en-US" altLang="zh-CN" sz="2400">
                <a:latin typeface="Arial" pitchFamily="34" charset="0"/>
              </a:rPr>
              <a:t>:Date</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布尔</a:t>
            </a:r>
            <a:r>
              <a:rPr lang="en-US" altLang="zh-CN" sz="2400">
                <a:latin typeface="Arial" pitchFamily="34" charset="0"/>
              </a:rPr>
              <a:t>:Boolean</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整型</a:t>
            </a:r>
            <a:r>
              <a:rPr lang="en-US" altLang="zh-CN" sz="2400">
                <a:latin typeface="Arial" pitchFamily="34" charset="0"/>
              </a:rPr>
              <a:t>:int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其他</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ED3003C-941E-4A73-9B6E-CEC18D91AE30}" type="slidenum">
              <a:rPr lang="en-US" altLang="zh-CN" sz="1400" b="0">
                <a:solidFill>
                  <a:schemeClr val="accent2"/>
                </a:solidFill>
              </a:rPr>
              <a:pPr algn="r">
                <a:spcBef>
                  <a:spcPct val="0"/>
                </a:spcBef>
                <a:buClrTx/>
                <a:buSzTx/>
                <a:buFont typeface="Arial" pitchFamily="34" charset="0"/>
                <a:buNone/>
              </a:pPr>
              <a:t>32</a:t>
            </a:fld>
            <a:r>
              <a:rPr lang="en-US" altLang="zh-CN" sz="1400" b="0">
                <a:solidFill>
                  <a:schemeClr val="accent2"/>
                </a:solidFill>
              </a:rPr>
              <a:t>-</a:t>
            </a:r>
          </a:p>
        </p:txBody>
      </p:sp>
      <p:sp>
        <p:nvSpPr>
          <p:cNvPr id="34819"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4820"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4821"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latin typeface="宋体" pitchFamily="2" charset="-122"/>
              </a:rPr>
              <a:t>可见性</a:t>
            </a:r>
            <a:r>
              <a:rPr lang="en-US" altLang="zh-CN" sz="2000">
                <a:latin typeface="宋体" pitchFamily="2" charset="-122"/>
              </a:rPr>
              <a:t>]</a:t>
            </a:r>
            <a:r>
              <a:rPr lang="zh-CN" altLang="en-US" sz="2000">
                <a:latin typeface="宋体" pitchFamily="2" charset="-122"/>
              </a:rPr>
              <a:t>属性名</a:t>
            </a:r>
            <a:r>
              <a:rPr lang="en-US" altLang="zh-CN" sz="2000">
                <a:latin typeface="宋体" pitchFamily="2" charset="-122"/>
              </a:rPr>
              <a:t>[:</a:t>
            </a:r>
            <a:r>
              <a:rPr lang="zh-CN" altLang="en-US" sz="2000">
                <a:latin typeface="宋体" pitchFamily="2" charset="-122"/>
              </a:rPr>
              <a:t>类型</a:t>
            </a:r>
            <a:r>
              <a:rPr lang="en-US" altLang="zh-CN" sz="2000">
                <a:latin typeface="宋体" pitchFamily="2" charset="-122"/>
              </a:rPr>
              <a:t>][</a:t>
            </a:r>
            <a:r>
              <a:rPr lang="en-US" altLang="zh-CN" sz="1800">
                <a:latin typeface="Arial" pitchFamily="34" charset="0"/>
              </a:rPr>
              <a:t>‘[ ’</a:t>
            </a:r>
            <a:r>
              <a:rPr lang="zh-CN" altLang="en-US" sz="2000">
                <a:solidFill>
                  <a:schemeClr val="hlink"/>
                </a:solidFill>
                <a:latin typeface="宋体" pitchFamily="2" charset="-122"/>
              </a:rPr>
              <a:t>多重性</a:t>
            </a:r>
            <a:r>
              <a:rPr lang="en-US" altLang="zh-CN" sz="2000">
                <a:solidFill>
                  <a:schemeClr val="hlink"/>
                </a:solidFill>
                <a:latin typeface="宋体" pitchFamily="2" charset="-122"/>
              </a:rPr>
              <a:t>[</a:t>
            </a:r>
            <a:r>
              <a:rPr lang="zh-CN" altLang="en-US" sz="2000">
                <a:solidFill>
                  <a:schemeClr val="hlink"/>
                </a:solidFill>
                <a:latin typeface="宋体" pitchFamily="2" charset="-122"/>
              </a:rPr>
              <a:t>次序</a:t>
            </a:r>
            <a:r>
              <a:rPr lang="en-US" altLang="zh-CN" sz="2000">
                <a:solidFill>
                  <a:schemeClr val="hlink"/>
                </a:solidFill>
                <a:latin typeface="宋体" pitchFamily="2" charset="-122"/>
              </a:rPr>
              <a:t>]</a:t>
            </a:r>
            <a:r>
              <a:rPr lang="en-US" altLang="zh-CN" sz="1800">
                <a:solidFill>
                  <a:schemeClr val="bg2"/>
                </a:solidFill>
                <a:latin typeface="Arial" pitchFamily="34" charset="0"/>
              </a:rPr>
              <a:t>‘]’</a:t>
            </a:r>
            <a:r>
              <a:rPr lang="en-US" altLang="zh-CN" sz="2000">
                <a:solidFill>
                  <a:schemeClr val="bg2"/>
                </a:solidFill>
                <a:latin typeface="宋体" pitchFamily="2" charset="-122"/>
              </a:rPr>
              <a:t>][=</a:t>
            </a:r>
            <a:r>
              <a:rPr lang="zh-CN" altLang="en-US" sz="2000">
                <a:latin typeface="宋体" pitchFamily="2" charset="-122"/>
              </a:rPr>
              <a:t>初始值</a:t>
            </a:r>
            <a:r>
              <a:rPr lang="en-US" altLang="zh-CN" sz="2000">
                <a:latin typeface="宋体" pitchFamily="2" charset="-122"/>
              </a:rPr>
              <a:t>][{</a:t>
            </a:r>
            <a:r>
              <a:rPr lang="zh-CN" altLang="en-US" sz="2000">
                <a:latin typeface="宋体" pitchFamily="2" charset="-122"/>
              </a:rPr>
              <a:t>特性</a:t>
            </a:r>
            <a:r>
              <a:rPr lang="en-US" altLang="zh-CN" sz="2000">
                <a:latin typeface="宋体" pitchFamily="2" charset="-122"/>
              </a:rPr>
              <a:t>}]</a:t>
            </a:r>
          </a:p>
        </p:txBody>
      </p:sp>
      <p:sp>
        <p:nvSpPr>
          <p:cNvPr id="34822" name="AutoShape 6"/>
          <p:cNvSpPr>
            <a:spLocks noChangeArrowheads="1"/>
          </p:cNvSpPr>
          <p:nvPr/>
        </p:nvSpPr>
        <p:spPr bwMode="auto">
          <a:xfrm>
            <a:off x="611188" y="4076700"/>
            <a:ext cx="7848600" cy="2160588"/>
          </a:xfrm>
          <a:prstGeom prst="wedgeRoundRectCallout">
            <a:avLst>
              <a:gd name="adj1" fmla="val -810"/>
              <a:gd name="adj2" fmla="val -66384"/>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表示属性取值的多寡</a:t>
            </a:r>
            <a:r>
              <a:rPr lang="en-US" altLang="zh-CN" sz="2400">
                <a:latin typeface="Arial" pitchFamily="34" charset="0"/>
              </a:rPr>
              <a:t>,</a:t>
            </a:r>
            <a:r>
              <a:rPr lang="zh-CN" altLang="en-US" sz="2400">
                <a:latin typeface="Arial" pitchFamily="34" charset="0"/>
              </a:rPr>
              <a:t>以及有序性</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例如</a:t>
            </a:r>
            <a:r>
              <a:rPr lang="en-US" altLang="zh-CN" sz="2400">
                <a:latin typeface="Arial" pitchFamily="34" charset="0"/>
              </a:rPr>
              <a:t>: name:String[0..1]</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表示属性“</a:t>
            </a:r>
            <a:r>
              <a:rPr lang="en-US" altLang="zh-CN" sz="2400">
                <a:latin typeface="Arial" pitchFamily="34" charset="0"/>
              </a:rPr>
              <a:t>name</a:t>
            </a:r>
            <a:r>
              <a:rPr lang="zh-CN" altLang="en-US" sz="2400">
                <a:latin typeface="Arial" pitchFamily="34" charset="0"/>
              </a:rPr>
              <a:t>”可能无值</a:t>
            </a:r>
            <a:r>
              <a:rPr lang="en-US" altLang="zh-CN" sz="2400">
                <a:latin typeface="Arial" pitchFamily="34" charset="0"/>
              </a:rPr>
              <a:t>,</a:t>
            </a:r>
            <a:r>
              <a:rPr lang="zh-CN" altLang="en-US" sz="2400">
                <a:latin typeface="Arial" pitchFamily="34" charset="0"/>
              </a:rPr>
              <a:t>也可能仅有一个值</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points:Point[2..* ordered]</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表示有两个或多个值</a:t>
            </a:r>
            <a:r>
              <a:rPr lang="en-US" altLang="zh-CN" sz="2400">
                <a:latin typeface="Arial" pitchFamily="34" charset="0"/>
              </a:rPr>
              <a:t>,</a:t>
            </a:r>
            <a:r>
              <a:rPr lang="zh-CN" altLang="en-US" sz="2400">
                <a:latin typeface="Arial" pitchFamily="34" charset="0"/>
              </a:rPr>
              <a:t>有序</a:t>
            </a:r>
          </a:p>
          <a:p>
            <a:pPr>
              <a:spcBef>
                <a:spcPct val="0"/>
              </a:spcBef>
              <a:buClrTx/>
              <a:buSzTx/>
              <a:buFont typeface="Arial" pitchFamily="34" charset="0"/>
              <a:buNone/>
            </a:pPr>
            <a:endParaRPr lang="zh-CN" altLang="en-US" sz="240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A9622E2-8376-482B-8BFA-77359CA87687}" type="slidenum">
              <a:rPr lang="en-US" altLang="zh-CN" sz="1400" b="0">
                <a:solidFill>
                  <a:schemeClr val="accent2"/>
                </a:solidFill>
              </a:rPr>
              <a:pPr algn="r">
                <a:spcBef>
                  <a:spcPct val="0"/>
                </a:spcBef>
                <a:buClrTx/>
                <a:buSzTx/>
                <a:buFont typeface="Arial" pitchFamily="34" charset="0"/>
                <a:buNone/>
              </a:pPr>
              <a:t>33</a:t>
            </a:fld>
            <a:r>
              <a:rPr lang="en-US" altLang="zh-CN" sz="1400" b="0">
                <a:solidFill>
                  <a:schemeClr val="accent2"/>
                </a:solidFill>
              </a:rPr>
              <a:t>-</a:t>
            </a:r>
          </a:p>
        </p:txBody>
      </p:sp>
      <p:sp>
        <p:nvSpPr>
          <p:cNvPr id="35843"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5844"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5845"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latin typeface="宋体" pitchFamily="2" charset="-122"/>
              </a:rPr>
              <a:t>可见性</a:t>
            </a:r>
            <a:r>
              <a:rPr lang="en-US" altLang="zh-CN" sz="2000">
                <a:latin typeface="宋体" pitchFamily="2" charset="-122"/>
              </a:rPr>
              <a:t>]</a:t>
            </a:r>
            <a:r>
              <a:rPr lang="zh-CN" altLang="en-US" sz="2000">
                <a:latin typeface="宋体" pitchFamily="2" charset="-122"/>
              </a:rPr>
              <a:t>属性名</a:t>
            </a:r>
            <a:r>
              <a:rPr lang="en-US" altLang="zh-CN" sz="2000">
                <a:latin typeface="宋体" pitchFamily="2" charset="-122"/>
              </a:rPr>
              <a:t>[:</a:t>
            </a:r>
            <a:r>
              <a:rPr lang="zh-CN" altLang="en-US" sz="2000">
                <a:latin typeface="宋体" pitchFamily="2" charset="-122"/>
              </a:rPr>
              <a:t>类型</a:t>
            </a:r>
            <a:r>
              <a:rPr lang="en-US" altLang="zh-CN" sz="2000">
                <a:latin typeface="宋体" pitchFamily="2" charset="-122"/>
              </a:rPr>
              <a:t>][</a:t>
            </a:r>
            <a:r>
              <a:rPr lang="en-US" altLang="zh-CN" sz="1800">
                <a:latin typeface="Arial" pitchFamily="34" charset="0"/>
              </a:rPr>
              <a:t>‘[ </a:t>
            </a:r>
            <a:r>
              <a:rPr lang="en-US" altLang="zh-CN" sz="1800">
                <a:solidFill>
                  <a:schemeClr val="bg2"/>
                </a:solidFill>
                <a:latin typeface="Arial" pitchFamily="34" charset="0"/>
              </a:rPr>
              <a:t>’</a:t>
            </a:r>
            <a:r>
              <a:rPr lang="zh-CN" altLang="en-US" sz="2000">
                <a:solidFill>
                  <a:schemeClr val="bg2"/>
                </a:solidFill>
                <a:latin typeface="宋体" pitchFamily="2" charset="-122"/>
              </a:rPr>
              <a:t>多重性</a:t>
            </a:r>
            <a:r>
              <a:rPr lang="en-US" altLang="zh-CN" sz="2000">
                <a:solidFill>
                  <a:schemeClr val="bg2"/>
                </a:solidFill>
                <a:latin typeface="宋体" pitchFamily="2" charset="-122"/>
              </a:rPr>
              <a:t>[</a:t>
            </a:r>
            <a:r>
              <a:rPr lang="zh-CN" altLang="en-US" sz="2000">
                <a:solidFill>
                  <a:schemeClr val="bg2"/>
                </a:solidFill>
                <a:latin typeface="宋体" pitchFamily="2" charset="-122"/>
              </a:rPr>
              <a:t>次序</a:t>
            </a:r>
            <a:r>
              <a:rPr lang="en-US" altLang="zh-CN" sz="2000">
                <a:solidFill>
                  <a:schemeClr val="bg2"/>
                </a:solidFill>
                <a:latin typeface="宋体" pitchFamily="2" charset="-122"/>
              </a:rPr>
              <a:t>]</a:t>
            </a:r>
            <a:r>
              <a:rPr lang="en-US" altLang="zh-CN" sz="1800">
                <a:solidFill>
                  <a:schemeClr val="bg2"/>
                </a:solidFill>
                <a:latin typeface="Arial" pitchFamily="34" charset="0"/>
              </a:rPr>
              <a:t>‘]’</a:t>
            </a:r>
            <a:r>
              <a:rPr lang="en-US" altLang="zh-CN" sz="2000">
                <a:solidFill>
                  <a:schemeClr val="bg2"/>
                </a:solidFill>
                <a:latin typeface="宋体" pitchFamily="2" charset="-122"/>
              </a:rPr>
              <a:t>][</a:t>
            </a:r>
            <a:r>
              <a:rPr lang="en-US" altLang="zh-CN" sz="2000">
                <a:solidFill>
                  <a:schemeClr val="hlink"/>
                </a:solidFill>
                <a:latin typeface="宋体" pitchFamily="2" charset="-122"/>
              </a:rPr>
              <a:t>=</a:t>
            </a:r>
            <a:r>
              <a:rPr lang="zh-CN" altLang="en-US" sz="2000">
                <a:solidFill>
                  <a:schemeClr val="hlink"/>
                </a:solidFill>
                <a:latin typeface="宋体" pitchFamily="2" charset="-122"/>
              </a:rPr>
              <a:t>初始值</a:t>
            </a:r>
            <a:r>
              <a:rPr lang="en-US" altLang="zh-CN" sz="2000">
                <a:latin typeface="宋体" pitchFamily="2" charset="-122"/>
              </a:rPr>
              <a:t>][{</a:t>
            </a:r>
            <a:r>
              <a:rPr lang="zh-CN" altLang="en-US" sz="2000">
                <a:latin typeface="宋体" pitchFamily="2" charset="-122"/>
              </a:rPr>
              <a:t>特性</a:t>
            </a:r>
            <a:r>
              <a:rPr lang="en-US" altLang="zh-CN" sz="2000">
                <a:latin typeface="宋体" pitchFamily="2" charset="-122"/>
              </a:rPr>
              <a:t>}]</a:t>
            </a:r>
          </a:p>
        </p:txBody>
      </p:sp>
      <p:sp>
        <p:nvSpPr>
          <p:cNvPr id="35846" name="AutoShape 6"/>
          <p:cNvSpPr>
            <a:spLocks noChangeArrowheads="1"/>
          </p:cNvSpPr>
          <p:nvPr/>
        </p:nvSpPr>
        <p:spPr bwMode="auto">
          <a:xfrm>
            <a:off x="1042988" y="4221163"/>
            <a:ext cx="6265862" cy="1439862"/>
          </a:xfrm>
          <a:prstGeom prst="wedgeRoundRectCallout">
            <a:avLst>
              <a:gd name="adj1" fmla="val 34037"/>
              <a:gd name="adj2" fmla="val -85282"/>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表示属性初始所取的值</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例如</a:t>
            </a:r>
            <a:r>
              <a:rPr lang="en-US" altLang="zh-CN" sz="2400">
                <a:latin typeface="Arial" pitchFamily="34" charset="0"/>
              </a:rPr>
              <a:t>: #visibility:Boolean=false</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表示属性</a:t>
            </a:r>
            <a:r>
              <a:rPr lang="en-US" altLang="zh-CN" sz="2400">
                <a:latin typeface="Arial" pitchFamily="34" charset="0"/>
              </a:rPr>
              <a:t>”visibility”</a:t>
            </a:r>
            <a:r>
              <a:rPr lang="zh-CN" altLang="en-US" sz="2400">
                <a:latin typeface="Arial" pitchFamily="34" charset="0"/>
              </a:rPr>
              <a:t>初始取</a:t>
            </a:r>
            <a:r>
              <a:rPr lang="en-US" altLang="zh-CN" sz="2400">
                <a:latin typeface="Arial" pitchFamily="34" charset="0"/>
              </a:rPr>
              <a:t>”false”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63D31F8-F432-4B04-8F9A-069008D22267}" type="slidenum">
              <a:rPr lang="en-US" altLang="zh-CN" sz="1400" b="0">
                <a:solidFill>
                  <a:schemeClr val="accent2"/>
                </a:solidFill>
              </a:rPr>
              <a:pPr algn="r">
                <a:spcBef>
                  <a:spcPct val="0"/>
                </a:spcBef>
                <a:buClrTx/>
                <a:buSzTx/>
                <a:buFont typeface="Arial" pitchFamily="34" charset="0"/>
                <a:buNone/>
              </a:pPr>
              <a:t>34</a:t>
            </a:fld>
            <a:r>
              <a:rPr lang="en-US" altLang="zh-CN" sz="1400" b="0">
                <a:solidFill>
                  <a:schemeClr val="accent2"/>
                </a:solidFill>
              </a:rPr>
              <a:t>-</a:t>
            </a:r>
          </a:p>
        </p:txBody>
      </p:sp>
      <p:sp>
        <p:nvSpPr>
          <p:cNvPr id="36867" name="Rectangle 2"/>
          <p:cNvSpPr>
            <a:spLocks noGrp="1" noChangeArrowheads="1"/>
          </p:cNvSpPr>
          <p:nvPr>
            <p:ph type="title" idx="4294967295"/>
          </p:nvPr>
        </p:nvSpPr>
        <p:spPr/>
        <p:txBody>
          <a:bodyPr/>
          <a:lstStyle/>
          <a:p>
            <a:pPr eaLnBrk="1" hangingPunct="1"/>
            <a:r>
              <a:rPr lang="en-US" altLang="zh-CN" smtClean="0"/>
              <a:t>Attribute(</a:t>
            </a:r>
            <a:r>
              <a:rPr lang="zh-CN" altLang="en-US" smtClean="0"/>
              <a:t>类的属性</a:t>
            </a:r>
            <a:r>
              <a:rPr lang="en-US" altLang="zh-CN" smtClean="0"/>
              <a:t>)</a:t>
            </a:r>
            <a:endParaRPr lang="zh-CN" altLang="en-US" smtClean="0"/>
          </a:p>
        </p:txBody>
      </p:sp>
      <p:sp>
        <p:nvSpPr>
          <p:cNvPr id="36868" name="Rectangle 3"/>
          <p:cNvSpPr>
            <a:spLocks noGrp="1" noChangeArrowheads="1"/>
          </p:cNvSpPr>
          <p:nvPr>
            <p:ph type="body" idx="4294967295"/>
          </p:nvPr>
        </p:nvSpPr>
        <p:spPr/>
        <p:txBody>
          <a:bodyPr/>
          <a:lstStyle/>
          <a:p>
            <a:pPr eaLnBrk="1" hangingPunct="1"/>
            <a:r>
              <a:rPr lang="zh-CN" altLang="en-US" smtClean="0">
                <a:ea typeface="楷体_GB2312" pitchFamily="49" charset="-122"/>
              </a:rPr>
              <a:t>属性的含义</a:t>
            </a:r>
            <a:r>
              <a:rPr lang="en-US" altLang="zh-CN" smtClean="0">
                <a:ea typeface="楷体_GB2312" pitchFamily="49" charset="-122"/>
              </a:rPr>
              <a:t>(attribute)</a:t>
            </a:r>
          </a:p>
          <a:p>
            <a:pPr lvl="1" eaLnBrk="1" hangingPunct="1"/>
            <a:r>
              <a:rPr lang="zh-CN" altLang="en-US" sz="2400" smtClean="0">
                <a:ea typeface="楷体_GB2312" pitchFamily="49" charset="-122"/>
              </a:rPr>
              <a:t>描述类所表示事物的静态性质。</a:t>
            </a:r>
          </a:p>
          <a:p>
            <a:pPr eaLnBrk="1" hangingPunct="1"/>
            <a:r>
              <a:rPr lang="zh-CN" altLang="en-US" smtClean="0">
                <a:ea typeface="楷体_GB2312" pitchFamily="49" charset="-122"/>
              </a:rPr>
              <a:t>属性的格式</a:t>
            </a:r>
          </a:p>
        </p:txBody>
      </p:sp>
      <p:sp>
        <p:nvSpPr>
          <p:cNvPr id="36869" name="Text Box 4"/>
          <p:cNvSpPr txBox="1">
            <a:spLocks noChangeArrowheads="1"/>
          </p:cNvSpPr>
          <p:nvPr/>
        </p:nvSpPr>
        <p:spPr bwMode="auto">
          <a:xfrm>
            <a:off x="827088" y="3284538"/>
            <a:ext cx="7777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000">
                <a:latin typeface="宋体" pitchFamily="2" charset="-122"/>
              </a:rPr>
              <a:t>[</a:t>
            </a:r>
            <a:r>
              <a:rPr lang="zh-CN" altLang="en-US" sz="2000">
                <a:latin typeface="宋体" pitchFamily="2" charset="-122"/>
              </a:rPr>
              <a:t>可见性</a:t>
            </a:r>
            <a:r>
              <a:rPr lang="en-US" altLang="zh-CN" sz="2000">
                <a:latin typeface="宋体" pitchFamily="2" charset="-122"/>
              </a:rPr>
              <a:t>]</a:t>
            </a:r>
            <a:r>
              <a:rPr lang="zh-CN" altLang="en-US" sz="2000">
                <a:latin typeface="宋体" pitchFamily="2" charset="-122"/>
              </a:rPr>
              <a:t>属性名</a:t>
            </a:r>
            <a:r>
              <a:rPr lang="en-US" altLang="zh-CN" sz="2000">
                <a:latin typeface="宋体" pitchFamily="2" charset="-122"/>
              </a:rPr>
              <a:t>[:</a:t>
            </a:r>
            <a:r>
              <a:rPr lang="zh-CN" altLang="en-US" sz="2000">
                <a:latin typeface="宋体" pitchFamily="2" charset="-122"/>
              </a:rPr>
              <a:t>类型</a:t>
            </a:r>
            <a:r>
              <a:rPr lang="en-US" altLang="zh-CN" sz="2000">
                <a:latin typeface="宋体" pitchFamily="2" charset="-122"/>
              </a:rPr>
              <a:t>][</a:t>
            </a:r>
            <a:r>
              <a:rPr lang="en-US" altLang="zh-CN" sz="1800">
                <a:latin typeface="Arial" pitchFamily="34" charset="0"/>
              </a:rPr>
              <a:t>‘[ </a:t>
            </a:r>
            <a:r>
              <a:rPr lang="en-US" altLang="zh-CN" sz="1800">
                <a:solidFill>
                  <a:schemeClr val="bg2"/>
                </a:solidFill>
                <a:latin typeface="Arial" pitchFamily="34" charset="0"/>
              </a:rPr>
              <a:t>’</a:t>
            </a:r>
            <a:r>
              <a:rPr lang="zh-CN" altLang="en-US" sz="2000">
                <a:solidFill>
                  <a:schemeClr val="bg2"/>
                </a:solidFill>
                <a:latin typeface="宋体" pitchFamily="2" charset="-122"/>
              </a:rPr>
              <a:t>多重性</a:t>
            </a:r>
            <a:r>
              <a:rPr lang="en-US" altLang="zh-CN" sz="2000">
                <a:solidFill>
                  <a:schemeClr val="bg2"/>
                </a:solidFill>
                <a:latin typeface="宋体" pitchFamily="2" charset="-122"/>
              </a:rPr>
              <a:t>[</a:t>
            </a:r>
            <a:r>
              <a:rPr lang="zh-CN" altLang="en-US" sz="2000">
                <a:solidFill>
                  <a:schemeClr val="bg2"/>
                </a:solidFill>
                <a:latin typeface="宋体" pitchFamily="2" charset="-122"/>
              </a:rPr>
              <a:t>次序</a:t>
            </a:r>
            <a:r>
              <a:rPr lang="en-US" altLang="zh-CN" sz="2000">
                <a:solidFill>
                  <a:schemeClr val="bg2"/>
                </a:solidFill>
                <a:latin typeface="宋体" pitchFamily="2" charset="-122"/>
              </a:rPr>
              <a:t>]</a:t>
            </a:r>
            <a:r>
              <a:rPr lang="en-US" altLang="zh-CN" sz="1800">
                <a:solidFill>
                  <a:schemeClr val="bg2"/>
                </a:solidFill>
                <a:latin typeface="Arial" pitchFamily="34" charset="0"/>
              </a:rPr>
              <a:t>‘]’</a:t>
            </a:r>
            <a:r>
              <a:rPr lang="en-US" altLang="zh-CN" sz="2000">
                <a:solidFill>
                  <a:schemeClr val="bg2"/>
                </a:solidFill>
                <a:latin typeface="宋体" pitchFamily="2" charset="-122"/>
              </a:rPr>
              <a:t>][=</a:t>
            </a:r>
            <a:r>
              <a:rPr lang="zh-CN" altLang="en-US" sz="2000">
                <a:latin typeface="宋体" pitchFamily="2" charset="-122"/>
              </a:rPr>
              <a:t>初始值</a:t>
            </a:r>
            <a:r>
              <a:rPr lang="en-US" altLang="zh-CN" sz="2000">
                <a:latin typeface="宋体" pitchFamily="2" charset="-122"/>
              </a:rPr>
              <a:t>][{</a:t>
            </a:r>
            <a:r>
              <a:rPr lang="zh-CN" altLang="en-US" sz="2000">
                <a:solidFill>
                  <a:schemeClr val="hlink"/>
                </a:solidFill>
                <a:latin typeface="宋体" pitchFamily="2" charset="-122"/>
              </a:rPr>
              <a:t>特性</a:t>
            </a:r>
            <a:r>
              <a:rPr lang="en-US" altLang="zh-CN" sz="2000">
                <a:latin typeface="宋体" pitchFamily="2" charset="-122"/>
              </a:rPr>
              <a:t>}]</a:t>
            </a:r>
          </a:p>
        </p:txBody>
      </p:sp>
      <p:sp>
        <p:nvSpPr>
          <p:cNvPr id="36870" name="AutoShape 6"/>
          <p:cNvSpPr>
            <a:spLocks noChangeArrowheads="1"/>
          </p:cNvSpPr>
          <p:nvPr/>
        </p:nvSpPr>
        <p:spPr bwMode="auto">
          <a:xfrm>
            <a:off x="2051050" y="4149725"/>
            <a:ext cx="5976938" cy="1439863"/>
          </a:xfrm>
          <a:prstGeom prst="wedgeRoundRectCallout">
            <a:avLst>
              <a:gd name="adj1" fmla="val 33028"/>
              <a:gd name="adj2" fmla="val -78333"/>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表示属性约束说明</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例如</a:t>
            </a:r>
            <a:r>
              <a:rPr lang="en-US" altLang="zh-CN" sz="2400">
                <a:latin typeface="Arial" pitchFamily="34" charset="0"/>
              </a:rPr>
              <a:t>: #visibility:Boolean=false{</a:t>
            </a:r>
            <a:r>
              <a:rPr lang="zh-CN" altLang="en-US" sz="2400">
                <a:latin typeface="Arial" pitchFamily="34" charset="0"/>
              </a:rPr>
              <a:t>读写</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表示属性</a:t>
            </a:r>
            <a:r>
              <a:rPr lang="en-US" altLang="zh-CN" sz="2400">
                <a:latin typeface="Arial" pitchFamily="34" charset="0"/>
              </a:rPr>
              <a:t>”visibility”</a:t>
            </a:r>
            <a:r>
              <a:rPr lang="zh-CN" altLang="en-US" sz="2400">
                <a:latin typeface="Arial" pitchFamily="34" charset="0"/>
              </a:rPr>
              <a:t>可读</a:t>
            </a:r>
            <a:r>
              <a:rPr lang="en-US" altLang="zh-CN" sz="2400">
                <a:latin typeface="Arial" pitchFamily="34" charset="0"/>
              </a:rPr>
              <a:t>,</a:t>
            </a:r>
            <a:r>
              <a:rPr lang="zh-CN" altLang="en-US" sz="2400">
                <a:latin typeface="Arial" pitchFamily="34" charset="0"/>
              </a:rPr>
              <a:t>写</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A54BD62-6A95-4639-9C38-BD2A5EC66576}" type="slidenum">
              <a:rPr lang="en-US" altLang="zh-CN" sz="1400" b="0">
                <a:solidFill>
                  <a:schemeClr val="accent2"/>
                </a:solidFill>
              </a:rPr>
              <a:pPr algn="r">
                <a:spcBef>
                  <a:spcPct val="0"/>
                </a:spcBef>
                <a:buClrTx/>
                <a:buSzTx/>
                <a:buFont typeface="Arial" pitchFamily="34" charset="0"/>
                <a:buNone/>
              </a:pPr>
              <a:t>35</a:t>
            </a:fld>
            <a:r>
              <a:rPr lang="en-US" altLang="zh-CN" sz="1400" b="0">
                <a:solidFill>
                  <a:schemeClr val="accent2"/>
                </a:solidFill>
              </a:rPr>
              <a:t>-</a:t>
            </a:r>
          </a:p>
        </p:txBody>
      </p:sp>
      <p:sp>
        <p:nvSpPr>
          <p:cNvPr id="37891" name="Rectangle 2"/>
          <p:cNvSpPr>
            <a:spLocks noGrp="1" noChangeArrowheads="1"/>
          </p:cNvSpPr>
          <p:nvPr>
            <p:ph type="title" idx="4294967295"/>
          </p:nvPr>
        </p:nvSpPr>
        <p:spPr>
          <a:xfrm>
            <a:off x="684213" y="692150"/>
            <a:ext cx="2519362" cy="762000"/>
          </a:xfrm>
          <a:noFill/>
        </p:spPr>
        <p:txBody>
          <a:bodyPr anchor="t">
            <a:spAutoFit/>
          </a:bodyPr>
          <a:lstStyle/>
          <a:p>
            <a:pPr eaLnBrk="1" hangingPunct="1">
              <a:spcBef>
                <a:spcPct val="50000"/>
              </a:spcBef>
            </a:pPr>
            <a:r>
              <a:rPr lang="zh-CN" altLang="en-US" smtClean="0"/>
              <a:t>练习</a:t>
            </a:r>
          </a:p>
        </p:txBody>
      </p:sp>
      <p:sp>
        <p:nvSpPr>
          <p:cNvPr id="37892" name="Rectangle 4"/>
          <p:cNvSpPr>
            <a:spLocks noChangeArrowheads="1"/>
          </p:cNvSpPr>
          <p:nvPr/>
        </p:nvSpPr>
        <p:spPr bwMode="auto">
          <a:xfrm>
            <a:off x="34925" y="6840538"/>
            <a:ext cx="228600" cy="76200"/>
          </a:xfrm>
          <a:prstGeom prst="rect">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3" name="Rectangle 6"/>
          <p:cNvSpPr>
            <a:spLocks noChangeArrowheads="1"/>
          </p:cNvSpPr>
          <p:nvPr/>
        </p:nvSpPr>
        <p:spPr bwMode="auto">
          <a:xfrm>
            <a:off x="263525" y="6840538"/>
            <a:ext cx="228600" cy="76200"/>
          </a:xfrm>
          <a:prstGeom prst="rect">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4" name="Rectangle 7"/>
          <p:cNvSpPr>
            <a:spLocks noChangeArrowheads="1"/>
          </p:cNvSpPr>
          <p:nvPr/>
        </p:nvSpPr>
        <p:spPr bwMode="auto">
          <a:xfrm>
            <a:off x="492125" y="6840538"/>
            <a:ext cx="228600" cy="76200"/>
          </a:xfrm>
          <a:prstGeom prst="rect">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5" name="Rectangle 8"/>
          <p:cNvSpPr>
            <a:spLocks noChangeArrowheads="1"/>
          </p:cNvSpPr>
          <p:nvPr/>
        </p:nvSpPr>
        <p:spPr bwMode="auto">
          <a:xfrm>
            <a:off x="720725" y="6840538"/>
            <a:ext cx="228600" cy="76200"/>
          </a:xfrm>
          <a:prstGeom prst="rect">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6" name="Rectangle 9"/>
          <p:cNvSpPr>
            <a:spLocks noChangeArrowheads="1"/>
          </p:cNvSpPr>
          <p:nvPr/>
        </p:nvSpPr>
        <p:spPr bwMode="auto">
          <a:xfrm>
            <a:off x="949325" y="6840538"/>
            <a:ext cx="2286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7" name="Rectangle 10"/>
          <p:cNvSpPr>
            <a:spLocks noChangeArrowheads="1"/>
          </p:cNvSpPr>
          <p:nvPr/>
        </p:nvSpPr>
        <p:spPr bwMode="auto">
          <a:xfrm>
            <a:off x="1177925" y="6840538"/>
            <a:ext cx="2286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8" name="Rectangle 11"/>
          <p:cNvSpPr>
            <a:spLocks noChangeArrowheads="1"/>
          </p:cNvSpPr>
          <p:nvPr/>
        </p:nvSpPr>
        <p:spPr bwMode="auto">
          <a:xfrm>
            <a:off x="1406525" y="6840538"/>
            <a:ext cx="2286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899" name="Rectangle 12"/>
          <p:cNvSpPr>
            <a:spLocks noChangeArrowheads="1"/>
          </p:cNvSpPr>
          <p:nvPr/>
        </p:nvSpPr>
        <p:spPr bwMode="auto">
          <a:xfrm>
            <a:off x="1635125" y="6840538"/>
            <a:ext cx="2286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0" name="Rectangle 13"/>
          <p:cNvSpPr>
            <a:spLocks noChangeArrowheads="1"/>
          </p:cNvSpPr>
          <p:nvPr/>
        </p:nvSpPr>
        <p:spPr bwMode="auto">
          <a:xfrm>
            <a:off x="1863725" y="6840538"/>
            <a:ext cx="2286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1" name="Rectangle 14"/>
          <p:cNvSpPr>
            <a:spLocks noChangeArrowheads="1"/>
          </p:cNvSpPr>
          <p:nvPr/>
        </p:nvSpPr>
        <p:spPr bwMode="auto">
          <a:xfrm>
            <a:off x="2092325" y="6840538"/>
            <a:ext cx="2286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2" name="Rectangle 15"/>
          <p:cNvSpPr>
            <a:spLocks noChangeArrowheads="1"/>
          </p:cNvSpPr>
          <p:nvPr/>
        </p:nvSpPr>
        <p:spPr bwMode="auto">
          <a:xfrm>
            <a:off x="23209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3" name="Rectangle 16"/>
          <p:cNvSpPr>
            <a:spLocks noChangeArrowheads="1"/>
          </p:cNvSpPr>
          <p:nvPr/>
        </p:nvSpPr>
        <p:spPr bwMode="auto">
          <a:xfrm>
            <a:off x="26257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4" name="Rectangle 17"/>
          <p:cNvSpPr>
            <a:spLocks noChangeArrowheads="1"/>
          </p:cNvSpPr>
          <p:nvPr/>
        </p:nvSpPr>
        <p:spPr bwMode="auto">
          <a:xfrm>
            <a:off x="29305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5" name="Rectangle 18"/>
          <p:cNvSpPr>
            <a:spLocks noChangeArrowheads="1"/>
          </p:cNvSpPr>
          <p:nvPr/>
        </p:nvSpPr>
        <p:spPr bwMode="auto">
          <a:xfrm>
            <a:off x="32353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6" name="Rectangle 19"/>
          <p:cNvSpPr>
            <a:spLocks noChangeArrowheads="1"/>
          </p:cNvSpPr>
          <p:nvPr/>
        </p:nvSpPr>
        <p:spPr bwMode="auto">
          <a:xfrm>
            <a:off x="35401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7" name="Rectangle 20"/>
          <p:cNvSpPr>
            <a:spLocks noChangeArrowheads="1"/>
          </p:cNvSpPr>
          <p:nvPr/>
        </p:nvSpPr>
        <p:spPr bwMode="auto">
          <a:xfrm>
            <a:off x="38449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8" name="Rectangle 21"/>
          <p:cNvSpPr>
            <a:spLocks noChangeArrowheads="1"/>
          </p:cNvSpPr>
          <p:nvPr/>
        </p:nvSpPr>
        <p:spPr bwMode="auto">
          <a:xfrm>
            <a:off x="41497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09" name="Rectangle 22"/>
          <p:cNvSpPr>
            <a:spLocks noChangeArrowheads="1"/>
          </p:cNvSpPr>
          <p:nvPr/>
        </p:nvSpPr>
        <p:spPr bwMode="auto">
          <a:xfrm>
            <a:off x="44545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0" name="Rectangle 23"/>
          <p:cNvSpPr>
            <a:spLocks noChangeArrowheads="1"/>
          </p:cNvSpPr>
          <p:nvPr/>
        </p:nvSpPr>
        <p:spPr bwMode="auto">
          <a:xfrm>
            <a:off x="47593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1" name="Rectangle 24"/>
          <p:cNvSpPr>
            <a:spLocks noChangeArrowheads="1"/>
          </p:cNvSpPr>
          <p:nvPr/>
        </p:nvSpPr>
        <p:spPr bwMode="auto">
          <a:xfrm>
            <a:off x="50641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2" name="Rectangle 25"/>
          <p:cNvSpPr>
            <a:spLocks noChangeArrowheads="1"/>
          </p:cNvSpPr>
          <p:nvPr/>
        </p:nvSpPr>
        <p:spPr bwMode="auto">
          <a:xfrm>
            <a:off x="53689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3" name="Rectangle 26"/>
          <p:cNvSpPr>
            <a:spLocks noChangeArrowheads="1"/>
          </p:cNvSpPr>
          <p:nvPr/>
        </p:nvSpPr>
        <p:spPr bwMode="auto">
          <a:xfrm>
            <a:off x="56737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4" name="Rectangle 27"/>
          <p:cNvSpPr>
            <a:spLocks noChangeArrowheads="1"/>
          </p:cNvSpPr>
          <p:nvPr/>
        </p:nvSpPr>
        <p:spPr bwMode="auto">
          <a:xfrm>
            <a:off x="59785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5" name="Rectangle 28"/>
          <p:cNvSpPr>
            <a:spLocks noChangeArrowheads="1"/>
          </p:cNvSpPr>
          <p:nvPr/>
        </p:nvSpPr>
        <p:spPr bwMode="auto">
          <a:xfrm>
            <a:off x="62833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6" name="Rectangle 29"/>
          <p:cNvSpPr>
            <a:spLocks noChangeArrowheads="1"/>
          </p:cNvSpPr>
          <p:nvPr/>
        </p:nvSpPr>
        <p:spPr bwMode="auto">
          <a:xfrm>
            <a:off x="65881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7" name="Rectangle 30"/>
          <p:cNvSpPr>
            <a:spLocks noChangeArrowheads="1"/>
          </p:cNvSpPr>
          <p:nvPr/>
        </p:nvSpPr>
        <p:spPr bwMode="auto">
          <a:xfrm>
            <a:off x="68929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8" name="Rectangle 31"/>
          <p:cNvSpPr>
            <a:spLocks noChangeArrowheads="1"/>
          </p:cNvSpPr>
          <p:nvPr/>
        </p:nvSpPr>
        <p:spPr bwMode="auto">
          <a:xfrm>
            <a:off x="71977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19" name="Rectangle 32"/>
          <p:cNvSpPr>
            <a:spLocks noChangeArrowheads="1"/>
          </p:cNvSpPr>
          <p:nvPr/>
        </p:nvSpPr>
        <p:spPr bwMode="auto">
          <a:xfrm>
            <a:off x="75025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20" name="Rectangle 33"/>
          <p:cNvSpPr>
            <a:spLocks noChangeArrowheads="1"/>
          </p:cNvSpPr>
          <p:nvPr/>
        </p:nvSpPr>
        <p:spPr bwMode="auto">
          <a:xfrm>
            <a:off x="7807325" y="6840538"/>
            <a:ext cx="304800" cy="762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21" name="Rectangle 34"/>
          <p:cNvSpPr>
            <a:spLocks noChangeArrowheads="1"/>
          </p:cNvSpPr>
          <p:nvPr/>
        </p:nvSpPr>
        <p:spPr bwMode="auto">
          <a:xfrm>
            <a:off x="34925" y="6840538"/>
            <a:ext cx="8077200" cy="762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7922" name="Text Box 37"/>
          <p:cNvSpPr txBox="1">
            <a:spLocks noChangeArrowheads="1"/>
          </p:cNvSpPr>
          <p:nvPr/>
        </p:nvSpPr>
        <p:spPr bwMode="auto">
          <a:xfrm>
            <a:off x="777875" y="1692275"/>
            <a:ext cx="7488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3600">
                <a:latin typeface="Arial" pitchFamily="34" charset="0"/>
              </a:rPr>
              <a:t>指出下面属性名的含义。</a:t>
            </a:r>
          </a:p>
        </p:txBody>
      </p:sp>
      <p:sp>
        <p:nvSpPr>
          <p:cNvPr id="37923" name="Text Box 39"/>
          <p:cNvSpPr txBox="1">
            <a:spLocks noChangeArrowheads="1"/>
          </p:cNvSpPr>
          <p:nvPr/>
        </p:nvSpPr>
        <p:spPr bwMode="auto">
          <a:xfrm>
            <a:off x="1042988" y="2636838"/>
            <a:ext cx="684053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a:latin typeface="Arial" pitchFamily="34" charset="0"/>
              </a:rPr>
              <a:t>+studentName:String=“</a:t>
            </a:r>
            <a:r>
              <a:rPr lang="zh-CN" altLang="en-US">
                <a:latin typeface="Arial" pitchFamily="34" charset="0"/>
              </a:rPr>
              <a:t>黎明”</a:t>
            </a:r>
          </a:p>
          <a:p>
            <a:pPr>
              <a:spcBef>
                <a:spcPct val="50000"/>
              </a:spcBef>
              <a:buClrTx/>
              <a:buSzTx/>
              <a:buFont typeface="Arial" pitchFamily="34" charset="0"/>
              <a:buNone/>
            </a:pPr>
            <a:r>
              <a:rPr lang="en-US" altLang="zh-CN">
                <a:latin typeface="Arial" pitchFamily="34" charset="0"/>
              </a:rPr>
              <a:t>#studentBirthDay:Date=1999-10-21</a:t>
            </a:r>
          </a:p>
          <a:p>
            <a:pPr>
              <a:spcBef>
                <a:spcPct val="50000"/>
              </a:spcBef>
              <a:buClrTx/>
              <a:buSzTx/>
              <a:buFont typeface="Arial" pitchFamily="34" charset="0"/>
              <a:buNone/>
            </a:pPr>
            <a:r>
              <a:rPr lang="en-US" altLang="zh-CN">
                <a:latin typeface="Arial" pitchFamily="34" charset="0"/>
              </a:rPr>
              <a:t>-price:float=12.01{R/W}</a:t>
            </a:r>
          </a:p>
          <a:p>
            <a:pPr>
              <a:spcBef>
                <a:spcPct val="50000"/>
              </a:spcBef>
              <a:buClrTx/>
              <a:buSzTx/>
              <a:buFont typeface="Arial" pitchFamily="34" charset="0"/>
              <a:buNone/>
            </a:pPr>
            <a:endParaRPr lang="zh-CN" altLang="en-US">
              <a:latin typeface="Arial"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D7A86B7-7574-4D37-A75B-BA9FC5F9E3F6}" type="slidenum">
              <a:rPr lang="en-US" altLang="zh-CN" sz="1400" b="0">
                <a:solidFill>
                  <a:schemeClr val="accent2"/>
                </a:solidFill>
              </a:rPr>
              <a:pPr algn="r">
                <a:spcBef>
                  <a:spcPct val="0"/>
                </a:spcBef>
                <a:buClrTx/>
                <a:buSzTx/>
                <a:buFont typeface="Arial" pitchFamily="34" charset="0"/>
                <a:buNone/>
              </a:pPr>
              <a:t>36</a:t>
            </a:fld>
            <a:r>
              <a:rPr lang="en-US" altLang="zh-CN" sz="1400" b="0">
                <a:solidFill>
                  <a:schemeClr val="accent2"/>
                </a:solidFill>
              </a:rPr>
              <a:t>-</a:t>
            </a:r>
          </a:p>
        </p:txBody>
      </p:sp>
      <p:sp>
        <p:nvSpPr>
          <p:cNvPr id="38915" name="Rectangle 2"/>
          <p:cNvSpPr>
            <a:spLocks noGrp="1" noChangeArrowheads="1"/>
          </p:cNvSpPr>
          <p:nvPr>
            <p:ph type="title" idx="4294967295"/>
          </p:nvPr>
        </p:nvSpPr>
        <p:spPr/>
        <p:txBody>
          <a:bodyPr/>
          <a:lstStyle/>
          <a:p>
            <a:pPr eaLnBrk="1" hangingPunct="1"/>
            <a:r>
              <a:rPr lang="en-US" altLang="zh-CN" smtClean="0">
                <a:ea typeface="楷体_GB2312" pitchFamily="49" charset="-122"/>
              </a:rPr>
              <a:t>Operation(</a:t>
            </a:r>
            <a:r>
              <a:rPr lang="zh-CN" altLang="en-US" smtClean="0"/>
              <a:t>类的操作</a:t>
            </a:r>
            <a:r>
              <a:rPr lang="en-US" altLang="zh-CN" smtClean="0"/>
              <a:t>)</a:t>
            </a:r>
            <a:endParaRPr lang="zh-CN" altLang="en-US" smtClean="0"/>
          </a:p>
        </p:txBody>
      </p:sp>
      <p:sp>
        <p:nvSpPr>
          <p:cNvPr id="38916" name="Rectangle 3"/>
          <p:cNvSpPr>
            <a:spLocks noGrp="1" noChangeArrowheads="1"/>
          </p:cNvSpPr>
          <p:nvPr>
            <p:ph type="body" idx="4294967295"/>
          </p:nvPr>
        </p:nvSpPr>
        <p:spPr>
          <a:noFill/>
        </p:spPr>
        <p:txBody>
          <a:bodyPr/>
          <a:lstStyle/>
          <a:p>
            <a:pPr eaLnBrk="1" hangingPunct="1"/>
            <a:r>
              <a:rPr lang="zh-CN" altLang="en-US" smtClean="0">
                <a:ea typeface="楷体_GB2312" pitchFamily="49" charset="-122"/>
              </a:rPr>
              <a:t>操作的含义</a:t>
            </a:r>
          </a:p>
          <a:p>
            <a:pPr lvl="1" eaLnBrk="1" hangingPunct="1"/>
            <a:r>
              <a:rPr lang="zh-CN" altLang="en-US" sz="2400" smtClean="0">
                <a:ea typeface="楷体_GB2312" pitchFamily="49" charset="-122"/>
              </a:rPr>
              <a:t>操作</a:t>
            </a:r>
            <a:r>
              <a:rPr lang="en-US" altLang="zh-CN" sz="2400" smtClean="0">
                <a:ea typeface="楷体_GB2312" pitchFamily="49" charset="-122"/>
              </a:rPr>
              <a:t>(operation): </a:t>
            </a:r>
            <a:r>
              <a:rPr lang="zh-CN" altLang="en-US" sz="2400" smtClean="0">
                <a:ea typeface="楷体_GB2312" pitchFamily="49" charset="-122"/>
              </a:rPr>
              <a:t>描述类所表示事物的动态性质。</a:t>
            </a:r>
          </a:p>
          <a:p>
            <a:pPr eaLnBrk="1" hangingPunct="1"/>
            <a:r>
              <a:rPr lang="zh-CN" altLang="en-US" smtClean="0">
                <a:ea typeface="楷体_GB2312" pitchFamily="49" charset="-122"/>
              </a:rPr>
              <a:t>操作的格式 </a:t>
            </a:r>
          </a:p>
        </p:txBody>
      </p:sp>
      <p:sp>
        <p:nvSpPr>
          <p:cNvPr id="38917" name="Text Box 4"/>
          <p:cNvSpPr txBox="1">
            <a:spLocks noChangeArrowheads="1"/>
          </p:cNvSpPr>
          <p:nvPr/>
        </p:nvSpPr>
        <p:spPr bwMode="auto">
          <a:xfrm>
            <a:off x="827088" y="3213100"/>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400">
                <a:latin typeface="宋体" pitchFamily="2" charset="-122"/>
              </a:rPr>
              <a:t>[</a:t>
            </a:r>
            <a:r>
              <a:rPr lang="zh-CN" altLang="en-US" sz="2400">
                <a:latin typeface="宋体" pitchFamily="2" charset="-122"/>
              </a:rPr>
              <a:t>可见性</a:t>
            </a:r>
            <a:r>
              <a:rPr lang="en-US" altLang="zh-CN" sz="2400">
                <a:latin typeface="宋体" pitchFamily="2" charset="-122"/>
              </a:rPr>
              <a:t>]</a:t>
            </a:r>
            <a:r>
              <a:rPr lang="zh-CN" altLang="en-US" sz="2400">
                <a:latin typeface="宋体" pitchFamily="2" charset="-122"/>
              </a:rPr>
              <a:t>操作名</a:t>
            </a:r>
            <a:r>
              <a:rPr lang="en-US" altLang="zh-CN" sz="2400">
                <a:latin typeface="宋体" pitchFamily="2" charset="-122"/>
              </a:rPr>
              <a:t>[(</a:t>
            </a:r>
            <a:r>
              <a:rPr lang="zh-CN" altLang="en-US" sz="2400">
                <a:latin typeface="宋体" pitchFamily="2" charset="-122"/>
              </a:rPr>
              <a:t>参数列表</a:t>
            </a:r>
            <a:r>
              <a:rPr lang="en-US" altLang="zh-CN" sz="2400">
                <a:latin typeface="宋体" pitchFamily="2" charset="-122"/>
              </a:rPr>
              <a:t>):</a:t>
            </a:r>
            <a:r>
              <a:rPr lang="zh-CN" altLang="en-US" sz="2400">
                <a:latin typeface="宋体" pitchFamily="2" charset="-122"/>
              </a:rPr>
              <a:t>返回类型</a:t>
            </a:r>
            <a:r>
              <a:rPr lang="en-US" altLang="zh-CN" sz="2400">
                <a:latin typeface="宋体"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B3201AD-F498-4175-9F47-CAC72E3A0DD6}" type="slidenum">
              <a:rPr lang="en-US" altLang="zh-CN" sz="1400" b="0">
                <a:solidFill>
                  <a:schemeClr val="accent2"/>
                </a:solidFill>
              </a:rPr>
              <a:pPr algn="r">
                <a:spcBef>
                  <a:spcPct val="0"/>
                </a:spcBef>
                <a:buClrTx/>
                <a:buSzTx/>
                <a:buFont typeface="Arial" pitchFamily="34" charset="0"/>
                <a:buNone/>
              </a:pPr>
              <a:t>37</a:t>
            </a:fld>
            <a:r>
              <a:rPr lang="en-US" altLang="zh-CN" sz="1400" b="0">
                <a:solidFill>
                  <a:schemeClr val="accent2"/>
                </a:solidFill>
              </a:rPr>
              <a:t>-</a:t>
            </a:r>
          </a:p>
        </p:txBody>
      </p:sp>
      <p:sp>
        <p:nvSpPr>
          <p:cNvPr id="39939" name="Rectangle 2"/>
          <p:cNvSpPr>
            <a:spLocks noGrp="1" noChangeArrowheads="1"/>
          </p:cNvSpPr>
          <p:nvPr>
            <p:ph type="title" idx="4294967295"/>
          </p:nvPr>
        </p:nvSpPr>
        <p:spPr/>
        <p:txBody>
          <a:bodyPr/>
          <a:lstStyle/>
          <a:p>
            <a:pPr eaLnBrk="1" hangingPunct="1"/>
            <a:r>
              <a:rPr lang="en-US" altLang="zh-CN" smtClean="0">
                <a:ea typeface="楷体_GB2312" pitchFamily="49" charset="-122"/>
              </a:rPr>
              <a:t>Operation(</a:t>
            </a:r>
            <a:r>
              <a:rPr lang="zh-CN" altLang="en-US" smtClean="0"/>
              <a:t>类的操作</a:t>
            </a:r>
            <a:r>
              <a:rPr lang="en-US" altLang="zh-CN" smtClean="0"/>
              <a:t>)</a:t>
            </a:r>
            <a:endParaRPr lang="zh-CN" altLang="en-US" smtClean="0"/>
          </a:p>
        </p:txBody>
      </p:sp>
      <p:sp>
        <p:nvSpPr>
          <p:cNvPr id="39940" name="Rectangle 3"/>
          <p:cNvSpPr>
            <a:spLocks noGrp="1" noChangeArrowheads="1"/>
          </p:cNvSpPr>
          <p:nvPr>
            <p:ph type="body" idx="4294967295"/>
          </p:nvPr>
        </p:nvSpPr>
        <p:spPr>
          <a:noFill/>
        </p:spPr>
        <p:txBody>
          <a:bodyPr/>
          <a:lstStyle/>
          <a:p>
            <a:pPr eaLnBrk="1" hangingPunct="1"/>
            <a:r>
              <a:rPr lang="zh-CN" altLang="en-US" smtClean="0">
                <a:ea typeface="楷体_GB2312" pitchFamily="49" charset="-122"/>
              </a:rPr>
              <a:t>操作的含义</a:t>
            </a:r>
          </a:p>
          <a:p>
            <a:pPr lvl="1" eaLnBrk="1" hangingPunct="1"/>
            <a:r>
              <a:rPr lang="zh-CN" altLang="en-US" sz="2400" smtClean="0">
                <a:ea typeface="楷体_GB2312" pitchFamily="49" charset="-122"/>
              </a:rPr>
              <a:t>操作</a:t>
            </a:r>
            <a:r>
              <a:rPr lang="en-US" altLang="zh-CN" sz="2400" smtClean="0">
                <a:ea typeface="楷体_GB2312" pitchFamily="49" charset="-122"/>
              </a:rPr>
              <a:t>(operation): </a:t>
            </a:r>
            <a:r>
              <a:rPr lang="zh-CN" altLang="en-US" sz="2400" smtClean="0">
                <a:ea typeface="楷体_GB2312" pitchFamily="49" charset="-122"/>
              </a:rPr>
              <a:t>描述类所表示事物的动态性质。</a:t>
            </a:r>
          </a:p>
          <a:p>
            <a:pPr eaLnBrk="1" hangingPunct="1"/>
            <a:r>
              <a:rPr lang="zh-CN" altLang="en-US" smtClean="0">
                <a:ea typeface="楷体_GB2312" pitchFamily="49" charset="-122"/>
              </a:rPr>
              <a:t>操作的格式 </a:t>
            </a:r>
          </a:p>
        </p:txBody>
      </p:sp>
      <p:sp>
        <p:nvSpPr>
          <p:cNvPr id="39941" name="Text Box 4"/>
          <p:cNvSpPr txBox="1">
            <a:spLocks noChangeArrowheads="1"/>
          </p:cNvSpPr>
          <p:nvPr/>
        </p:nvSpPr>
        <p:spPr bwMode="auto">
          <a:xfrm>
            <a:off x="827088" y="3213100"/>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400">
                <a:latin typeface="宋体" pitchFamily="2" charset="-122"/>
              </a:rPr>
              <a:t>[</a:t>
            </a:r>
            <a:r>
              <a:rPr lang="zh-CN" altLang="en-US" sz="2400">
                <a:latin typeface="宋体" pitchFamily="2" charset="-122"/>
              </a:rPr>
              <a:t>可见性</a:t>
            </a:r>
            <a:r>
              <a:rPr lang="en-US" altLang="zh-CN" sz="2400">
                <a:latin typeface="宋体" pitchFamily="2" charset="-122"/>
              </a:rPr>
              <a:t>]</a:t>
            </a:r>
            <a:r>
              <a:rPr lang="zh-CN" altLang="en-US" sz="2400">
                <a:solidFill>
                  <a:schemeClr val="hlink"/>
                </a:solidFill>
                <a:latin typeface="宋体" pitchFamily="2" charset="-122"/>
              </a:rPr>
              <a:t>操作名</a:t>
            </a:r>
            <a:r>
              <a:rPr lang="en-US" altLang="zh-CN" sz="2400">
                <a:latin typeface="宋体" pitchFamily="2" charset="-122"/>
              </a:rPr>
              <a:t>[(</a:t>
            </a:r>
            <a:r>
              <a:rPr lang="zh-CN" altLang="en-US" sz="2400">
                <a:latin typeface="宋体" pitchFamily="2" charset="-122"/>
              </a:rPr>
              <a:t>参数列表</a:t>
            </a:r>
            <a:r>
              <a:rPr lang="en-US" altLang="zh-CN" sz="2400">
                <a:latin typeface="宋体" pitchFamily="2" charset="-122"/>
              </a:rPr>
              <a:t>):</a:t>
            </a:r>
            <a:r>
              <a:rPr lang="zh-CN" altLang="en-US" sz="2400">
                <a:latin typeface="宋体" pitchFamily="2" charset="-122"/>
              </a:rPr>
              <a:t>返回类型</a:t>
            </a:r>
            <a:r>
              <a:rPr lang="en-US" altLang="zh-CN" sz="2400">
                <a:latin typeface="宋体" pitchFamily="2" charset="-122"/>
              </a:rPr>
              <a:t>]</a:t>
            </a:r>
          </a:p>
        </p:txBody>
      </p:sp>
      <p:sp>
        <p:nvSpPr>
          <p:cNvPr id="39942" name="AutoShape 5"/>
          <p:cNvSpPr>
            <a:spLocks noChangeArrowheads="1"/>
          </p:cNvSpPr>
          <p:nvPr/>
        </p:nvSpPr>
        <p:spPr bwMode="auto">
          <a:xfrm>
            <a:off x="1187450" y="4221163"/>
            <a:ext cx="5040313" cy="1871662"/>
          </a:xfrm>
          <a:prstGeom prst="wedgeRoundRectCallout">
            <a:avLst>
              <a:gd name="adj1" fmla="val -24991"/>
              <a:gd name="adj2" fmla="val -77310"/>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第</a:t>
            </a:r>
            <a:r>
              <a:rPr lang="en-US" altLang="zh-CN" sz="2400">
                <a:latin typeface="Arial" pitchFamily="34" charset="0"/>
              </a:rPr>
              <a:t>1</a:t>
            </a:r>
            <a:r>
              <a:rPr lang="zh-CN" altLang="en-US" sz="2400">
                <a:latin typeface="Arial" pitchFamily="34" charset="0"/>
              </a:rPr>
              <a:t>个英文单词首字母小写</a:t>
            </a:r>
            <a:r>
              <a:rPr lang="en-US" altLang="zh-CN" sz="2400">
                <a:latin typeface="Arial" pitchFamily="34" charset="0"/>
              </a:rPr>
              <a:t>,</a:t>
            </a:r>
            <a:r>
              <a:rPr lang="zh-CN" altLang="en-US" sz="2400">
                <a:latin typeface="Arial" pitchFamily="34" charset="0"/>
              </a:rPr>
              <a:t>其它单词首字母大写</a:t>
            </a:r>
          </a:p>
          <a:p>
            <a:pPr>
              <a:spcBef>
                <a:spcPct val="0"/>
              </a:spcBef>
              <a:buClrTx/>
              <a:buSzTx/>
              <a:buFont typeface="Arial" pitchFamily="34" charset="0"/>
              <a:buNone/>
            </a:pPr>
            <a:r>
              <a:rPr lang="zh-CN" altLang="en-US" sz="2400">
                <a:latin typeface="Arial" pitchFamily="34" charset="0"/>
              </a:rPr>
              <a:t>    </a:t>
            </a:r>
            <a:r>
              <a:rPr lang="en-US" altLang="zh-CN" sz="2400">
                <a:latin typeface="Arial" pitchFamily="34" charset="0"/>
              </a:rPr>
              <a:t>close()</a:t>
            </a:r>
          </a:p>
          <a:p>
            <a:pPr>
              <a:spcBef>
                <a:spcPct val="0"/>
              </a:spcBef>
              <a:buClrTx/>
              <a:buSzTx/>
              <a:buFont typeface="Arial" pitchFamily="34" charset="0"/>
              <a:buNone/>
            </a:pPr>
            <a:r>
              <a:rPr lang="en-US" altLang="zh-CN" sz="2400">
                <a:latin typeface="Arial" pitchFamily="34" charset="0"/>
              </a:rPr>
              <a:t>    creditRecording()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E2AAB4B-A822-44C5-B236-56618AC4AD4E}" type="slidenum">
              <a:rPr lang="en-US" altLang="zh-CN" sz="1400" b="0">
                <a:solidFill>
                  <a:schemeClr val="accent2"/>
                </a:solidFill>
              </a:rPr>
              <a:pPr algn="r">
                <a:spcBef>
                  <a:spcPct val="0"/>
                </a:spcBef>
                <a:buClrTx/>
                <a:buSzTx/>
                <a:buFont typeface="Arial" pitchFamily="34" charset="0"/>
                <a:buNone/>
              </a:pPr>
              <a:t>38</a:t>
            </a:fld>
            <a:r>
              <a:rPr lang="en-US" altLang="zh-CN" sz="1400" b="0">
                <a:solidFill>
                  <a:schemeClr val="accent2"/>
                </a:solidFill>
              </a:rPr>
              <a:t>-</a:t>
            </a:r>
          </a:p>
        </p:txBody>
      </p:sp>
      <p:sp>
        <p:nvSpPr>
          <p:cNvPr id="40963" name="Rectangle 2"/>
          <p:cNvSpPr>
            <a:spLocks noGrp="1" noChangeArrowheads="1"/>
          </p:cNvSpPr>
          <p:nvPr>
            <p:ph type="title" idx="4294967295"/>
          </p:nvPr>
        </p:nvSpPr>
        <p:spPr/>
        <p:txBody>
          <a:bodyPr/>
          <a:lstStyle/>
          <a:p>
            <a:pPr eaLnBrk="1" hangingPunct="1"/>
            <a:r>
              <a:rPr lang="en-US" altLang="zh-CN" smtClean="0">
                <a:ea typeface="楷体_GB2312" pitchFamily="49" charset="-122"/>
              </a:rPr>
              <a:t>Operation(</a:t>
            </a:r>
            <a:r>
              <a:rPr lang="zh-CN" altLang="en-US" smtClean="0"/>
              <a:t>类的操作</a:t>
            </a:r>
            <a:r>
              <a:rPr lang="en-US" altLang="zh-CN" smtClean="0"/>
              <a:t>)</a:t>
            </a:r>
            <a:endParaRPr lang="zh-CN" altLang="en-US" smtClean="0"/>
          </a:p>
        </p:txBody>
      </p:sp>
      <p:sp>
        <p:nvSpPr>
          <p:cNvPr id="40964" name="Rectangle 3"/>
          <p:cNvSpPr>
            <a:spLocks noGrp="1" noChangeArrowheads="1"/>
          </p:cNvSpPr>
          <p:nvPr>
            <p:ph type="body" idx="4294967295"/>
          </p:nvPr>
        </p:nvSpPr>
        <p:spPr>
          <a:noFill/>
        </p:spPr>
        <p:txBody>
          <a:bodyPr/>
          <a:lstStyle/>
          <a:p>
            <a:pPr eaLnBrk="1" hangingPunct="1"/>
            <a:r>
              <a:rPr lang="zh-CN" altLang="en-US" smtClean="0">
                <a:ea typeface="楷体_GB2312" pitchFamily="49" charset="-122"/>
              </a:rPr>
              <a:t>操作的含义</a:t>
            </a:r>
          </a:p>
          <a:p>
            <a:pPr lvl="1" eaLnBrk="1" hangingPunct="1"/>
            <a:r>
              <a:rPr lang="zh-CN" altLang="en-US" sz="2400" smtClean="0">
                <a:ea typeface="楷体_GB2312" pitchFamily="49" charset="-122"/>
              </a:rPr>
              <a:t>操作</a:t>
            </a:r>
            <a:r>
              <a:rPr lang="en-US" altLang="zh-CN" sz="2400" smtClean="0">
                <a:ea typeface="楷体_GB2312" pitchFamily="49" charset="-122"/>
              </a:rPr>
              <a:t>(operation): </a:t>
            </a:r>
            <a:r>
              <a:rPr lang="zh-CN" altLang="en-US" sz="2400" smtClean="0">
                <a:ea typeface="楷体_GB2312" pitchFamily="49" charset="-122"/>
              </a:rPr>
              <a:t>描述类所表示事物的动态性质。</a:t>
            </a:r>
          </a:p>
          <a:p>
            <a:pPr eaLnBrk="1" hangingPunct="1"/>
            <a:r>
              <a:rPr lang="zh-CN" altLang="en-US" smtClean="0">
                <a:ea typeface="楷体_GB2312" pitchFamily="49" charset="-122"/>
              </a:rPr>
              <a:t>操作的格式 </a:t>
            </a:r>
          </a:p>
        </p:txBody>
      </p:sp>
      <p:sp>
        <p:nvSpPr>
          <p:cNvPr id="40965" name="Text Box 4"/>
          <p:cNvSpPr txBox="1">
            <a:spLocks noChangeArrowheads="1"/>
          </p:cNvSpPr>
          <p:nvPr/>
        </p:nvSpPr>
        <p:spPr bwMode="auto">
          <a:xfrm>
            <a:off x="827088" y="3213100"/>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400">
                <a:latin typeface="宋体" pitchFamily="2" charset="-122"/>
              </a:rPr>
              <a:t>[</a:t>
            </a:r>
            <a:r>
              <a:rPr lang="zh-CN" altLang="en-US" sz="2400">
                <a:solidFill>
                  <a:schemeClr val="hlink"/>
                </a:solidFill>
                <a:latin typeface="宋体" pitchFamily="2" charset="-122"/>
              </a:rPr>
              <a:t>可见性</a:t>
            </a:r>
            <a:r>
              <a:rPr lang="en-US" altLang="zh-CN" sz="2400">
                <a:latin typeface="宋体" pitchFamily="2" charset="-122"/>
              </a:rPr>
              <a:t>]</a:t>
            </a:r>
            <a:r>
              <a:rPr lang="zh-CN" altLang="en-US" sz="2400">
                <a:latin typeface="宋体" pitchFamily="2" charset="-122"/>
              </a:rPr>
              <a:t>操作名</a:t>
            </a:r>
            <a:r>
              <a:rPr lang="en-US" altLang="zh-CN" sz="2400">
                <a:latin typeface="宋体" pitchFamily="2" charset="-122"/>
              </a:rPr>
              <a:t>[(</a:t>
            </a:r>
            <a:r>
              <a:rPr lang="zh-CN" altLang="en-US" sz="2400">
                <a:latin typeface="宋体" pitchFamily="2" charset="-122"/>
              </a:rPr>
              <a:t>参数列表</a:t>
            </a:r>
            <a:r>
              <a:rPr lang="en-US" altLang="zh-CN" sz="2400">
                <a:latin typeface="宋体" pitchFamily="2" charset="-122"/>
              </a:rPr>
              <a:t>):</a:t>
            </a:r>
            <a:r>
              <a:rPr lang="zh-CN" altLang="en-US" sz="2400">
                <a:latin typeface="宋体" pitchFamily="2" charset="-122"/>
              </a:rPr>
              <a:t>返回类型</a:t>
            </a:r>
            <a:r>
              <a:rPr lang="en-US" altLang="zh-CN" sz="2400">
                <a:latin typeface="宋体" pitchFamily="2" charset="-122"/>
              </a:rPr>
              <a:t>]</a:t>
            </a:r>
          </a:p>
        </p:txBody>
      </p:sp>
      <p:sp>
        <p:nvSpPr>
          <p:cNvPr id="40966" name="AutoShape 6"/>
          <p:cNvSpPr>
            <a:spLocks noChangeArrowheads="1"/>
          </p:cNvSpPr>
          <p:nvPr/>
        </p:nvSpPr>
        <p:spPr bwMode="auto">
          <a:xfrm>
            <a:off x="971550" y="4221163"/>
            <a:ext cx="5040313" cy="2089150"/>
          </a:xfrm>
          <a:prstGeom prst="wedgeRoundRectCallout">
            <a:avLst>
              <a:gd name="adj1" fmla="val -41528"/>
              <a:gd name="adj2" fmla="val -73329"/>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该操作对外部实体的显现程度</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可见</a:t>
            </a:r>
            <a:r>
              <a:rPr lang="en-US" altLang="zh-CN" sz="2400">
                <a:latin typeface="Arial" pitchFamily="34" charset="0"/>
              </a:rPr>
              <a:t>public      :   +    </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受限</a:t>
            </a:r>
            <a:r>
              <a:rPr lang="en-US" altLang="zh-CN" sz="2400">
                <a:latin typeface="Arial" pitchFamily="34" charset="0"/>
              </a:rPr>
              <a:t>protected:   #</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私有</a:t>
            </a:r>
            <a:r>
              <a:rPr lang="en-US" altLang="zh-CN" sz="2400">
                <a:latin typeface="Arial" pitchFamily="34" charset="0"/>
              </a:rPr>
              <a:t>private     :   -</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包   </a:t>
            </a:r>
            <a:r>
              <a:rPr lang="en-US" altLang="zh-CN" sz="2400">
                <a:latin typeface="Arial" pitchFamily="34" charset="0"/>
              </a:rPr>
              <a:t>package   :   ~</a:t>
            </a:r>
          </a:p>
          <a:p>
            <a:pPr>
              <a:spcBef>
                <a:spcPct val="0"/>
              </a:spcBef>
              <a:buClrTx/>
              <a:buSzTx/>
              <a:buFont typeface="Arial" pitchFamily="34" charset="0"/>
              <a:buNone/>
            </a:pPr>
            <a:endParaRPr lang="zh-CN" altLang="en-US" sz="240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5282876-AA97-4937-B2D0-17CCF7387DF9}" type="slidenum">
              <a:rPr lang="en-US" altLang="zh-CN" sz="1400" b="0">
                <a:solidFill>
                  <a:schemeClr val="accent2"/>
                </a:solidFill>
              </a:rPr>
              <a:pPr algn="r">
                <a:spcBef>
                  <a:spcPct val="0"/>
                </a:spcBef>
                <a:buClrTx/>
                <a:buSzTx/>
                <a:buFont typeface="Arial" pitchFamily="34" charset="0"/>
                <a:buNone/>
              </a:pPr>
              <a:t>39</a:t>
            </a:fld>
            <a:r>
              <a:rPr lang="en-US" altLang="zh-CN" sz="1400" b="0">
                <a:solidFill>
                  <a:schemeClr val="accent2"/>
                </a:solidFill>
              </a:rPr>
              <a:t>-</a:t>
            </a:r>
          </a:p>
        </p:txBody>
      </p:sp>
      <p:sp>
        <p:nvSpPr>
          <p:cNvPr id="41987" name="Rectangle 2"/>
          <p:cNvSpPr>
            <a:spLocks noGrp="1" noChangeArrowheads="1"/>
          </p:cNvSpPr>
          <p:nvPr>
            <p:ph type="title" idx="4294967295"/>
          </p:nvPr>
        </p:nvSpPr>
        <p:spPr/>
        <p:txBody>
          <a:bodyPr/>
          <a:lstStyle/>
          <a:p>
            <a:pPr eaLnBrk="1" hangingPunct="1"/>
            <a:r>
              <a:rPr lang="en-US" altLang="zh-CN" smtClean="0">
                <a:ea typeface="楷体_GB2312" pitchFamily="49" charset="-122"/>
              </a:rPr>
              <a:t>Operation(</a:t>
            </a:r>
            <a:r>
              <a:rPr lang="zh-CN" altLang="en-US" smtClean="0"/>
              <a:t>类的操作</a:t>
            </a:r>
            <a:r>
              <a:rPr lang="en-US" altLang="zh-CN" smtClean="0"/>
              <a:t>)</a:t>
            </a:r>
            <a:endParaRPr lang="zh-CN" altLang="en-US" smtClean="0"/>
          </a:p>
        </p:txBody>
      </p:sp>
      <p:sp>
        <p:nvSpPr>
          <p:cNvPr id="41988" name="Rectangle 3"/>
          <p:cNvSpPr>
            <a:spLocks noGrp="1" noChangeArrowheads="1"/>
          </p:cNvSpPr>
          <p:nvPr>
            <p:ph type="body" idx="4294967295"/>
          </p:nvPr>
        </p:nvSpPr>
        <p:spPr>
          <a:noFill/>
        </p:spPr>
        <p:txBody>
          <a:bodyPr/>
          <a:lstStyle/>
          <a:p>
            <a:pPr eaLnBrk="1" hangingPunct="1"/>
            <a:r>
              <a:rPr lang="zh-CN" altLang="en-US" smtClean="0">
                <a:ea typeface="楷体_GB2312" pitchFamily="49" charset="-122"/>
              </a:rPr>
              <a:t>操作的含义</a:t>
            </a:r>
          </a:p>
          <a:p>
            <a:pPr lvl="1" eaLnBrk="1" hangingPunct="1"/>
            <a:r>
              <a:rPr lang="zh-CN" altLang="en-US" sz="2400" smtClean="0">
                <a:ea typeface="楷体_GB2312" pitchFamily="49" charset="-122"/>
              </a:rPr>
              <a:t>操作</a:t>
            </a:r>
            <a:r>
              <a:rPr lang="en-US" altLang="zh-CN" sz="2400" smtClean="0">
                <a:ea typeface="楷体_GB2312" pitchFamily="49" charset="-122"/>
              </a:rPr>
              <a:t>(operation): </a:t>
            </a:r>
            <a:r>
              <a:rPr lang="zh-CN" altLang="en-US" sz="2400" smtClean="0">
                <a:ea typeface="楷体_GB2312" pitchFamily="49" charset="-122"/>
              </a:rPr>
              <a:t>描述类所表示事物的动态性质。</a:t>
            </a:r>
          </a:p>
          <a:p>
            <a:pPr eaLnBrk="1" hangingPunct="1"/>
            <a:r>
              <a:rPr lang="zh-CN" altLang="en-US" smtClean="0">
                <a:ea typeface="楷体_GB2312" pitchFamily="49" charset="-122"/>
              </a:rPr>
              <a:t>操作的格式 </a:t>
            </a:r>
          </a:p>
        </p:txBody>
      </p:sp>
      <p:sp>
        <p:nvSpPr>
          <p:cNvPr id="41989" name="Text Box 4"/>
          <p:cNvSpPr txBox="1">
            <a:spLocks noChangeArrowheads="1"/>
          </p:cNvSpPr>
          <p:nvPr/>
        </p:nvSpPr>
        <p:spPr bwMode="auto">
          <a:xfrm>
            <a:off x="827088" y="3213100"/>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400">
                <a:latin typeface="宋体" pitchFamily="2" charset="-122"/>
              </a:rPr>
              <a:t>[</a:t>
            </a:r>
            <a:r>
              <a:rPr lang="zh-CN" altLang="en-US" sz="2400">
                <a:latin typeface="宋体" pitchFamily="2" charset="-122"/>
              </a:rPr>
              <a:t>可见性</a:t>
            </a:r>
            <a:r>
              <a:rPr lang="en-US" altLang="zh-CN" sz="2400">
                <a:latin typeface="宋体" pitchFamily="2" charset="-122"/>
              </a:rPr>
              <a:t>]</a:t>
            </a:r>
            <a:r>
              <a:rPr lang="zh-CN" altLang="en-US" sz="2400">
                <a:latin typeface="宋体" pitchFamily="2" charset="-122"/>
              </a:rPr>
              <a:t>操作名</a:t>
            </a:r>
            <a:r>
              <a:rPr lang="en-US" altLang="zh-CN" sz="2400">
                <a:latin typeface="宋体" pitchFamily="2" charset="-122"/>
              </a:rPr>
              <a:t>[(</a:t>
            </a:r>
            <a:r>
              <a:rPr lang="zh-CN" altLang="en-US" sz="2400">
                <a:solidFill>
                  <a:schemeClr val="hlink"/>
                </a:solidFill>
                <a:latin typeface="宋体" pitchFamily="2" charset="-122"/>
              </a:rPr>
              <a:t>参数列表</a:t>
            </a:r>
            <a:r>
              <a:rPr lang="en-US" altLang="zh-CN" sz="2400">
                <a:latin typeface="宋体" pitchFamily="2" charset="-122"/>
              </a:rPr>
              <a:t>):</a:t>
            </a:r>
            <a:r>
              <a:rPr lang="zh-CN" altLang="en-US" sz="2400">
                <a:latin typeface="宋体" pitchFamily="2" charset="-122"/>
              </a:rPr>
              <a:t>返回类型</a:t>
            </a:r>
            <a:r>
              <a:rPr lang="en-US" altLang="zh-CN" sz="2400">
                <a:latin typeface="宋体" pitchFamily="2" charset="-122"/>
              </a:rPr>
              <a:t>]</a:t>
            </a:r>
          </a:p>
        </p:txBody>
      </p:sp>
      <p:sp>
        <p:nvSpPr>
          <p:cNvPr id="41990" name="AutoShape 6"/>
          <p:cNvSpPr>
            <a:spLocks noChangeArrowheads="1"/>
          </p:cNvSpPr>
          <p:nvPr/>
        </p:nvSpPr>
        <p:spPr bwMode="auto">
          <a:xfrm>
            <a:off x="1042988" y="4292600"/>
            <a:ext cx="6624637" cy="1873250"/>
          </a:xfrm>
          <a:prstGeom prst="wedgeRoundRectCallout">
            <a:avLst>
              <a:gd name="adj1" fmla="val -8759"/>
              <a:gd name="adj2" fmla="val -79917"/>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该操作的形式参数</a:t>
            </a:r>
            <a:r>
              <a:rPr lang="en-US" altLang="zh-CN" sz="2400">
                <a:latin typeface="Arial" pitchFamily="34" charset="0"/>
              </a:rPr>
              <a:t>,</a:t>
            </a:r>
            <a:r>
              <a:rPr lang="zh-CN" altLang="en-US" sz="2400">
                <a:latin typeface="Arial" pitchFamily="34" charset="0"/>
              </a:rPr>
              <a:t>可以为空</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例如</a:t>
            </a:r>
            <a:r>
              <a:rPr lang="en-US" altLang="zh-CN" sz="2400">
                <a:latin typeface="Arial" pitchFamily="34" charset="0"/>
              </a:rPr>
              <a:t>: #create()</a:t>
            </a:r>
          </a:p>
          <a:p>
            <a:pPr>
              <a:spcBef>
                <a:spcPct val="0"/>
              </a:spcBef>
              <a:buClrTx/>
              <a:buSzTx/>
              <a:buFont typeface="Arial" pitchFamily="34" charset="0"/>
              <a:buNone/>
            </a:pPr>
            <a:r>
              <a:rPr lang="en-US" altLang="zh-CN" sz="2400">
                <a:latin typeface="Arial" pitchFamily="34" charset="0"/>
              </a:rPr>
              <a:t>             +hide()</a:t>
            </a:r>
          </a:p>
          <a:p>
            <a:pPr>
              <a:spcBef>
                <a:spcPct val="0"/>
              </a:spcBef>
              <a:buClrTx/>
              <a:buSzTx/>
              <a:buFont typeface="Arial" pitchFamily="34" charset="0"/>
              <a:buNone/>
            </a:pPr>
            <a:r>
              <a:rPr lang="en-US" altLang="zh-CN" sz="2400">
                <a:latin typeface="Arial" pitchFamily="34" charset="0"/>
              </a:rPr>
              <a:t>             -attachXWindow(xwin: Xwindow)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DD741D6-454E-458B-8658-104EF37A54DC}" type="slidenum">
              <a:rPr lang="en-US" altLang="zh-CN" sz="1400" b="0">
                <a:solidFill>
                  <a:schemeClr val="accent2"/>
                </a:solidFill>
              </a:rPr>
              <a:pPr algn="r">
                <a:spcBef>
                  <a:spcPct val="0"/>
                </a:spcBef>
                <a:buClrTx/>
                <a:buSzTx/>
                <a:buFont typeface="Arial" pitchFamily="34" charset="0"/>
                <a:buNone/>
              </a:pPr>
              <a:t>4</a:t>
            </a:fld>
            <a:r>
              <a:rPr lang="en-US" altLang="zh-CN" sz="1400" b="0">
                <a:solidFill>
                  <a:schemeClr val="accent2"/>
                </a:solidFill>
              </a:rPr>
              <a:t>-</a:t>
            </a:r>
          </a:p>
        </p:txBody>
      </p:sp>
      <p:sp>
        <p:nvSpPr>
          <p:cNvPr id="7171" name="Rectangle 2"/>
          <p:cNvSpPr>
            <a:spLocks noGrp="1" noChangeArrowheads="1"/>
          </p:cNvSpPr>
          <p:nvPr>
            <p:ph type="title" idx="4294967295"/>
          </p:nvPr>
        </p:nvSpPr>
        <p:spPr/>
        <p:txBody>
          <a:bodyPr/>
          <a:lstStyle/>
          <a:p>
            <a:pPr eaLnBrk="1" hangingPunct="1"/>
            <a:r>
              <a:rPr lang="en-US" altLang="zh-CN" smtClean="0"/>
              <a:t>2.1 UML</a:t>
            </a:r>
            <a:r>
              <a:rPr lang="zh-CN" altLang="en-US" smtClean="0"/>
              <a:t>结构</a:t>
            </a:r>
          </a:p>
        </p:txBody>
      </p:sp>
      <p:sp>
        <p:nvSpPr>
          <p:cNvPr id="7172" name="Rectangle 3"/>
          <p:cNvSpPr>
            <a:spLocks noChangeArrowheads="1"/>
          </p:cNvSpPr>
          <p:nvPr/>
        </p:nvSpPr>
        <p:spPr bwMode="auto">
          <a:xfrm>
            <a:off x="3419475" y="1701800"/>
            <a:ext cx="1944688"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a:latin typeface="Arial" pitchFamily="34" charset="0"/>
              </a:rPr>
              <a:t>UML Structure</a:t>
            </a:r>
          </a:p>
        </p:txBody>
      </p:sp>
      <p:sp>
        <p:nvSpPr>
          <p:cNvPr id="7173" name="Rectangle 4"/>
          <p:cNvSpPr>
            <a:spLocks noChangeArrowheads="1"/>
          </p:cNvSpPr>
          <p:nvPr/>
        </p:nvSpPr>
        <p:spPr bwMode="auto">
          <a:xfrm>
            <a:off x="900113" y="3357563"/>
            <a:ext cx="2232025"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构造块</a:t>
            </a:r>
          </a:p>
          <a:p>
            <a:pPr algn="ctr">
              <a:spcBef>
                <a:spcPct val="0"/>
              </a:spcBef>
              <a:buClrTx/>
              <a:buSzTx/>
              <a:buFont typeface="Arial" pitchFamily="34" charset="0"/>
              <a:buNone/>
            </a:pPr>
            <a:r>
              <a:rPr lang="en-US" altLang="zh-CN" sz="1600">
                <a:latin typeface="Arial" pitchFamily="34" charset="0"/>
              </a:rPr>
              <a:t>building blocks</a:t>
            </a:r>
          </a:p>
        </p:txBody>
      </p:sp>
      <p:sp>
        <p:nvSpPr>
          <p:cNvPr id="7174" name="Rectangle 5"/>
          <p:cNvSpPr>
            <a:spLocks noChangeArrowheads="1"/>
          </p:cNvSpPr>
          <p:nvPr/>
        </p:nvSpPr>
        <p:spPr bwMode="auto">
          <a:xfrm>
            <a:off x="3275013" y="3357563"/>
            <a:ext cx="2232025"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公共机制</a:t>
            </a:r>
          </a:p>
          <a:p>
            <a:pPr algn="ctr">
              <a:spcBef>
                <a:spcPct val="0"/>
              </a:spcBef>
              <a:buClrTx/>
              <a:buSzTx/>
              <a:buFont typeface="Arial" pitchFamily="34" charset="0"/>
              <a:buNone/>
            </a:pPr>
            <a:r>
              <a:rPr lang="en-US" altLang="zh-CN" sz="1600">
                <a:latin typeface="Arial" pitchFamily="34" charset="0"/>
              </a:rPr>
              <a:t>common mechanisms</a:t>
            </a:r>
          </a:p>
        </p:txBody>
      </p:sp>
      <p:sp>
        <p:nvSpPr>
          <p:cNvPr id="7175" name="Rectangle 6"/>
          <p:cNvSpPr>
            <a:spLocks noChangeArrowheads="1"/>
          </p:cNvSpPr>
          <p:nvPr/>
        </p:nvSpPr>
        <p:spPr bwMode="auto">
          <a:xfrm>
            <a:off x="5653088" y="3357563"/>
            <a:ext cx="2232025"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构架</a:t>
            </a:r>
          </a:p>
          <a:p>
            <a:pPr algn="ctr">
              <a:spcBef>
                <a:spcPct val="0"/>
              </a:spcBef>
              <a:buClrTx/>
              <a:buSzTx/>
              <a:buFont typeface="Arial" pitchFamily="34" charset="0"/>
              <a:buNone/>
            </a:pPr>
            <a:r>
              <a:rPr lang="en-US" altLang="zh-CN" sz="1600">
                <a:latin typeface="Arial" pitchFamily="34" charset="0"/>
              </a:rPr>
              <a:t>architecture</a:t>
            </a:r>
          </a:p>
        </p:txBody>
      </p:sp>
      <p:cxnSp>
        <p:nvCxnSpPr>
          <p:cNvPr id="7176" name="AutoShape 7"/>
          <p:cNvCxnSpPr>
            <a:cxnSpLocks noChangeShapeType="1"/>
            <a:stCxn id="7172" idx="2"/>
            <a:endCxn id="7173" idx="0"/>
          </p:cNvCxnSpPr>
          <p:nvPr/>
        </p:nvCxnSpPr>
        <p:spPr bwMode="auto">
          <a:xfrm rot="5400000">
            <a:off x="2746375" y="1701800"/>
            <a:ext cx="915988" cy="2376488"/>
          </a:xfrm>
          <a:prstGeom prst="bentConnector3">
            <a:avLst>
              <a:gd name="adj1" fmla="val 4991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7177" name="AutoShape 8"/>
          <p:cNvCxnSpPr>
            <a:cxnSpLocks noChangeShapeType="1"/>
            <a:stCxn id="7172" idx="2"/>
            <a:endCxn id="7174" idx="0"/>
          </p:cNvCxnSpPr>
          <p:nvPr/>
        </p:nvCxnSpPr>
        <p:spPr bwMode="auto">
          <a:xfrm flipH="1">
            <a:off x="4391025" y="2432050"/>
            <a:ext cx="1588" cy="915988"/>
          </a:xfrm>
          <a:prstGeom prst="straightConnector1">
            <a:avLst/>
          </a:prstGeom>
          <a:noFill/>
          <a:ln w="28575">
            <a:solidFill>
              <a:schemeClr val="folHlink"/>
            </a:solidFill>
            <a:round/>
            <a:headEnd/>
            <a:tailEnd type="triangle" w="lg" len="lg"/>
          </a:ln>
          <a:extLst>
            <a:ext uri="{909E8E84-426E-40DD-AFC4-6F175D3DCCD1}">
              <a14:hiddenFill xmlns:a14="http://schemas.microsoft.com/office/drawing/2010/main">
                <a:noFill/>
              </a14:hiddenFill>
            </a:ext>
          </a:extLst>
        </p:spPr>
      </p:cxnSp>
      <p:cxnSp>
        <p:nvCxnSpPr>
          <p:cNvPr id="7178" name="AutoShape 9"/>
          <p:cNvCxnSpPr>
            <a:cxnSpLocks noChangeShapeType="1"/>
            <a:stCxn id="7172" idx="2"/>
            <a:endCxn id="7175" idx="0"/>
          </p:cNvCxnSpPr>
          <p:nvPr/>
        </p:nvCxnSpPr>
        <p:spPr bwMode="auto">
          <a:xfrm rot="16200000" flipH="1">
            <a:off x="5122863" y="1701800"/>
            <a:ext cx="915988" cy="2376487"/>
          </a:xfrm>
          <a:prstGeom prst="bentConnector3">
            <a:avLst>
              <a:gd name="adj1" fmla="val 4991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7179" name="AutoShape 10"/>
          <p:cNvSpPr>
            <a:spLocks noChangeArrowheads="1"/>
          </p:cNvSpPr>
          <p:nvPr/>
        </p:nvSpPr>
        <p:spPr bwMode="auto">
          <a:xfrm>
            <a:off x="827088" y="4510088"/>
            <a:ext cx="3240087" cy="358775"/>
          </a:xfrm>
          <a:prstGeom prst="wedgeRectCallout">
            <a:avLst>
              <a:gd name="adj1" fmla="val -10949"/>
              <a:gd name="adj2" fmla="val -165931"/>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a:solidFill>
                  <a:srgbClr val="FF3300"/>
                </a:solidFill>
                <a:latin typeface="Arial" pitchFamily="34" charset="0"/>
              </a:rPr>
              <a:t>基本</a:t>
            </a:r>
            <a:r>
              <a:rPr lang="en-US" altLang="zh-CN" sz="1800">
                <a:solidFill>
                  <a:srgbClr val="FF3300"/>
                </a:solidFill>
                <a:latin typeface="Arial" pitchFamily="34" charset="0"/>
              </a:rPr>
              <a:t>UML</a:t>
            </a:r>
            <a:r>
              <a:rPr lang="zh-CN" altLang="en-US" sz="1800">
                <a:solidFill>
                  <a:srgbClr val="FF3300"/>
                </a:solidFill>
                <a:latin typeface="Arial" pitchFamily="34" charset="0"/>
              </a:rPr>
              <a:t>建模元素、关系和图</a:t>
            </a:r>
          </a:p>
        </p:txBody>
      </p:sp>
      <p:sp>
        <p:nvSpPr>
          <p:cNvPr id="7180" name="AutoShape 11"/>
          <p:cNvSpPr>
            <a:spLocks noChangeArrowheads="1"/>
          </p:cNvSpPr>
          <p:nvPr/>
        </p:nvSpPr>
        <p:spPr bwMode="auto">
          <a:xfrm>
            <a:off x="2555875" y="4941888"/>
            <a:ext cx="3240088" cy="431800"/>
          </a:xfrm>
          <a:prstGeom prst="wedgeRectCallout">
            <a:avLst>
              <a:gd name="adj1" fmla="val 5514"/>
              <a:gd name="adj2" fmla="val -237435"/>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a:solidFill>
                  <a:srgbClr val="FF3300"/>
                </a:solidFill>
                <a:latin typeface="Arial" pitchFamily="34" charset="0"/>
              </a:rPr>
              <a:t>达到特定目标的公共</a:t>
            </a:r>
            <a:r>
              <a:rPr lang="en-US" altLang="zh-CN" sz="1800">
                <a:solidFill>
                  <a:srgbClr val="FF3300"/>
                </a:solidFill>
                <a:latin typeface="Arial" pitchFamily="34" charset="0"/>
              </a:rPr>
              <a:t>UML</a:t>
            </a:r>
            <a:r>
              <a:rPr lang="zh-CN" altLang="en-US" sz="1800">
                <a:solidFill>
                  <a:srgbClr val="FF3300"/>
                </a:solidFill>
                <a:latin typeface="Arial" pitchFamily="34" charset="0"/>
              </a:rPr>
              <a:t>方法</a:t>
            </a:r>
          </a:p>
        </p:txBody>
      </p:sp>
      <p:sp>
        <p:nvSpPr>
          <p:cNvPr id="7181" name="AutoShape 12"/>
          <p:cNvSpPr>
            <a:spLocks noChangeArrowheads="1"/>
          </p:cNvSpPr>
          <p:nvPr/>
        </p:nvSpPr>
        <p:spPr bwMode="auto">
          <a:xfrm>
            <a:off x="5370513" y="5400675"/>
            <a:ext cx="2376487" cy="360363"/>
          </a:xfrm>
          <a:prstGeom prst="wedgeRectCallout">
            <a:avLst>
              <a:gd name="adj1" fmla="val 26880"/>
              <a:gd name="adj2" fmla="val -396306"/>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a:solidFill>
                  <a:srgbClr val="FF3300"/>
                </a:solidFill>
                <a:latin typeface="Arial" pitchFamily="34" charset="0"/>
              </a:rPr>
              <a:t>系统架构的</a:t>
            </a:r>
            <a:r>
              <a:rPr lang="en-US" altLang="zh-CN" sz="1800">
                <a:solidFill>
                  <a:srgbClr val="FF3300"/>
                </a:solidFill>
                <a:latin typeface="Arial" pitchFamily="34" charset="0"/>
              </a:rPr>
              <a:t>UML</a:t>
            </a:r>
            <a:r>
              <a:rPr lang="zh-CN" altLang="en-US" sz="1800">
                <a:solidFill>
                  <a:srgbClr val="FF3300"/>
                </a:solidFill>
                <a:latin typeface="Arial" pitchFamily="34" charset="0"/>
              </a:rPr>
              <a:t>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180"/>
                                        </p:tgtEl>
                                        <p:attrNameLst>
                                          <p:attrName>style.visibility</p:attrName>
                                        </p:attrNameLst>
                                      </p:cBhvr>
                                      <p:to>
                                        <p:strVal val="visible"/>
                                      </p:to>
                                    </p:set>
                                    <p:animEffect transition="in" filter="wipe(up)">
                                      <p:cBhvr>
                                        <p:cTn id="11" dur="1000"/>
                                        <p:tgtEl>
                                          <p:spTgt spid="71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7181"/>
                                        </p:tgtEl>
                                        <p:attrNameLst>
                                          <p:attrName>style.visibility</p:attrName>
                                        </p:attrNameLst>
                                      </p:cBhvr>
                                      <p:to>
                                        <p:strVal val="visible"/>
                                      </p:to>
                                    </p:set>
                                    <p:animEffect transition="in" filter="circle(in)">
                                      <p:cBhvr>
                                        <p:cTn id="16" dur="10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animBg="1"/>
      <p:bldP spid="7180" grpId="0" animBg="1"/>
      <p:bldP spid="71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472421D-48C7-46A1-AA2A-5641DB29D67B}" type="slidenum">
              <a:rPr lang="en-US" altLang="zh-CN" sz="1400" b="0">
                <a:solidFill>
                  <a:schemeClr val="accent2"/>
                </a:solidFill>
              </a:rPr>
              <a:pPr algn="r">
                <a:spcBef>
                  <a:spcPct val="0"/>
                </a:spcBef>
                <a:buClrTx/>
                <a:buSzTx/>
                <a:buFont typeface="Arial" pitchFamily="34" charset="0"/>
                <a:buNone/>
              </a:pPr>
              <a:t>40</a:t>
            </a:fld>
            <a:r>
              <a:rPr lang="en-US" altLang="zh-CN" sz="1400" b="0">
                <a:solidFill>
                  <a:schemeClr val="accent2"/>
                </a:solidFill>
              </a:rPr>
              <a:t>-</a:t>
            </a:r>
          </a:p>
        </p:txBody>
      </p:sp>
      <p:sp>
        <p:nvSpPr>
          <p:cNvPr id="43011" name="Rectangle 2"/>
          <p:cNvSpPr>
            <a:spLocks noGrp="1" noChangeArrowheads="1"/>
          </p:cNvSpPr>
          <p:nvPr>
            <p:ph type="title" idx="4294967295"/>
          </p:nvPr>
        </p:nvSpPr>
        <p:spPr/>
        <p:txBody>
          <a:bodyPr/>
          <a:lstStyle/>
          <a:p>
            <a:pPr eaLnBrk="1" hangingPunct="1"/>
            <a:r>
              <a:rPr lang="en-US" altLang="zh-CN" smtClean="0">
                <a:ea typeface="楷体_GB2312" pitchFamily="49" charset="-122"/>
              </a:rPr>
              <a:t>Operation(</a:t>
            </a:r>
            <a:r>
              <a:rPr lang="zh-CN" altLang="en-US" smtClean="0"/>
              <a:t>类的操作</a:t>
            </a:r>
            <a:r>
              <a:rPr lang="en-US" altLang="zh-CN" smtClean="0"/>
              <a:t>)</a:t>
            </a:r>
            <a:endParaRPr lang="zh-CN" altLang="en-US" smtClean="0"/>
          </a:p>
        </p:txBody>
      </p:sp>
      <p:sp>
        <p:nvSpPr>
          <p:cNvPr id="43012" name="Rectangle 3"/>
          <p:cNvSpPr>
            <a:spLocks noGrp="1" noChangeArrowheads="1"/>
          </p:cNvSpPr>
          <p:nvPr>
            <p:ph type="body" idx="4294967295"/>
          </p:nvPr>
        </p:nvSpPr>
        <p:spPr>
          <a:noFill/>
        </p:spPr>
        <p:txBody>
          <a:bodyPr/>
          <a:lstStyle/>
          <a:p>
            <a:pPr eaLnBrk="1" hangingPunct="1"/>
            <a:r>
              <a:rPr lang="zh-CN" altLang="en-US" smtClean="0">
                <a:ea typeface="楷体_GB2312" pitchFamily="49" charset="-122"/>
              </a:rPr>
              <a:t>操作的含义</a:t>
            </a:r>
          </a:p>
          <a:p>
            <a:pPr lvl="1" eaLnBrk="1" hangingPunct="1"/>
            <a:r>
              <a:rPr lang="zh-CN" altLang="en-US" sz="2400" smtClean="0">
                <a:ea typeface="楷体_GB2312" pitchFamily="49" charset="-122"/>
              </a:rPr>
              <a:t>操作</a:t>
            </a:r>
            <a:r>
              <a:rPr lang="en-US" altLang="zh-CN" sz="2400" smtClean="0">
                <a:ea typeface="楷体_GB2312" pitchFamily="49" charset="-122"/>
              </a:rPr>
              <a:t>(operation): </a:t>
            </a:r>
            <a:r>
              <a:rPr lang="zh-CN" altLang="en-US" sz="2400" smtClean="0">
                <a:ea typeface="楷体_GB2312" pitchFamily="49" charset="-122"/>
              </a:rPr>
              <a:t>描述类所表示事物的动态性质。</a:t>
            </a:r>
          </a:p>
          <a:p>
            <a:pPr eaLnBrk="1" hangingPunct="1"/>
            <a:r>
              <a:rPr lang="zh-CN" altLang="en-US" smtClean="0">
                <a:ea typeface="楷体_GB2312" pitchFamily="49" charset="-122"/>
              </a:rPr>
              <a:t>操作的格式 </a:t>
            </a:r>
          </a:p>
        </p:txBody>
      </p:sp>
      <p:sp>
        <p:nvSpPr>
          <p:cNvPr id="43013" name="Text Box 4"/>
          <p:cNvSpPr txBox="1">
            <a:spLocks noChangeArrowheads="1"/>
          </p:cNvSpPr>
          <p:nvPr/>
        </p:nvSpPr>
        <p:spPr bwMode="auto">
          <a:xfrm>
            <a:off x="827088" y="3213100"/>
            <a:ext cx="712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sz="2400">
                <a:latin typeface="宋体" pitchFamily="2" charset="-122"/>
              </a:rPr>
              <a:t>[</a:t>
            </a:r>
            <a:r>
              <a:rPr lang="zh-CN" altLang="en-US" sz="2400">
                <a:latin typeface="宋体" pitchFamily="2" charset="-122"/>
              </a:rPr>
              <a:t>可见性</a:t>
            </a:r>
            <a:r>
              <a:rPr lang="en-US" altLang="zh-CN" sz="2400">
                <a:latin typeface="宋体" pitchFamily="2" charset="-122"/>
              </a:rPr>
              <a:t>]</a:t>
            </a:r>
            <a:r>
              <a:rPr lang="zh-CN" altLang="en-US" sz="2400">
                <a:latin typeface="宋体" pitchFamily="2" charset="-122"/>
              </a:rPr>
              <a:t>操作名</a:t>
            </a:r>
            <a:r>
              <a:rPr lang="en-US" altLang="zh-CN" sz="2400">
                <a:latin typeface="宋体" pitchFamily="2" charset="-122"/>
              </a:rPr>
              <a:t>[(</a:t>
            </a:r>
            <a:r>
              <a:rPr lang="zh-CN" altLang="en-US" sz="2400">
                <a:latin typeface="宋体" pitchFamily="2" charset="-122"/>
              </a:rPr>
              <a:t>参数列表</a:t>
            </a:r>
            <a:r>
              <a:rPr lang="en-US" altLang="zh-CN" sz="2400">
                <a:latin typeface="宋体" pitchFamily="2" charset="-122"/>
              </a:rPr>
              <a:t>):</a:t>
            </a:r>
            <a:r>
              <a:rPr lang="zh-CN" altLang="en-US" sz="2400">
                <a:solidFill>
                  <a:schemeClr val="hlink"/>
                </a:solidFill>
                <a:latin typeface="宋体" pitchFamily="2" charset="-122"/>
              </a:rPr>
              <a:t>返回类型</a:t>
            </a:r>
            <a:r>
              <a:rPr lang="en-US" altLang="zh-CN" sz="2400">
                <a:latin typeface="宋体" pitchFamily="2" charset="-122"/>
              </a:rPr>
              <a:t>]</a:t>
            </a:r>
          </a:p>
        </p:txBody>
      </p:sp>
      <p:sp>
        <p:nvSpPr>
          <p:cNvPr id="43014" name="AutoShape 6"/>
          <p:cNvSpPr>
            <a:spLocks noChangeArrowheads="1"/>
          </p:cNvSpPr>
          <p:nvPr/>
        </p:nvSpPr>
        <p:spPr bwMode="auto">
          <a:xfrm>
            <a:off x="2339975" y="4292600"/>
            <a:ext cx="5040313" cy="1223963"/>
          </a:xfrm>
          <a:prstGeom prst="wedgeRoundRectCallout">
            <a:avLst>
              <a:gd name="adj1" fmla="val 5560"/>
              <a:gd name="adj2" fmla="val -104083"/>
              <a:gd name="adj3" fmla="val 16667"/>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latin typeface="Arial" pitchFamily="34" charset="0"/>
              </a:rPr>
              <a:t>该操作的返回值的类型</a:t>
            </a:r>
            <a:r>
              <a:rPr lang="en-US" altLang="zh-CN" sz="2400">
                <a:latin typeface="Arial" pitchFamily="34" charset="0"/>
              </a:rPr>
              <a:t>.</a:t>
            </a:r>
          </a:p>
          <a:p>
            <a:pPr>
              <a:spcBef>
                <a:spcPct val="0"/>
              </a:spcBef>
              <a:buClrTx/>
              <a:buSzTx/>
              <a:buFont typeface="Arial" pitchFamily="34" charset="0"/>
              <a:buNone/>
            </a:pPr>
            <a:r>
              <a:rPr lang="en-US" altLang="zh-CN" sz="2400">
                <a:latin typeface="Arial" pitchFamily="34" charset="0"/>
              </a:rPr>
              <a:t>    </a:t>
            </a:r>
            <a:r>
              <a:rPr lang="zh-CN" altLang="en-US" sz="2400">
                <a:latin typeface="Arial" pitchFamily="34" charset="0"/>
              </a:rPr>
              <a:t>例如</a:t>
            </a:r>
            <a:r>
              <a:rPr lang="en-US" altLang="zh-CN" sz="2400">
                <a:latin typeface="Arial" pitchFamily="34" charset="0"/>
              </a:rPr>
              <a:t>: +display():Boolean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1ED2FA6-7D39-410F-A3F9-C137D58FE6D6}" type="slidenum">
              <a:rPr lang="en-US" altLang="zh-CN" sz="1400" b="0">
                <a:solidFill>
                  <a:schemeClr val="accent2"/>
                </a:solidFill>
              </a:rPr>
              <a:pPr algn="r">
                <a:spcBef>
                  <a:spcPct val="0"/>
                </a:spcBef>
                <a:buClrTx/>
                <a:buSzTx/>
                <a:buFont typeface="Arial" pitchFamily="34" charset="0"/>
                <a:buNone/>
              </a:pPr>
              <a:t>41</a:t>
            </a:fld>
            <a:r>
              <a:rPr lang="en-US" altLang="zh-CN" sz="1400" b="0">
                <a:solidFill>
                  <a:schemeClr val="accent2"/>
                </a:solidFill>
              </a:rPr>
              <a:t>-</a:t>
            </a:r>
          </a:p>
        </p:txBody>
      </p:sp>
      <p:sp>
        <p:nvSpPr>
          <p:cNvPr id="44035" name="Rectangle 2"/>
          <p:cNvSpPr>
            <a:spLocks noGrp="1" noChangeArrowheads="1"/>
          </p:cNvSpPr>
          <p:nvPr>
            <p:ph type="title" idx="4294967295"/>
          </p:nvPr>
        </p:nvSpPr>
        <p:spPr>
          <a:xfrm>
            <a:off x="752475" y="692150"/>
            <a:ext cx="1731963" cy="762000"/>
          </a:xfrm>
          <a:noFill/>
        </p:spPr>
        <p:txBody>
          <a:bodyPr anchor="t">
            <a:spAutoFit/>
          </a:bodyPr>
          <a:lstStyle/>
          <a:p>
            <a:pPr eaLnBrk="1" hangingPunct="1">
              <a:spcBef>
                <a:spcPct val="50000"/>
              </a:spcBef>
            </a:pPr>
            <a:r>
              <a:rPr lang="zh-CN" altLang="en-US" smtClean="0"/>
              <a:t>练习</a:t>
            </a:r>
          </a:p>
        </p:txBody>
      </p:sp>
      <p:sp>
        <p:nvSpPr>
          <p:cNvPr id="44036" name="Text Box 37"/>
          <p:cNvSpPr txBox="1">
            <a:spLocks noChangeArrowheads="1"/>
          </p:cNvSpPr>
          <p:nvPr/>
        </p:nvSpPr>
        <p:spPr bwMode="auto">
          <a:xfrm>
            <a:off x="635000" y="1619250"/>
            <a:ext cx="7488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3600">
                <a:latin typeface="Arial" pitchFamily="34" charset="0"/>
              </a:rPr>
              <a:t>指出下面操作名的含义。</a:t>
            </a:r>
          </a:p>
        </p:txBody>
      </p:sp>
      <p:sp>
        <p:nvSpPr>
          <p:cNvPr id="44037" name="Text Box 39"/>
          <p:cNvSpPr txBox="1">
            <a:spLocks noChangeArrowheads="1"/>
          </p:cNvSpPr>
          <p:nvPr/>
        </p:nvSpPr>
        <p:spPr bwMode="auto">
          <a:xfrm>
            <a:off x="922338" y="2554288"/>
            <a:ext cx="684053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en-US" altLang="zh-CN">
                <a:latin typeface="Arial" pitchFamily="34" charset="0"/>
              </a:rPr>
              <a:t>+setName(name:</a:t>
            </a:r>
            <a:r>
              <a:rPr lang="en-US" altLang="zh-CN" sz="2400"/>
              <a:t>String</a:t>
            </a:r>
            <a:r>
              <a:rPr lang="en-US" altLang="zh-CN">
                <a:latin typeface="Arial" pitchFamily="34" charset="0"/>
              </a:rPr>
              <a:t>)</a:t>
            </a:r>
          </a:p>
          <a:p>
            <a:pPr>
              <a:spcBef>
                <a:spcPct val="50000"/>
              </a:spcBef>
              <a:buClrTx/>
              <a:buSzTx/>
              <a:buFont typeface="Arial" pitchFamily="34" charset="0"/>
              <a:buNone/>
            </a:pPr>
            <a:r>
              <a:rPr lang="en-US" altLang="zh-CN">
                <a:latin typeface="Arial" pitchFamily="34" charset="0"/>
              </a:rPr>
              <a:t>+getName():String</a:t>
            </a:r>
          </a:p>
          <a:p>
            <a:pPr>
              <a:spcBef>
                <a:spcPct val="50000"/>
              </a:spcBef>
              <a:buClrTx/>
              <a:buSzTx/>
              <a:buFont typeface="Arial" pitchFamily="34" charset="0"/>
              <a:buNone/>
            </a:pPr>
            <a:r>
              <a:rPr lang="en-US" altLang="zh-CN">
                <a:latin typeface="Arial" pitchFamily="34" charset="0"/>
              </a:rPr>
              <a:t>+creatBook()</a:t>
            </a:r>
          </a:p>
          <a:p>
            <a:pPr>
              <a:spcBef>
                <a:spcPct val="50000"/>
              </a:spcBef>
              <a:buClrTx/>
              <a:buSzTx/>
              <a:buFont typeface="Arial" pitchFamily="34" charset="0"/>
              <a:buNone/>
            </a:pPr>
            <a:endParaRPr lang="zh-CN" altLang="en-US">
              <a:latin typeface="Arial"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B48587A-6577-4239-8008-B257A35C0D96}" type="slidenum">
              <a:rPr lang="en-US" altLang="zh-CN" sz="1400" b="0">
                <a:solidFill>
                  <a:schemeClr val="accent2"/>
                </a:solidFill>
              </a:rPr>
              <a:pPr algn="r">
                <a:spcBef>
                  <a:spcPct val="0"/>
                </a:spcBef>
                <a:buClrTx/>
                <a:buSzTx/>
                <a:buFont typeface="Arial" pitchFamily="34" charset="0"/>
                <a:buNone/>
              </a:pPr>
              <a:t>42</a:t>
            </a:fld>
            <a:r>
              <a:rPr lang="en-US" altLang="zh-CN" sz="1400" b="0">
                <a:solidFill>
                  <a:schemeClr val="accent2"/>
                </a:solidFill>
              </a:rPr>
              <a:t>-</a:t>
            </a:r>
          </a:p>
        </p:txBody>
      </p:sp>
      <p:sp>
        <p:nvSpPr>
          <p:cNvPr id="45059" name="Rectangle 2"/>
          <p:cNvSpPr>
            <a:spLocks noGrp="1" noChangeArrowheads="1"/>
          </p:cNvSpPr>
          <p:nvPr>
            <p:ph type="title" idx="4294967295"/>
          </p:nvPr>
        </p:nvSpPr>
        <p:spPr>
          <a:xfrm>
            <a:off x="684213" y="692150"/>
            <a:ext cx="6437312" cy="762000"/>
          </a:xfrm>
        </p:spPr>
        <p:txBody>
          <a:bodyPr/>
          <a:lstStyle/>
          <a:p>
            <a:pPr eaLnBrk="1" hangingPunct="1"/>
            <a:r>
              <a:rPr lang="en-US" altLang="zh-CN" dirty="0" smtClean="0"/>
              <a:t>2.2.2 Interface(</a:t>
            </a:r>
            <a:r>
              <a:rPr lang="zh-CN" altLang="en-US" dirty="0" smtClean="0"/>
              <a:t>接口</a:t>
            </a:r>
            <a:r>
              <a:rPr lang="en-US" altLang="zh-CN" dirty="0" smtClean="0"/>
              <a:t>)</a:t>
            </a:r>
            <a:endParaRPr lang="zh-CN" altLang="en-US" dirty="0" smtClean="0"/>
          </a:p>
        </p:txBody>
      </p:sp>
      <p:sp>
        <p:nvSpPr>
          <p:cNvPr id="45060" name="Rectangle 3"/>
          <p:cNvSpPr>
            <a:spLocks noGrp="1" noChangeArrowheads="1"/>
          </p:cNvSpPr>
          <p:nvPr>
            <p:ph type="body" sz="half" idx="4294967295"/>
          </p:nvPr>
        </p:nvSpPr>
        <p:spPr>
          <a:xfrm>
            <a:off x="395288" y="1700213"/>
            <a:ext cx="8137525" cy="911225"/>
          </a:xfrm>
        </p:spPr>
        <p:txBody>
          <a:bodyPr/>
          <a:lstStyle/>
          <a:p>
            <a:pPr eaLnBrk="1" hangingPunct="1">
              <a:lnSpc>
                <a:spcPct val="110000"/>
              </a:lnSpc>
            </a:pPr>
            <a:r>
              <a:rPr lang="zh-CN" altLang="en-US" smtClean="0">
                <a:solidFill>
                  <a:srgbClr val="452DF5"/>
                </a:solidFill>
              </a:rPr>
              <a:t>接口</a:t>
            </a:r>
            <a:r>
              <a:rPr lang="zh-CN" altLang="en-US" smtClean="0"/>
              <a:t>是未给出实现的对象行为的描述，一个或多个类可以实现接口，每个类实现接口的操作。</a:t>
            </a:r>
          </a:p>
        </p:txBody>
      </p:sp>
      <p:sp>
        <p:nvSpPr>
          <p:cNvPr id="45061" name="Rectangle 4"/>
          <p:cNvSpPr>
            <a:spLocks noChangeArrowheads="1"/>
          </p:cNvSpPr>
          <p:nvPr/>
        </p:nvSpPr>
        <p:spPr bwMode="auto">
          <a:xfrm>
            <a:off x="827088" y="4945063"/>
            <a:ext cx="2514600" cy="53340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b="0">
                <a:latin typeface="Arial" pitchFamily="34" charset="0"/>
                <a:cs typeface="Arial" pitchFamily="34" charset="0"/>
              </a:rPr>
              <a:t>String</a:t>
            </a:r>
            <a:endParaRPr lang="en-US" altLang="zh-CN" sz="2400" b="0">
              <a:latin typeface="Times New Roman" pitchFamily="18" charset="0"/>
              <a:cs typeface="Arial" pitchFamily="34" charset="0"/>
            </a:endParaRPr>
          </a:p>
        </p:txBody>
      </p:sp>
      <p:sp>
        <p:nvSpPr>
          <p:cNvPr id="45062" name="Rectangle 5"/>
          <p:cNvSpPr>
            <a:spLocks noChangeArrowheads="1"/>
          </p:cNvSpPr>
          <p:nvPr/>
        </p:nvSpPr>
        <p:spPr bwMode="auto">
          <a:xfrm>
            <a:off x="827088" y="5448300"/>
            <a:ext cx="2514600" cy="75565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600" b="0">
                <a:latin typeface="Arial" pitchFamily="34" charset="0"/>
                <a:cs typeface="Arial" pitchFamily="34" charset="0"/>
              </a:rPr>
              <a:t>isEqual(String) : Boolean</a:t>
            </a:r>
          </a:p>
          <a:p>
            <a:pPr>
              <a:spcBef>
                <a:spcPct val="0"/>
              </a:spcBef>
              <a:buClrTx/>
              <a:buSzTx/>
              <a:buFont typeface="Arial" pitchFamily="34" charset="0"/>
              <a:buNone/>
            </a:pPr>
            <a:r>
              <a:rPr lang="en-US" altLang="zh-CN" sz="1600" b="0">
                <a:latin typeface="Arial" pitchFamily="34" charset="0"/>
                <a:cs typeface="Arial" pitchFamily="34" charset="0"/>
              </a:rPr>
              <a:t>Hash() : Integer</a:t>
            </a:r>
          </a:p>
          <a:p>
            <a:pPr>
              <a:spcBef>
                <a:spcPct val="0"/>
              </a:spcBef>
              <a:buClrTx/>
              <a:buSzTx/>
              <a:buFont typeface="Arial" pitchFamily="34" charset="0"/>
              <a:buNone/>
            </a:pPr>
            <a:r>
              <a:rPr lang="en-US" altLang="zh-CN" sz="1600" b="0">
                <a:latin typeface="Arial" pitchFamily="34" charset="0"/>
                <a:cs typeface="Arial" pitchFamily="34" charset="0"/>
              </a:rPr>
              <a:t>…</a:t>
            </a:r>
          </a:p>
        </p:txBody>
      </p:sp>
      <p:sp>
        <p:nvSpPr>
          <p:cNvPr id="45063" name="Line 6"/>
          <p:cNvSpPr>
            <a:spLocks noChangeShapeType="1"/>
          </p:cNvSpPr>
          <p:nvPr/>
        </p:nvSpPr>
        <p:spPr bwMode="auto">
          <a:xfrm>
            <a:off x="3363913" y="52705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64" name="Line 7"/>
          <p:cNvSpPr>
            <a:spLocks noChangeShapeType="1"/>
          </p:cNvSpPr>
          <p:nvPr/>
        </p:nvSpPr>
        <p:spPr bwMode="auto">
          <a:xfrm>
            <a:off x="3363913" y="58801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65" name="Oval 8"/>
          <p:cNvSpPr>
            <a:spLocks noChangeArrowheads="1"/>
          </p:cNvSpPr>
          <p:nvPr/>
        </p:nvSpPr>
        <p:spPr bwMode="auto">
          <a:xfrm>
            <a:off x="3897313" y="51943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5066" name="Oval 9"/>
          <p:cNvSpPr>
            <a:spLocks noChangeArrowheads="1"/>
          </p:cNvSpPr>
          <p:nvPr/>
        </p:nvSpPr>
        <p:spPr bwMode="auto">
          <a:xfrm>
            <a:off x="3897313" y="58039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5067" name="Text Box 10"/>
          <p:cNvSpPr txBox="1">
            <a:spLocks noChangeArrowheads="1"/>
          </p:cNvSpPr>
          <p:nvPr/>
        </p:nvSpPr>
        <p:spPr bwMode="auto">
          <a:xfrm>
            <a:off x="4068763" y="5081588"/>
            <a:ext cx="1398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1800" dirty="0" err="1">
                <a:latin typeface="Arial" pitchFamily="34" charset="0"/>
                <a:cs typeface="Arial" pitchFamily="34" charset="0"/>
              </a:rPr>
              <a:t>Hashable</a:t>
            </a:r>
            <a:endParaRPr lang="en-US" altLang="zh-CN" sz="1800" dirty="0">
              <a:latin typeface="Arial" pitchFamily="34" charset="0"/>
              <a:cs typeface="Arial" pitchFamily="34" charset="0"/>
            </a:endParaRPr>
          </a:p>
        </p:txBody>
      </p:sp>
      <p:sp>
        <p:nvSpPr>
          <p:cNvPr id="45068" name="Text Box 11"/>
          <p:cNvSpPr txBox="1">
            <a:spLocks noChangeArrowheads="1"/>
          </p:cNvSpPr>
          <p:nvPr/>
        </p:nvSpPr>
        <p:spPr bwMode="auto">
          <a:xfrm>
            <a:off x="4049713" y="5641975"/>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1800" dirty="0">
                <a:latin typeface="Arial" pitchFamily="34" charset="0"/>
                <a:cs typeface="Arial" pitchFamily="34" charset="0"/>
              </a:rPr>
              <a:t>Comparable</a:t>
            </a:r>
          </a:p>
        </p:txBody>
      </p:sp>
      <p:graphicFrame>
        <p:nvGraphicFramePr>
          <p:cNvPr id="45069" name="Object 13"/>
          <p:cNvGraphicFramePr>
            <a:graphicFrameLocks noGrp="1" noChangeAspect="1"/>
          </p:cNvGraphicFramePr>
          <p:nvPr>
            <p:ph sz="half" idx="4294967295"/>
          </p:nvPr>
        </p:nvGraphicFramePr>
        <p:xfrm>
          <a:off x="755650" y="2924175"/>
          <a:ext cx="7361238" cy="1665288"/>
        </p:xfrm>
        <a:graphic>
          <a:graphicData uri="http://schemas.openxmlformats.org/presentationml/2006/ole">
            <mc:AlternateContent xmlns:mc="http://schemas.openxmlformats.org/markup-compatibility/2006">
              <mc:Choice xmlns:v="urn:schemas-microsoft-com:vml" Requires="v">
                <p:oleObj spid="_x0000_s45084" r:id="rId3" imgW="5819048" imgH="1457143" progId="Paint.Picture">
                  <p:embed/>
                </p:oleObj>
              </mc:Choice>
              <mc:Fallback>
                <p:oleObj r:id="rId3" imgW="5819048" imgH="1457143" progId="Paint.Picture">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924175"/>
                        <a:ext cx="7361238"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64B9F8D-41F4-4B1F-9F67-FAD5D1B3D3D1}" type="slidenum">
              <a:rPr lang="en-US" altLang="zh-CN" sz="1400" b="0">
                <a:solidFill>
                  <a:schemeClr val="accent2"/>
                </a:solidFill>
              </a:rPr>
              <a:pPr algn="r">
                <a:spcBef>
                  <a:spcPct val="0"/>
                </a:spcBef>
                <a:buClrTx/>
                <a:buSzTx/>
                <a:buFont typeface="Arial" pitchFamily="34" charset="0"/>
                <a:buNone/>
              </a:pPr>
              <a:t>43</a:t>
            </a:fld>
            <a:r>
              <a:rPr lang="en-US" altLang="zh-CN" sz="1400" b="0">
                <a:solidFill>
                  <a:schemeClr val="accent2"/>
                </a:solidFill>
              </a:rPr>
              <a:t>-</a:t>
            </a:r>
          </a:p>
        </p:txBody>
      </p:sp>
      <p:sp>
        <p:nvSpPr>
          <p:cNvPr id="46084" name="Rectangle 3"/>
          <p:cNvSpPr>
            <a:spLocks noGrp="1" noChangeArrowheads="1"/>
          </p:cNvSpPr>
          <p:nvPr>
            <p:ph type="body" idx="4294967295"/>
          </p:nvPr>
        </p:nvSpPr>
        <p:spPr>
          <a:xfrm>
            <a:off x="468313" y="1628775"/>
            <a:ext cx="7921625" cy="2232025"/>
          </a:xfrm>
        </p:spPr>
        <p:txBody>
          <a:bodyPr/>
          <a:lstStyle/>
          <a:p>
            <a:pPr eaLnBrk="1" hangingPunct="1"/>
            <a:r>
              <a:rPr lang="zh-CN" altLang="en-US" smtClean="0">
                <a:solidFill>
                  <a:srgbClr val="452DF5"/>
                </a:solidFill>
              </a:rPr>
              <a:t>组件</a:t>
            </a:r>
            <a:r>
              <a:rPr lang="zh-CN" altLang="en-US" smtClean="0"/>
              <a:t>代表了一个接口定义良好的软件模块。</a:t>
            </a:r>
          </a:p>
          <a:p>
            <a:pPr eaLnBrk="1" hangingPunct="1"/>
            <a:r>
              <a:rPr lang="zh-CN" altLang="en-US" smtClean="0"/>
              <a:t>一个组件可能是</a:t>
            </a:r>
            <a:r>
              <a:rPr lang="zh-CN" altLang="en-US" u="sng" smtClean="0">
                <a:solidFill>
                  <a:srgbClr val="FF3300"/>
                </a:solidFill>
              </a:rPr>
              <a:t>源代码</a:t>
            </a:r>
            <a:r>
              <a:rPr lang="zh-CN" altLang="en-US" smtClean="0"/>
              <a:t>、</a:t>
            </a:r>
            <a:r>
              <a:rPr lang="zh-CN" altLang="en-US" u="sng" smtClean="0">
                <a:solidFill>
                  <a:srgbClr val="FF3300"/>
                </a:solidFill>
              </a:rPr>
              <a:t>可执行程序</a:t>
            </a:r>
            <a:r>
              <a:rPr lang="zh-CN" altLang="en-US" smtClean="0"/>
              <a:t>或</a:t>
            </a:r>
            <a:r>
              <a:rPr lang="zh-CN" altLang="en-US" u="sng" smtClean="0">
                <a:solidFill>
                  <a:srgbClr val="FF3300"/>
                </a:solidFill>
              </a:rPr>
              <a:t>动态库</a:t>
            </a:r>
            <a:r>
              <a:rPr lang="zh-CN" altLang="en-US" smtClean="0"/>
              <a:t>。</a:t>
            </a:r>
          </a:p>
          <a:p>
            <a:pPr lvl="1" eaLnBrk="1" hangingPunct="1"/>
            <a:r>
              <a:rPr lang="zh-CN" altLang="en-US" sz="2400" smtClean="0"/>
              <a:t>例如</a:t>
            </a:r>
            <a:r>
              <a:rPr lang="en-US" altLang="zh-CN" sz="2400" smtClean="0"/>
              <a:t>:</a:t>
            </a:r>
            <a:r>
              <a:rPr lang="zh-CN" altLang="en-US" sz="2400" smtClean="0"/>
              <a:t>一个</a:t>
            </a:r>
            <a:r>
              <a:rPr lang="en-US" altLang="zh-CN" sz="2400" smtClean="0"/>
              <a:t>DLL</a:t>
            </a:r>
            <a:r>
              <a:rPr lang="zh-CN" altLang="en-US" sz="2400" smtClean="0"/>
              <a:t>，一个</a:t>
            </a:r>
            <a:r>
              <a:rPr lang="en-US" altLang="zh-CN" sz="2400" smtClean="0"/>
              <a:t>JavaBeans</a:t>
            </a:r>
          </a:p>
        </p:txBody>
      </p:sp>
      <p:grpSp>
        <p:nvGrpSpPr>
          <p:cNvPr id="46085" name="Group 5"/>
          <p:cNvGrpSpPr>
            <a:grpSpLocks/>
          </p:cNvGrpSpPr>
          <p:nvPr/>
        </p:nvGrpSpPr>
        <p:grpSpPr bwMode="auto">
          <a:xfrm>
            <a:off x="1946275" y="3922713"/>
            <a:ext cx="2087563" cy="1079500"/>
            <a:chOff x="0" y="0"/>
            <a:chExt cx="958" cy="420"/>
          </a:xfrm>
        </p:grpSpPr>
        <p:sp>
          <p:nvSpPr>
            <p:cNvPr id="46095" name="Rectangle 5"/>
            <p:cNvSpPr>
              <a:spLocks noChangeArrowheads="1"/>
            </p:cNvSpPr>
            <p:nvPr/>
          </p:nvSpPr>
          <p:spPr bwMode="auto">
            <a:xfrm>
              <a:off x="138" y="0"/>
              <a:ext cx="820" cy="420"/>
            </a:xfrm>
            <a:prstGeom prst="rect">
              <a:avLst/>
            </a:prstGeom>
            <a:solidFill>
              <a:srgbClr val="FFFF99"/>
            </a:solidFill>
            <a:ln w="12700">
              <a:solidFill>
                <a:srgbClr val="000000"/>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6096" name="Rectangle 6"/>
            <p:cNvSpPr>
              <a:spLocks noChangeArrowheads="1"/>
            </p:cNvSpPr>
            <p:nvPr/>
          </p:nvSpPr>
          <p:spPr bwMode="auto">
            <a:xfrm>
              <a:off x="0" y="81"/>
              <a:ext cx="276" cy="97"/>
            </a:xfrm>
            <a:prstGeom prst="rect">
              <a:avLst/>
            </a:prstGeom>
            <a:solidFill>
              <a:srgbClr val="FFFF99"/>
            </a:solidFill>
            <a:ln w="12700">
              <a:solidFill>
                <a:srgbClr val="000000"/>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6097" name="Rectangle 7"/>
            <p:cNvSpPr>
              <a:spLocks noChangeArrowheads="1"/>
            </p:cNvSpPr>
            <p:nvPr/>
          </p:nvSpPr>
          <p:spPr bwMode="auto">
            <a:xfrm>
              <a:off x="0" y="250"/>
              <a:ext cx="276" cy="89"/>
            </a:xfrm>
            <a:prstGeom prst="rect">
              <a:avLst/>
            </a:prstGeom>
            <a:solidFill>
              <a:srgbClr val="FFFF99"/>
            </a:solidFill>
            <a:ln w="12700">
              <a:solidFill>
                <a:srgbClr val="000000"/>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6098" name="Rectangle 8"/>
            <p:cNvSpPr>
              <a:spLocks noChangeArrowheads="1"/>
            </p:cNvSpPr>
            <p:nvPr/>
          </p:nvSpPr>
          <p:spPr bwMode="auto">
            <a:xfrm>
              <a:off x="333" y="24"/>
              <a:ext cx="434" cy="11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2000">
                  <a:latin typeface="Arial" pitchFamily="34" charset="0"/>
                  <a:cs typeface="Arial" pitchFamily="34" charset="0"/>
                </a:rPr>
                <a:t>Student</a:t>
              </a:r>
            </a:p>
          </p:txBody>
        </p:sp>
      </p:grpSp>
      <p:grpSp>
        <p:nvGrpSpPr>
          <p:cNvPr id="46086" name="Group 12"/>
          <p:cNvGrpSpPr>
            <a:grpSpLocks/>
          </p:cNvGrpSpPr>
          <p:nvPr/>
        </p:nvGrpSpPr>
        <p:grpSpPr bwMode="auto">
          <a:xfrm>
            <a:off x="4711700" y="3930650"/>
            <a:ext cx="2551113" cy="908050"/>
            <a:chOff x="1937" y="3116"/>
            <a:chExt cx="1607" cy="572"/>
          </a:xfrm>
        </p:grpSpPr>
        <p:sp>
          <p:nvSpPr>
            <p:cNvPr id="46087" name="Rectangle 13"/>
            <p:cNvSpPr>
              <a:spLocks noChangeArrowheads="1"/>
            </p:cNvSpPr>
            <p:nvPr/>
          </p:nvSpPr>
          <p:spPr bwMode="auto">
            <a:xfrm>
              <a:off x="2196" y="3323"/>
              <a:ext cx="103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Tx/>
                <a:buNone/>
              </a:pPr>
              <a:r>
                <a:rPr lang="en-US" altLang="zh-CN" sz="1600" b="0">
                  <a:solidFill>
                    <a:srgbClr val="000000"/>
                  </a:solidFill>
                  <a:latin typeface="Arial" pitchFamily="34" charset="0"/>
                </a:rPr>
                <a:t>&lt;&lt;component&gt;&gt;</a:t>
              </a:r>
            </a:p>
            <a:p>
              <a:pPr algn="ctr">
                <a:spcBef>
                  <a:spcPct val="0"/>
                </a:spcBef>
                <a:buClrTx/>
                <a:buSzTx/>
                <a:buFontTx/>
                <a:buNone/>
              </a:pPr>
              <a:r>
                <a:rPr lang="en-US" altLang="zh-CN" sz="1600" b="0">
                  <a:solidFill>
                    <a:srgbClr val="000000"/>
                  </a:solidFill>
                  <a:latin typeface="Arial" pitchFamily="34" charset="0"/>
                </a:rPr>
                <a:t>Component Name</a:t>
              </a:r>
              <a:endParaRPr lang="en-US" altLang="zh-CN" sz="1000" b="0">
                <a:latin typeface="Arial" pitchFamily="34" charset="0"/>
              </a:endParaRPr>
            </a:p>
          </p:txBody>
        </p:sp>
        <p:sp>
          <p:nvSpPr>
            <p:cNvPr id="46088" name="Rectangle 14"/>
            <p:cNvSpPr>
              <a:spLocks noChangeArrowheads="1"/>
            </p:cNvSpPr>
            <p:nvPr/>
          </p:nvSpPr>
          <p:spPr bwMode="auto">
            <a:xfrm>
              <a:off x="1937" y="3116"/>
              <a:ext cx="1607" cy="572"/>
            </a:xfrm>
            <a:prstGeom prst="rect">
              <a:avLst/>
            </a:prstGeom>
            <a:solidFill>
              <a:srgbClr val="FFFFCC"/>
            </a:solidFill>
            <a:ln w="15875">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46089" name="Rectangle 15"/>
            <p:cNvSpPr>
              <a:spLocks noChangeArrowheads="1"/>
            </p:cNvSpPr>
            <p:nvPr/>
          </p:nvSpPr>
          <p:spPr bwMode="auto">
            <a:xfrm>
              <a:off x="2243" y="3389"/>
              <a:ext cx="10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Tx/>
                <a:buNone/>
              </a:pPr>
              <a:r>
                <a:rPr lang="en-US" altLang="zh-CN" sz="1600" b="0">
                  <a:solidFill>
                    <a:srgbClr val="000000"/>
                  </a:solidFill>
                  <a:latin typeface="Arial" pitchFamily="34" charset="0"/>
                </a:rPr>
                <a:t>ComponentName</a:t>
              </a:r>
              <a:endParaRPr lang="en-US" altLang="zh-CN" sz="1000" b="0">
                <a:latin typeface="Arial" pitchFamily="34" charset="0"/>
              </a:endParaRPr>
            </a:p>
          </p:txBody>
        </p:sp>
        <p:grpSp>
          <p:nvGrpSpPr>
            <p:cNvPr id="46090" name="Group 16"/>
            <p:cNvGrpSpPr>
              <a:grpSpLocks/>
            </p:cNvGrpSpPr>
            <p:nvPr/>
          </p:nvGrpSpPr>
          <p:grpSpPr bwMode="auto">
            <a:xfrm>
              <a:off x="3277" y="3162"/>
              <a:ext cx="176" cy="140"/>
              <a:chOff x="3942" y="2853"/>
              <a:chExt cx="1408" cy="587"/>
            </a:xfrm>
          </p:grpSpPr>
          <p:sp>
            <p:nvSpPr>
              <p:cNvPr id="46092" name="Rectangle 17"/>
              <p:cNvSpPr>
                <a:spLocks noChangeArrowheads="1"/>
              </p:cNvSpPr>
              <p:nvPr/>
            </p:nvSpPr>
            <p:spPr bwMode="auto">
              <a:xfrm>
                <a:off x="4151" y="2853"/>
                <a:ext cx="1199" cy="587"/>
              </a:xfrm>
              <a:prstGeom prst="rect">
                <a:avLst/>
              </a:prstGeom>
              <a:solidFill>
                <a:srgbClr val="FFFFCC"/>
              </a:solidFill>
              <a:ln w="15875">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46093" name="Rectangle 18"/>
              <p:cNvSpPr>
                <a:spLocks noChangeArrowheads="1"/>
              </p:cNvSpPr>
              <p:nvPr/>
            </p:nvSpPr>
            <p:spPr bwMode="auto">
              <a:xfrm>
                <a:off x="3942" y="2972"/>
                <a:ext cx="400" cy="120"/>
              </a:xfrm>
              <a:prstGeom prst="rect">
                <a:avLst/>
              </a:prstGeom>
              <a:solidFill>
                <a:srgbClr val="FFFFCC"/>
              </a:solidFill>
              <a:ln w="15875">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sp>
            <p:nvSpPr>
              <p:cNvPr id="46094" name="Rectangle 19"/>
              <p:cNvSpPr>
                <a:spLocks noChangeArrowheads="1"/>
              </p:cNvSpPr>
              <p:nvPr/>
            </p:nvSpPr>
            <p:spPr bwMode="auto">
              <a:xfrm>
                <a:off x="3942" y="3210"/>
                <a:ext cx="400" cy="110"/>
              </a:xfrm>
              <a:prstGeom prst="rect">
                <a:avLst/>
              </a:prstGeom>
              <a:solidFill>
                <a:srgbClr val="FFFFCC"/>
              </a:solidFill>
              <a:ln w="15875">
                <a:solidFill>
                  <a:srgbClr val="990033"/>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endParaRPr lang="zh-CN" altLang="en-US" sz="1000" b="0">
                  <a:latin typeface="Arial" pitchFamily="34" charset="0"/>
                </a:endParaRPr>
              </a:p>
            </p:txBody>
          </p:sp>
        </p:grpSp>
        <p:sp>
          <p:nvSpPr>
            <p:cNvPr id="46091" name="Rectangle 20"/>
            <p:cNvSpPr>
              <a:spLocks noChangeArrowheads="1"/>
            </p:cNvSpPr>
            <p:nvPr/>
          </p:nvSpPr>
          <p:spPr bwMode="auto">
            <a:xfrm>
              <a:off x="2129" y="3157"/>
              <a:ext cx="9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Tx/>
                <a:buNone/>
              </a:pPr>
              <a:r>
                <a:rPr lang="en-US" altLang="zh-CN" sz="1600" b="0">
                  <a:solidFill>
                    <a:srgbClr val="000000"/>
                  </a:solidFill>
                  <a:latin typeface="Arial" pitchFamily="34" charset="0"/>
                </a:rPr>
                <a:t>&lt;&lt;component&gt;&gt;</a:t>
              </a:r>
              <a:endParaRPr lang="en-US" altLang="zh-CN" sz="1000" b="0">
                <a:latin typeface="Arial" pitchFamily="34" charset="0"/>
              </a:endParaRPr>
            </a:p>
          </p:txBody>
        </p:sp>
      </p:grpSp>
      <p:sp>
        <p:nvSpPr>
          <p:cNvPr id="20" name="Rectangle 2"/>
          <p:cNvSpPr txBox="1">
            <a:spLocks noChangeArrowheads="1"/>
          </p:cNvSpPr>
          <p:nvPr/>
        </p:nvSpPr>
        <p:spPr bwMode="auto">
          <a:xfrm>
            <a:off x="684213" y="692150"/>
            <a:ext cx="64373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幼圆" pitchFamily="1" charset="-122"/>
              </a:defRPr>
            </a:lvl2pPr>
            <a:lvl3pPr algn="l" rtl="0" eaLnBrk="0" fontAlgn="base" hangingPunct="0">
              <a:spcBef>
                <a:spcPct val="0"/>
              </a:spcBef>
              <a:spcAft>
                <a:spcPct val="0"/>
              </a:spcAft>
              <a:defRPr sz="3600" b="1">
                <a:solidFill>
                  <a:schemeClr val="tx2"/>
                </a:solidFill>
                <a:latin typeface="Times New Roman" pitchFamily="18" charset="0"/>
                <a:ea typeface="幼圆" pitchFamily="1" charset="-122"/>
              </a:defRPr>
            </a:lvl3pPr>
            <a:lvl4pPr algn="l" rtl="0" eaLnBrk="0" fontAlgn="base" hangingPunct="0">
              <a:spcBef>
                <a:spcPct val="0"/>
              </a:spcBef>
              <a:spcAft>
                <a:spcPct val="0"/>
              </a:spcAft>
              <a:defRPr sz="3600" b="1">
                <a:solidFill>
                  <a:schemeClr val="tx2"/>
                </a:solidFill>
                <a:latin typeface="Times New Roman" pitchFamily="18" charset="0"/>
                <a:ea typeface="幼圆" pitchFamily="1" charset="-122"/>
              </a:defRPr>
            </a:lvl4pPr>
            <a:lvl5pPr algn="l" rtl="0" eaLnBrk="0" fontAlgn="base" hangingPunct="0">
              <a:spcBef>
                <a:spcPct val="0"/>
              </a:spcBef>
              <a:spcAft>
                <a:spcPct val="0"/>
              </a:spcAft>
              <a:defRPr sz="3600" b="1">
                <a:solidFill>
                  <a:schemeClr val="tx2"/>
                </a:solidFill>
                <a:latin typeface="Times New Roman" pitchFamily="18" charset="0"/>
                <a:ea typeface="幼圆" pitchFamily="1" charset="-122"/>
              </a:defRPr>
            </a:lvl5pPr>
            <a:lvl6pPr marL="457200" algn="l" rtl="0" eaLnBrk="0" fontAlgn="base" hangingPunct="0">
              <a:spcBef>
                <a:spcPct val="0"/>
              </a:spcBef>
              <a:spcAft>
                <a:spcPct val="0"/>
              </a:spcAft>
              <a:defRPr sz="3600" b="1">
                <a:solidFill>
                  <a:schemeClr val="tx2"/>
                </a:solidFill>
                <a:latin typeface="Times New Roman" pitchFamily="18" charset="0"/>
                <a:ea typeface="幼圆" pitchFamily="1" charset="-122"/>
              </a:defRPr>
            </a:lvl6pPr>
            <a:lvl7pPr marL="914400" algn="l" rtl="0" eaLnBrk="0" fontAlgn="base" hangingPunct="0">
              <a:spcBef>
                <a:spcPct val="0"/>
              </a:spcBef>
              <a:spcAft>
                <a:spcPct val="0"/>
              </a:spcAft>
              <a:defRPr sz="3600" b="1">
                <a:solidFill>
                  <a:schemeClr val="tx2"/>
                </a:solidFill>
                <a:latin typeface="Times New Roman" pitchFamily="18" charset="0"/>
                <a:ea typeface="幼圆" pitchFamily="1" charset="-122"/>
              </a:defRPr>
            </a:lvl7pPr>
            <a:lvl8pPr marL="1371600" algn="l" rtl="0" eaLnBrk="0" fontAlgn="base" hangingPunct="0">
              <a:spcBef>
                <a:spcPct val="0"/>
              </a:spcBef>
              <a:spcAft>
                <a:spcPct val="0"/>
              </a:spcAft>
              <a:defRPr sz="3600" b="1">
                <a:solidFill>
                  <a:schemeClr val="tx2"/>
                </a:solidFill>
                <a:latin typeface="Times New Roman" pitchFamily="18" charset="0"/>
                <a:ea typeface="幼圆" pitchFamily="1" charset="-122"/>
              </a:defRPr>
            </a:lvl8pPr>
            <a:lvl9pPr marL="1828800" algn="l" rtl="0" eaLnBrk="0" fontAlgn="base" hangingPunct="0">
              <a:spcBef>
                <a:spcPct val="0"/>
              </a:spcBef>
              <a:spcAft>
                <a:spcPct val="0"/>
              </a:spcAft>
              <a:defRPr sz="3600" b="1">
                <a:solidFill>
                  <a:schemeClr val="tx2"/>
                </a:solidFill>
                <a:latin typeface="Times New Roman" pitchFamily="18" charset="0"/>
                <a:ea typeface="幼圆" pitchFamily="1" charset="-122"/>
              </a:defRPr>
            </a:lvl9pPr>
          </a:lstStyle>
          <a:p>
            <a:pPr eaLnBrk="1" hangingPunct="1"/>
            <a:r>
              <a:rPr lang="en-US" altLang="zh-CN" kern="0" dirty="0" smtClean="0"/>
              <a:t>2.2.3 Component(</a:t>
            </a:r>
            <a:r>
              <a:rPr lang="zh-CN" altLang="en-US" kern="0" dirty="0"/>
              <a:t>组件</a:t>
            </a:r>
            <a:r>
              <a:rPr lang="en-US" altLang="zh-CN" kern="0" dirty="0" smtClean="0"/>
              <a:t>)</a:t>
            </a:r>
            <a:endParaRPr lang="zh-CN" altLang="en-US" kern="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9BA7E49F-13E6-4C44-9485-E3A4170148D0}" type="slidenum">
              <a:rPr lang="en-US" altLang="zh-CN" sz="1400" b="0">
                <a:solidFill>
                  <a:schemeClr val="accent2"/>
                </a:solidFill>
              </a:rPr>
              <a:pPr algn="r">
                <a:spcBef>
                  <a:spcPct val="0"/>
                </a:spcBef>
                <a:buClrTx/>
                <a:buSzTx/>
                <a:buFont typeface="Arial" pitchFamily="34" charset="0"/>
                <a:buNone/>
              </a:pPr>
              <a:t>44</a:t>
            </a:fld>
            <a:r>
              <a:rPr lang="en-US" altLang="zh-CN" sz="1400" b="0">
                <a:solidFill>
                  <a:schemeClr val="accent2"/>
                </a:solidFill>
              </a:rPr>
              <a:t>-</a:t>
            </a:r>
          </a:p>
        </p:txBody>
      </p:sp>
      <p:sp>
        <p:nvSpPr>
          <p:cNvPr id="47107" name="Rectangle 2"/>
          <p:cNvSpPr>
            <a:spLocks noGrp="1" noChangeArrowheads="1"/>
          </p:cNvSpPr>
          <p:nvPr>
            <p:ph type="title" idx="4294967295"/>
          </p:nvPr>
        </p:nvSpPr>
        <p:spPr>
          <a:xfrm>
            <a:off x="723900" y="476250"/>
            <a:ext cx="7793038" cy="1000125"/>
          </a:xfrm>
        </p:spPr>
        <p:txBody>
          <a:bodyPr/>
          <a:lstStyle/>
          <a:p>
            <a:pPr eaLnBrk="1" hangingPunct="1"/>
            <a:r>
              <a:rPr lang="en-US" altLang="zh-CN" smtClean="0"/>
              <a:t>2.2.4 Node(</a:t>
            </a:r>
            <a:r>
              <a:rPr lang="zh-CN" altLang="en-US" smtClean="0"/>
              <a:t>节点</a:t>
            </a:r>
            <a:r>
              <a:rPr lang="en-US" altLang="zh-CN" smtClean="0"/>
              <a:t>)</a:t>
            </a:r>
            <a:endParaRPr lang="zh-CN" altLang="en-US" smtClean="0"/>
          </a:p>
        </p:txBody>
      </p:sp>
      <p:sp>
        <p:nvSpPr>
          <p:cNvPr id="47108" name="Rectangle 3"/>
          <p:cNvSpPr>
            <a:spLocks noGrp="1" noChangeArrowheads="1"/>
          </p:cNvSpPr>
          <p:nvPr>
            <p:ph type="body" idx="4294967295"/>
          </p:nvPr>
        </p:nvSpPr>
        <p:spPr>
          <a:xfrm>
            <a:off x="468313" y="1844675"/>
            <a:ext cx="7697787" cy="3952875"/>
          </a:xfrm>
        </p:spPr>
        <p:txBody>
          <a:bodyPr/>
          <a:lstStyle/>
          <a:p>
            <a:pPr eaLnBrk="1" hangingPunct="1">
              <a:lnSpc>
                <a:spcPct val="90000"/>
              </a:lnSpc>
            </a:pPr>
            <a:r>
              <a:rPr lang="zh-CN" altLang="en-US" smtClean="0">
                <a:solidFill>
                  <a:schemeClr val="tx2"/>
                </a:solidFill>
              </a:rPr>
              <a:t>节点</a:t>
            </a:r>
            <a:r>
              <a:rPr lang="zh-CN" altLang="en-US" smtClean="0"/>
              <a:t>代表</a:t>
            </a:r>
            <a:r>
              <a:rPr lang="zh-CN" altLang="en-US" smtClean="0">
                <a:solidFill>
                  <a:srgbClr val="FF3300"/>
                </a:solidFill>
              </a:rPr>
              <a:t>系统运行时的物理单元</a:t>
            </a:r>
            <a:r>
              <a:rPr lang="zh-CN" altLang="en-US" smtClean="0"/>
              <a:t>，主要用于系统物理方面的建模。</a:t>
            </a:r>
            <a:endParaRPr lang="en-US" altLang="zh-CN" smtClean="0"/>
          </a:p>
        </p:txBody>
      </p:sp>
      <p:pic>
        <p:nvPicPr>
          <p:cNvPr id="471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924175"/>
            <a:ext cx="72009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96870EA4-0D0A-4501-816E-4E00813525D2}" type="slidenum">
              <a:rPr lang="en-US" altLang="zh-CN" sz="1400" b="0">
                <a:solidFill>
                  <a:schemeClr val="accent2"/>
                </a:solidFill>
              </a:rPr>
              <a:pPr algn="r">
                <a:spcBef>
                  <a:spcPct val="0"/>
                </a:spcBef>
                <a:buClrTx/>
                <a:buSzTx/>
                <a:buFont typeface="Arial" pitchFamily="34" charset="0"/>
                <a:buNone/>
              </a:pPr>
              <a:t>45</a:t>
            </a:fld>
            <a:r>
              <a:rPr lang="en-US" altLang="zh-CN" sz="1400" b="0">
                <a:solidFill>
                  <a:schemeClr val="accent2"/>
                </a:solidFill>
              </a:rPr>
              <a:t>-</a:t>
            </a:r>
          </a:p>
        </p:txBody>
      </p:sp>
      <p:sp>
        <p:nvSpPr>
          <p:cNvPr id="48131" name="Rectangle 2"/>
          <p:cNvSpPr>
            <a:spLocks noGrp="1" noChangeArrowheads="1"/>
          </p:cNvSpPr>
          <p:nvPr>
            <p:ph type="title" idx="4294967295"/>
          </p:nvPr>
        </p:nvSpPr>
        <p:spPr>
          <a:xfrm>
            <a:off x="723900" y="869950"/>
            <a:ext cx="7793038" cy="606425"/>
          </a:xfrm>
        </p:spPr>
        <p:txBody>
          <a:bodyPr/>
          <a:lstStyle/>
          <a:p>
            <a:pPr eaLnBrk="1" hangingPunct="1"/>
            <a:r>
              <a:rPr lang="en-US" altLang="zh-CN" smtClean="0"/>
              <a:t>2.2.5 Package(</a:t>
            </a:r>
            <a:r>
              <a:rPr lang="zh-CN" altLang="en-US" smtClean="0"/>
              <a:t>包</a:t>
            </a:r>
            <a:r>
              <a:rPr lang="en-US" altLang="zh-CN" smtClean="0"/>
              <a:t>)</a:t>
            </a:r>
            <a:endParaRPr lang="zh-CN" altLang="en-US" smtClean="0"/>
          </a:p>
        </p:txBody>
      </p:sp>
      <p:sp>
        <p:nvSpPr>
          <p:cNvPr id="48132" name="Rectangle 3"/>
          <p:cNvSpPr>
            <a:spLocks noGrp="1" noChangeArrowheads="1"/>
          </p:cNvSpPr>
          <p:nvPr>
            <p:ph type="body" idx="4294967295"/>
          </p:nvPr>
        </p:nvSpPr>
        <p:spPr>
          <a:xfrm>
            <a:off x="552450" y="1581150"/>
            <a:ext cx="8196263" cy="2352675"/>
          </a:xfrm>
        </p:spPr>
        <p:txBody>
          <a:bodyPr/>
          <a:lstStyle/>
          <a:p>
            <a:pPr eaLnBrk="1" hangingPunct="1"/>
            <a:r>
              <a:rPr lang="zh-CN" altLang="en-US" smtClean="0">
                <a:solidFill>
                  <a:schemeClr val="tx2"/>
                </a:solidFill>
              </a:rPr>
              <a:t>包</a:t>
            </a:r>
            <a:r>
              <a:rPr lang="zh-CN" altLang="en-US" smtClean="0"/>
              <a:t>是一个用来将模型单元分组的通用机制。</a:t>
            </a:r>
          </a:p>
          <a:p>
            <a:pPr eaLnBrk="1" hangingPunct="1"/>
            <a:r>
              <a:rPr lang="zh-CN" altLang="en-US" smtClean="0"/>
              <a:t>包可以含有类、接口、组件、用例等物件或其它的包。</a:t>
            </a:r>
          </a:p>
          <a:p>
            <a:pPr eaLnBrk="1" hangingPunct="1"/>
            <a:endParaRPr lang="zh-CN" altLang="en-US" smtClean="0"/>
          </a:p>
          <a:p>
            <a:pPr eaLnBrk="1" hangingPunct="1"/>
            <a:endParaRPr lang="en-US" altLang="zh-CN" smtClean="0"/>
          </a:p>
        </p:txBody>
      </p:sp>
      <p:grpSp>
        <p:nvGrpSpPr>
          <p:cNvPr id="48133" name="Group 5"/>
          <p:cNvGrpSpPr>
            <a:grpSpLocks/>
          </p:cNvGrpSpPr>
          <p:nvPr/>
        </p:nvGrpSpPr>
        <p:grpSpPr bwMode="auto">
          <a:xfrm>
            <a:off x="1475656" y="3429000"/>
            <a:ext cx="4464050" cy="1944687"/>
            <a:chOff x="0" y="0"/>
            <a:chExt cx="2812" cy="1225"/>
          </a:xfrm>
        </p:grpSpPr>
        <p:sp>
          <p:nvSpPr>
            <p:cNvPr id="48134" name="AutoShape 5"/>
            <p:cNvSpPr>
              <a:spLocks/>
            </p:cNvSpPr>
            <p:nvPr/>
          </p:nvSpPr>
          <p:spPr bwMode="auto">
            <a:xfrm>
              <a:off x="0" y="317"/>
              <a:ext cx="768" cy="306"/>
            </a:xfrm>
            <a:prstGeom prst="accentCallout2">
              <a:avLst>
                <a:gd name="adj1" fmla="val 28917"/>
                <a:gd name="adj2" fmla="val 106250"/>
                <a:gd name="adj3" fmla="val 28917"/>
                <a:gd name="adj4" fmla="val 135940"/>
                <a:gd name="adj5" fmla="val 120884"/>
                <a:gd name="adj6" fmla="val 169009"/>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cs typeface="Arial" pitchFamily="34" charset="0"/>
                </a:rPr>
                <a:t>包</a:t>
              </a:r>
            </a:p>
          </p:txBody>
        </p:sp>
        <p:sp>
          <p:nvSpPr>
            <p:cNvPr id="48135" name="Rectangle 6"/>
            <p:cNvSpPr>
              <a:spLocks noChangeArrowheads="1"/>
            </p:cNvSpPr>
            <p:nvPr/>
          </p:nvSpPr>
          <p:spPr bwMode="auto">
            <a:xfrm>
              <a:off x="1315" y="317"/>
              <a:ext cx="1497" cy="908"/>
            </a:xfrm>
            <a:prstGeom prst="rect">
              <a:avLst/>
            </a:prstGeom>
            <a:solidFill>
              <a:srgbClr val="FFFF99"/>
            </a:solidFill>
            <a:ln w="127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endParaRPr lang="zh-CN" altLang="en-US" sz="1800">
                <a:latin typeface="Arial" pitchFamily="34" charset="0"/>
                <a:cs typeface="Arial" pitchFamily="34" charset="0"/>
              </a:endParaRPr>
            </a:p>
          </p:txBody>
        </p:sp>
        <p:sp>
          <p:nvSpPr>
            <p:cNvPr id="48136" name="Rectangle 7"/>
            <p:cNvSpPr>
              <a:spLocks noChangeArrowheads="1"/>
            </p:cNvSpPr>
            <p:nvPr/>
          </p:nvSpPr>
          <p:spPr bwMode="auto">
            <a:xfrm>
              <a:off x="1315" y="0"/>
              <a:ext cx="771" cy="317"/>
            </a:xfrm>
            <a:prstGeom prst="rect">
              <a:avLst/>
            </a:prstGeom>
            <a:solidFill>
              <a:srgbClr val="FFFF99"/>
            </a:solidFill>
            <a:ln w="127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lnSpc>
                  <a:spcPct val="80000"/>
                </a:lnSpc>
                <a:spcBef>
                  <a:spcPct val="0"/>
                </a:spcBef>
                <a:buClrTx/>
                <a:buSzTx/>
                <a:buFont typeface="Arial" pitchFamily="34" charset="0"/>
                <a:buNone/>
              </a:pPr>
              <a:endParaRPr lang="zh-CN" altLang="en-US" sz="1800">
                <a:latin typeface="Arial" pitchFamily="34" charset="0"/>
                <a:cs typeface="Arial" pitchFamily="34" charset="0"/>
              </a:endParaRPr>
            </a:p>
          </p:txBody>
        </p:sp>
        <p:sp>
          <p:nvSpPr>
            <p:cNvPr id="48137" name="Rectangle 8"/>
            <p:cNvSpPr>
              <a:spLocks noChangeArrowheads="1"/>
            </p:cNvSpPr>
            <p:nvPr/>
          </p:nvSpPr>
          <p:spPr bwMode="auto">
            <a:xfrm>
              <a:off x="1859" y="453"/>
              <a:ext cx="5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400">
                  <a:latin typeface="Arial" pitchFamily="34" charset="0"/>
                  <a:cs typeface="Arial" pitchFamily="34" charset="0"/>
                </a:rPr>
                <a:t>Package</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E179A95-AC3A-46E4-A508-208FF503F37C}" type="slidenum">
              <a:rPr lang="en-US" altLang="zh-CN" sz="1400" b="0">
                <a:solidFill>
                  <a:schemeClr val="accent2"/>
                </a:solidFill>
              </a:rPr>
              <a:pPr algn="r">
                <a:spcBef>
                  <a:spcPct val="0"/>
                </a:spcBef>
                <a:buClrTx/>
                <a:buSzTx/>
                <a:buFont typeface="Arial" pitchFamily="34" charset="0"/>
                <a:buNone/>
              </a:pPr>
              <a:t>46</a:t>
            </a:fld>
            <a:r>
              <a:rPr lang="en-US" altLang="zh-CN" sz="1400" b="0">
                <a:solidFill>
                  <a:schemeClr val="accent2"/>
                </a:solidFill>
              </a:rPr>
              <a:t>-</a:t>
            </a:r>
          </a:p>
        </p:txBody>
      </p:sp>
      <p:sp>
        <p:nvSpPr>
          <p:cNvPr id="49155" name="Rectangle 2"/>
          <p:cNvSpPr>
            <a:spLocks noGrp="1" noChangeArrowheads="1"/>
          </p:cNvSpPr>
          <p:nvPr>
            <p:ph type="title" idx="4294967295"/>
          </p:nvPr>
        </p:nvSpPr>
        <p:spPr>
          <a:xfrm>
            <a:off x="611188" y="476250"/>
            <a:ext cx="6437312" cy="762000"/>
          </a:xfrm>
        </p:spPr>
        <p:txBody>
          <a:bodyPr/>
          <a:lstStyle/>
          <a:p>
            <a:pPr eaLnBrk="1" hangingPunct="1"/>
            <a:r>
              <a:rPr lang="zh-CN" altLang="en-US" smtClean="0"/>
              <a:t>包的作用</a:t>
            </a:r>
          </a:p>
        </p:txBody>
      </p:sp>
      <p:sp>
        <p:nvSpPr>
          <p:cNvPr id="49156" name="Rectangle 3"/>
          <p:cNvSpPr>
            <a:spLocks noGrp="1" noChangeArrowheads="1"/>
          </p:cNvSpPr>
          <p:nvPr>
            <p:ph type="body" sz="half" idx="4294967295"/>
          </p:nvPr>
        </p:nvSpPr>
        <p:spPr>
          <a:xfrm>
            <a:off x="539750" y="1773238"/>
            <a:ext cx="3752850" cy="2592387"/>
          </a:xfrm>
        </p:spPr>
        <p:txBody>
          <a:bodyPr/>
          <a:lstStyle/>
          <a:p>
            <a:pPr eaLnBrk="1" hangingPunct="1"/>
            <a:r>
              <a:rPr lang="zh-CN" altLang="en-US" smtClean="0"/>
              <a:t>任何大系统都必须划分为较小的单元，以便人们在某一时刻可以和有限的信息工作，使团队的工作不相互影响。</a:t>
            </a:r>
          </a:p>
        </p:txBody>
      </p:sp>
      <p:pic>
        <p:nvPicPr>
          <p:cNvPr id="49157" name="Picture 4"/>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4364747" y="476672"/>
            <a:ext cx="4779253" cy="616043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F2B7EB4B-92FE-461E-A57E-7438ACF9CDAA}" type="slidenum">
              <a:rPr lang="en-US" altLang="zh-CN" sz="1400" b="0">
                <a:solidFill>
                  <a:schemeClr val="accent2"/>
                </a:solidFill>
              </a:rPr>
              <a:pPr algn="r">
                <a:spcBef>
                  <a:spcPct val="0"/>
                </a:spcBef>
                <a:buClrTx/>
                <a:buSzTx/>
                <a:buFont typeface="Arial" pitchFamily="34" charset="0"/>
                <a:buNone/>
              </a:pPr>
              <a:t>47</a:t>
            </a:fld>
            <a:r>
              <a:rPr lang="en-US" altLang="zh-CN" sz="1400" b="0">
                <a:solidFill>
                  <a:schemeClr val="accent2"/>
                </a:solidFill>
              </a:rPr>
              <a:t>-</a:t>
            </a:r>
          </a:p>
        </p:txBody>
      </p:sp>
      <p:sp>
        <p:nvSpPr>
          <p:cNvPr id="50179" name="Rectangle 2"/>
          <p:cNvSpPr>
            <a:spLocks noGrp="1" noChangeArrowheads="1"/>
          </p:cNvSpPr>
          <p:nvPr>
            <p:ph type="title" idx="4294967295"/>
          </p:nvPr>
        </p:nvSpPr>
        <p:spPr>
          <a:xfrm>
            <a:off x="723900" y="869950"/>
            <a:ext cx="7793038" cy="606425"/>
          </a:xfrm>
        </p:spPr>
        <p:txBody>
          <a:bodyPr/>
          <a:lstStyle/>
          <a:p>
            <a:pPr eaLnBrk="1" hangingPunct="1"/>
            <a:r>
              <a:rPr lang="en-US" altLang="zh-CN" smtClean="0"/>
              <a:t>2.2.6 </a:t>
            </a:r>
            <a:r>
              <a:rPr lang="zh-CN" altLang="en-US" smtClean="0"/>
              <a:t>注释</a:t>
            </a:r>
          </a:p>
        </p:txBody>
      </p:sp>
      <p:sp>
        <p:nvSpPr>
          <p:cNvPr id="50180" name="Rectangle 3"/>
          <p:cNvSpPr>
            <a:spLocks noGrp="1" noChangeArrowheads="1"/>
          </p:cNvSpPr>
          <p:nvPr>
            <p:ph type="body" idx="4294967295"/>
          </p:nvPr>
        </p:nvSpPr>
        <p:spPr>
          <a:xfrm>
            <a:off x="539750" y="1620838"/>
            <a:ext cx="7772400" cy="1298575"/>
          </a:xfrm>
        </p:spPr>
        <p:txBody>
          <a:bodyPr/>
          <a:lstStyle/>
          <a:p>
            <a:pPr eaLnBrk="1" hangingPunct="1"/>
            <a:r>
              <a:rPr lang="zh-CN" altLang="en-US" smtClean="0">
                <a:solidFill>
                  <a:schemeClr val="tx2"/>
                </a:solidFill>
              </a:rPr>
              <a:t>注释</a:t>
            </a:r>
            <a:r>
              <a:rPr lang="zh-CN" altLang="en-US" smtClean="0"/>
              <a:t>用于解释设计的思路，便于理解。</a:t>
            </a:r>
          </a:p>
          <a:p>
            <a:pPr eaLnBrk="1" hangingPunct="1"/>
            <a:r>
              <a:rPr lang="zh-CN" altLang="en-US" smtClean="0"/>
              <a:t>一个好的模型应该有详尽的注释。</a:t>
            </a:r>
          </a:p>
        </p:txBody>
      </p:sp>
      <p:grpSp>
        <p:nvGrpSpPr>
          <p:cNvPr id="50181" name="组合 1"/>
          <p:cNvGrpSpPr>
            <a:grpSpLocks/>
          </p:cNvGrpSpPr>
          <p:nvPr/>
        </p:nvGrpSpPr>
        <p:grpSpPr bwMode="auto">
          <a:xfrm>
            <a:off x="2680318" y="2877466"/>
            <a:ext cx="2424112" cy="1897062"/>
            <a:chOff x="3200400" y="3282950"/>
            <a:chExt cx="2819400" cy="2965450"/>
          </a:xfrm>
        </p:grpSpPr>
        <p:grpSp>
          <p:nvGrpSpPr>
            <p:cNvPr id="50184" name="Group 5"/>
            <p:cNvGrpSpPr>
              <a:grpSpLocks/>
            </p:cNvGrpSpPr>
            <p:nvPr/>
          </p:nvGrpSpPr>
          <p:grpSpPr bwMode="auto">
            <a:xfrm>
              <a:off x="3200400" y="3282950"/>
              <a:ext cx="2819400" cy="1066800"/>
              <a:chOff x="0" y="0"/>
              <a:chExt cx="1990" cy="672"/>
            </a:xfrm>
          </p:grpSpPr>
          <p:sp>
            <p:nvSpPr>
              <p:cNvPr id="50189" name="Line 5"/>
              <p:cNvSpPr>
                <a:spLocks noChangeShapeType="1"/>
              </p:cNvSpPr>
              <p:nvPr/>
            </p:nvSpPr>
            <p:spPr bwMode="auto">
              <a:xfrm>
                <a:off x="0" y="0"/>
                <a:ext cx="17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0" name="Line 6"/>
              <p:cNvSpPr>
                <a:spLocks noChangeShapeType="1"/>
              </p:cNvSpPr>
              <p:nvPr/>
            </p:nvSpPr>
            <p:spPr bwMode="auto">
              <a:xfrm>
                <a:off x="0"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1" name="Line 7"/>
              <p:cNvSpPr>
                <a:spLocks noChangeShapeType="1"/>
              </p:cNvSpPr>
              <p:nvPr/>
            </p:nvSpPr>
            <p:spPr bwMode="auto">
              <a:xfrm>
                <a:off x="0" y="672"/>
                <a:ext cx="1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2" name="Line 8"/>
              <p:cNvSpPr>
                <a:spLocks noChangeShapeType="1"/>
              </p:cNvSpPr>
              <p:nvPr/>
            </p:nvSpPr>
            <p:spPr bwMode="auto">
              <a:xfrm flipV="1">
                <a:off x="1990" y="149"/>
                <a:ext cx="0"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3" name="Line 9"/>
              <p:cNvSpPr>
                <a:spLocks noChangeShapeType="1"/>
              </p:cNvSpPr>
              <p:nvPr/>
            </p:nvSpPr>
            <p:spPr bwMode="auto">
              <a:xfrm flipH="1" flipV="1">
                <a:off x="1741" y="0"/>
                <a:ext cx="249" cy="1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4" name="Line 10"/>
              <p:cNvSpPr>
                <a:spLocks noChangeShapeType="1"/>
              </p:cNvSpPr>
              <p:nvPr/>
            </p:nvSpPr>
            <p:spPr bwMode="auto">
              <a:xfrm>
                <a:off x="1741" y="0"/>
                <a:ext cx="0" cy="1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5" name="Line 11"/>
              <p:cNvSpPr>
                <a:spLocks noChangeShapeType="1"/>
              </p:cNvSpPr>
              <p:nvPr/>
            </p:nvSpPr>
            <p:spPr bwMode="auto">
              <a:xfrm>
                <a:off x="1741" y="149"/>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0185" name="Text Box 12"/>
            <p:cNvSpPr txBox="1">
              <a:spLocks noChangeArrowheads="1"/>
            </p:cNvSpPr>
            <p:nvPr/>
          </p:nvSpPr>
          <p:spPr bwMode="auto">
            <a:xfrm>
              <a:off x="3352801" y="3336925"/>
              <a:ext cx="2666999" cy="98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1400" b="0">
                  <a:latin typeface="Arial" pitchFamily="34" charset="0"/>
                  <a:cs typeface="Arial" pitchFamily="34" charset="0"/>
                </a:rPr>
                <a:t>Represents</a:t>
              </a:r>
            </a:p>
            <a:p>
              <a:pPr eaLnBrk="1" hangingPunct="1">
                <a:spcBef>
                  <a:spcPct val="50000"/>
                </a:spcBef>
                <a:buClrTx/>
                <a:buSzTx/>
                <a:buFont typeface="Arial" pitchFamily="34" charset="0"/>
                <a:buNone/>
              </a:pPr>
              <a:r>
                <a:rPr lang="en-US" altLang="zh-CN" sz="1400" b="0">
                  <a:latin typeface="Arial" pitchFamily="34" charset="0"/>
                  <a:cs typeface="Arial" pitchFamily="34" charset="0"/>
                </a:rPr>
                <a:t>an incorporated entity</a:t>
              </a:r>
            </a:p>
          </p:txBody>
        </p:sp>
        <p:sp>
          <p:nvSpPr>
            <p:cNvPr id="50186" name="Rectangle 13"/>
            <p:cNvSpPr>
              <a:spLocks noChangeArrowheads="1"/>
            </p:cNvSpPr>
            <p:nvPr/>
          </p:nvSpPr>
          <p:spPr bwMode="auto">
            <a:xfrm>
              <a:off x="3429000" y="4959350"/>
              <a:ext cx="2514600" cy="53340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b="0">
                  <a:latin typeface="Arial" pitchFamily="34" charset="0"/>
                  <a:cs typeface="Arial" pitchFamily="34" charset="0"/>
                </a:rPr>
                <a:t>Company</a:t>
              </a:r>
              <a:endParaRPr lang="en-US" altLang="zh-CN" sz="2400" b="0">
                <a:latin typeface="Times New Roman" pitchFamily="18" charset="0"/>
                <a:cs typeface="Arial" pitchFamily="34" charset="0"/>
              </a:endParaRPr>
            </a:p>
          </p:txBody>
        </p:sp>
        <p:sp>
          <p:nvSpPr>
            <p:cNvPr id="50187" name="Rectangle 14"/>
            <p:cNvSpPr>
              <a:spLocks noChangeArrowheads="1"/>
            </p:cNvSpPr>
            <p:nvPr/>
          </p:nvSpPr>
          <p:spPr bwMode="auto">
            <a:xfrm>
              <a:off x="3429000" y="5492750"/>
              <a:ext cx="2514600" cy="75565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600" b="0">
                  <a:latin typeface="Arial" pitchFamily="34" charset="0"/>
                  <a:cs typeface="Arial" pitchFamily="34" charset="0"/>
                </a:rPr>
                <a:t>…</a:t>
              </a:r>
            </a:p>
          </p:txBody>
        </p:sp>
        <p:sp>
          <p:nvSpPr>
            <p:cNvPr id="50188" name="Line 15"/>
            <p:cNvSpPr>
              <a:spLocks noChangeShapeType="1"/>
            </p:cNvSpPr>
            <p:nvPr/>
          </p:nvSpPr>
          <p:spPr bwMode="auto">
            <a:xfrm flipV="1">
              <a:off x="4724400" y="4349750"/>
              <a:ext cx="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3265" name="AutoShape 16"/>
          <p:cNvSpPr>
            <a:spLocks/>
          </p:cNvSpPr>
          <p:nvPr/>
        </p:nvSpPr>
        <p:spPr bwMode="auto">
          <a:xfrm>
            <a:off x="1005811" y="2835056"/>
            <a:ext cx="930275" cy="461962"/>
          </a:xfrm>
          <a:prstGeom prst="accentCallout2">
            <a:avLst>
              <a:gd name="adj1" fmla="val 28917"/>
              <a:gd name="adj2" fmla="val 106250"/>
              <a:gd name="adj3" fmla="val 28917"/>
              <a:gd name="adj4" fmla="val 135940"/>
              <a:gd name="adj5" fmla="val 111647"/>
              <a:gd name="adj6" fmla="val 179494"/>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dirty="0">
                <a:latin typeface="Arial" pitchFamily="34" charset="0"/>
                <a:cs typeface="Arial" pitchFamily="34" charset="0"/>
              </a:rPr>
              <a:t>注释</a:t>
            </a:r>
          </a:p>
        </p:txBody>
      </p:sp>
      <p:pic>
        <p:nvPicPr>
          <p:cNvPr id="501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629" y="4941168"/>
            <a:ext cx="4314825"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3265"/>
                                        </p:tgtEl>
                                        <p:attrNameLst>
                                          <p:attrName>style.visibility</p:attrName>
                                        </p:attrNameLst>
                                      </p:cBhvr>
                                      <p:to>
                                        <p:strVal val="visible"/>
                                      </p:to>
                                    </p:set>
                                    <p:animEffect transition="in" filter="strips(upRight)">
                                      <p:cBhvr>
                                        <p:cTn id="7" dur="500"/>
                                        <p:tgtEl>
                                          <p:spTgt spid="53265"/>
                                        </p:tgtEl>
                                      </p:cBhvr>
                                    </p:animEffect>
                                  </p:childTnLst>
                                  <p:subTnLst>
                                    <p:set>
                                      <p:cBhvr override="childStyle">
                                        <p:cTn dur="1" fill="hold" display="0" masterRel="nextClick" afterEffect="1"/>
                                        <p:tgtEl>
                                          <p:spTgt spid="532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5885901-74CE-4FFF-A77E-2016334FB951}" type="slidenum">
              <a:rPr lang="en-US" altLang="zh-CN" sz="1400" b="0">
                <a:solidFill>
                  <a:schemeClr val="accent2"/>
                </a:solidFill>
              </a:rPr>
              <a:pPr algn="r">
                <a:spcBef>
                  <a:spcPct val="0"/>
                </a:spcBef>
                <a:buClrTx/>
                <a:buSzTx/>
                <a:buFont typeface="Arial" pitchFamily="34" charset="0"/>
                <a:buNone/>
              </a:pPr>
              <a:t>48</a:t>
            </a:fld>
            <a:r>
              <a:rPr lang="en-US" altLang="zh-CN" sz="1400" b="0">
                <a:solidFill>
                  <a:schemeClr val="accent2"/>
                </a:solidFill>
              </a:rPr>
              <a:t>-</a:t>
            </a:r>
          </a:p>
        </p:txBody>
      </p:sp>
      <p:sp>
        <p:nvSpPr>
          <p:cNvPr id="51203" name="Rectangle 2"/>
          <p:cNvSpPr>
            <a:spLocks noGrp="1" noChangeArrowheads="1"/>
          </p:cNvSpPr>
          <p:nvPr>
            <p:ph type="title" idx="4294967295"/>
          </p:nvPr>
        </p:nvSpPr>
        <p:spPr/>
        <p:txBody>
          <a:bodyPr/>
          <a:lstStyle/>
          <a:p>
            <a:pPr eaLnBrk="1" hangingPunct="1"/>
            <a:r>
              <a:rPr lang="zh-CN" altLang="en-US" smtClean="0"/>
              <a:t>本章目录</a:t>
            </a:r>
          </a:p>
        </p:txBody>
      </p:sp>
      <p:sp>
        <p:nvSpPr>
          <p:cNvPr id="51204" name="Rectangle 3"/>
          <p:cNvSpPr>
            <a:spLocks noGrp="1" noChangeArrowheads="1"/>
          </p:cNvSpPr>
          <p:nvPr>
            <p:ph type="body" idx="4294967295"/>
          </p:nvPr>
        </p:nvSpPr>
        <p:spPr>
          <a:xfrm>
            <a:off x="539750" y="1628775"/>
            <a:ext cx="7772400" cy="4465638"/>
          </a:xfrm>
        </p:spPr>
        <p:txBody>
          <a:bodyPr/>
          <a:lstStyle/>
          <a:p>
            <a:pPr eaLnBrk="1" hangingPunct="1"/>
            <a:r>
              <a:rPr lang="en-US" altLang="zh-CN" smtClean="0">
                <a:solidFill>
                  <a:schemeClr val="bg2"/>
                </a:solidFill>
              </a:rPr>
              <a:t>2.1 UML</a:t>
            </a:r>
            <a:r>
              <a:rPr lang="zh-CN" altLang="en-US" smtClean="0">
                <a:solidFill>
                  <a:schemeClr val="bg2"/>
                </a:solidFill>
              </a:rPr>
              <a:t>结构</a:t>
            </a:r>
          </a:p>
          <a:p>
            <a:pPr eaLnBrk="1" hangingPunct="1"/>
            <a:r>
              <a:rPr lang="en-US" altLang="zh-CN" smtClean="0"/>
              <a:t>2.2 </a:t>
            </a:r>
            <a:r>
              <a:rPr lang="zh-CN" altLang="en-US" smtClean="0"/>
              <a:t>物件</a:t>
            </a:r>
          </a:p>
          <a:p>
            <a:pPr eaLnBrk="1" hangingPunct="1"/>
            <a:r>
              <a:rPr lang="en-US" altLang="zh-CN" smtClean="0">
                <a:solidFill>
                  <a:schemeClr val="hlink"/>
                </a:solidFill>
              </a:rPr>
              <a:t>2.3 </a:t>
            </a:r>
            <a:r>
              <a:rPr lang="zh-CN" altLang="en-US" smtClean="0">
                <a:solidFill>
                  <a:schemeClr val="hlink"/>
                </a:solidFill>
              </a:rPr>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51205" name="Rectangle 6"/>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5F088CCC-1A25-4A15-8248-6A2F99A682FB}" type="slidenum">
              <a:rPr lang="en-US" altLang="zh-CN" sz="1400" b="0">
                <a:solidFill>
                  <a:schemeClr val="accent2"/>
                </a:solidFill>
              </a:rPr>
              <a:pPr algn="r">
                <a:spcBef>
                  <a:spcPct val="0"/>
                </a:spcBef>
                <a:buClrTx/>
                <a:buSzTx/>
                <a:buFont typeface="Arial" pitchFamily="34" charset="0"/>
                <a:buNone/>
              </a:pPr>
              <a:t>49</a:t>
            </a:fld>
            <a:r>
              <a:rPr lang="en-US" altLang="zh-CN" sz="1400" b="0">
                <a:solidFill>
                  <a:schemeClr val="accent2"/>
                </a:solidFill>
              </a:rPr>
              <a:t>-</a:t>
            </a:r>
          </a:p>
        </p:txBody>
      </p:sp>
      <p:sp>
        <p:nvSpPr>
          <p:cNvPr id="52227" name="Rectangle 2"/>
          <p:cNvSpPr>
            <a:spLocks noGrp="1" noChangeArrowheads="1"/>
          </p:cNvSpPr>
          <p:nvPr>
            <p:ph type="title" idx="4294967295"/>
          </p:nvPr>
        </p:nvSpPr>
        <p:spPr/>
        <p:txBody>
          <a:bodyPr/>
          <a:lstStyle/>
          <a:p>
            <a:pPr eaLnBrk="1" hangingPunct="1"/>
            <a:r>
              <a:rPr lang="en-US" altLang="zh-CN" smtClean="0"/>
              <a:t>2.3 Relationships(</a:t>
            </a:r>
            <a:r>
              <a:rPr lang="zh-CN" altLang="en-US" smtClean="0"/>
              <a:t>关系</a:t>
            </a:r>
            <a:r>
              <a:rPr lang="en-US" altLang="zh-CN" smtClean="0"/>
              <a:t>)</a:t>
            </a:r>
            <a:endParaRPr lang="zh-CN" altLang="en-US" smtClean="0"/>
          </a:p>
        </p:txBody>
      </p:sp>
      <p:sp>
        <p:nvSpPr>
          <p:cNvPr id="52228" name="Rectangle 3"/>
          <p:cNvSpPr>
            <a:spLocks noChangeArrowheads="1"/>
          </p:cNvSpPr>
          <p:nvPr/>
        </p:nvSpPr>
        <p:spPr bwMode="auto">
          <a:xfrm>
            <a:off x="3419475" y="1700213"/>
            <a:ext cx="1944688" cy="7207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cs typeface="Arial" pitchFamily="34" charset="0"/>
              </a:rPr>
              <a:t>关系</a:t>
            </a:r>
          </a:p>
          <a:p>
            <a:pPr algn="ctr">
              <a:spcBef>
                <a:spcPct val="0"/>
              </a:spcBef>
              <a:buClrTx/>
              <a:buSzTx/>
              <a:buFont typeface="Arial" pitchFamily="34" charset="0"/>
              <a:buNone/>
            </a:pPr>
            <a:r>
              <a:rPr lang="en-US" altLang="zh-CN" sz="1600">
                <a:solidFill>
                  <a:schemeClr val="bg2"/>
                </a:solidFill>
                <a:latin typeface="Arial" pitchFamily="34" charset="0"/>
                <a:cs typeface="Arial" pitchFamily="34" charset="0"/>
              </a:rPr>
              <a:t>relationships</a:t>
            </a:r>
          </a:p>
        </p:txBody>
      </p:sp>
      <p:cxnSp>
        <p:nvCxnSpPr>
          <p:cNvPr id="52229" name="AutoShape 4"/>
          <p:cNvCxnSpPr>
            <a:cxnSpLocks noChangeShapeType="1"/>
            <a:stCxn id="52228" idx="2"/>
            <a:endCxn id="55307" idx="0"/>
          </p:cNvCxnSpPr>
          <p:nvPr/>
        </p:nvCxnSpPr>
        <p:spPr bwMode="auto">
          <a:xfrm rot="5400000">
            <a:off x="2778126" y="1741487"/>
            <a:ext cx="925512" cy="2303463"/>
          </a:xfrm>
          <a:prstGeom prst="bentConnector3">
            <a:avLst>
              <a:gd name="adj1" fmla="val 49398"/>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52230" name="AutoShape 5"/>
          <p:cNvCxnSpPr>
            <a:cxnSpLocks noChangeShapeType="1"/>
            <a:stCxn id="52228" idx="2"/>
            <a:endCxn id="55310" idx="0"/>
          </p:cNvCxnSpPr>
          <p:nvPr/>
        </p:nvCxnSpPr>
        <p:spPr bwMode="auto">
          <a:xfrm rot="16200000" flipH="1">
            <a:off x="5082382" y="1740694"/>
            <a:ext cx="925512" cy="2305050"/>
          </a:xfrm>
          <a:prstGeom prst="bentConnector3">
            <a:avLst>
              <a:gd name="adj1" fmla="val 49398"/>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52231" name="Line 6"/>
          <p:cNvSpPr>
            <a:spLocks noChangeShapeType="1"/>
          </p:cNvSpPr>
          <p:nvPr/>
        </p:nvSpPr>
        <p:spPr bwMode="auto">
          <a:xfrm>
            <a:off x="1619250" y="3429000"/>
            <a:ext cx="936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32" name="Line 7"/>
          <p:cNvSpPr>
            <a:spLocks noChangeShapeType="1"/>
          </p:cNvSpPr>
          <p:nvPr/>
        </p:nvSpPr>
        <p:spPr bwMode="auto">
          <a:xfrm>
            <a:off x="3130550" y="3429000"/>
            <a:ext cx="936625" cy="0"/>
          </a:xfrm>
          <a:prstGeom prst="line">
            <a:avLst/>
          </a:prstGeom>
          <a:noFill/>
          <a:ln w="1905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52233" name="AutoShape 9"/>
          <p:cNvSpPr>
            <a:spLocks noChangeArrowheads="1"/>
          </p:cNvSpPr>
          <p:nvPr/>
        </p:nvSpPr>
        <p:spPr bwMode="auto">
          <a:xfrm>
            <a:off x="4716463" y="3313113"/>
            <a:ext cx="1008062" cy="215900"/>
          </a:xfrm>
          <a:prstGeom prst="rightArrow">
            <a:avLst>
              <a:gd name="adj1" fmla="val 0"/>
              <a:gd name="adj2" fmla="val 1168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7" name="Rectangle 10"/>
          <p:cNvSpPr>
            <a:spLocks noChangeArrowheads="1"/>
          </p:cNvSpPr>
          <p:nvPr/>
        </p:nvSpPr>
        <p:spPr bwMode="auto">
          <a:xfrm>
            <a:off x="1692275" y="3355975"/>
            <a:ext cx="792163"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dirty="0">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dirty="0">
                <a:solidFill>
                  <a:schemeClr val="bg2"/>
                </a:solidFill>
                <a:latin typeface="Arial" pitchFamily="34" charset="0"/>
                <a:cs typeface="Arial" pitchFamily="34" charset="0"/>
              </a:rPr>
              <a:t>关联</a:t>
            </a:r>
          </a:p>
          <a:p>
            <a:pPr algn="ctr">
              <a:buFont typeface="Arial" panose="020B0604020202020204" pitchFamily="34" charset="0"/>
              <a:buNone/>
              <a:defRPr/>
            </a:pPr>
            <a:r>
              <a:rPr lang="en-US" sz="1600" b="1" dirty="0">
                <a:solidFill>
                  <a:schemeClr val="bg2"/>
                </a:solidFill>
                <a:latin typeface="Arial" pitchFamily="34" charset="0"/>
                <a:cs typeface="Arial" pitchFamily="34" charset="0"/>
              </a:rPr>
              <a:t>association</a:t>
            </a:r>
          </a:p>
        </p:txBody>
      </p:sp>
      <p:sp>
        <p:nvSpPr>
          <p:cNvPr id="55308" name="Rectangle 11"/>
          <p:cNvSpPr>
            <a:spLocks noChangeArrowheads="1"/>
          </p:cNvSpPr>
          <p:nvPr/>
        </p:nvSpPr>
        <p:spPr bwMode="auto">
          <a:xfrm>
            <a:off x="3203575" y="3355975"/>
            <a:ext cx="792163"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dirty="0">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dirty="0">
                <a:solidFill>
                  <a:schemeClr val="bg2"/>
                </a:solidFill>
                <a:latin typeface="Arial" pitchFamily="34" charset="0"/>
                <a:cs typeface="Arial" pitchFamily="34" charset="0"/>
              </a:rPr>
              <a:t>依赖</a:t>
            </a:r>
          </a:p>
          <a:p>
            <a:pPr algn="ctr">
              <a:buFont typeface="Arial" panose="020B0604020202020204" pitchFamily="34" charset="0"/>
              <a:buNone/>
              <a:defRPr/>
            </a:pPr>
            <a:r>
              <a:rPr lang="en-US" sz="1600" b="1" dirty="0">
                <a:solidFill>
                  <a:schemeClr val="bg2"/>
                </a:solidFill>
                <a:latin typeface="Arial" pitchFamily="34" charset="0"/>
                <a:cs typeface="Arial" pitchFamily="34" charset="0"/>
              </a:rPr>
              <a:t>dependency</a:t>
            </a:r>
          </a:p>
        </p:txBody>
      </p:sp>
      <p:sp>
        <p:nvSpPr>
          <p:cNvPr id="55309" name="Rectangle 12"/>
          <p:cNvSpPr>
            <a:spLocks noChangeArrowheads="1"/>
          </p:cNvSpPr>
          <p:nvPr/>
        </p:nvSpPr>
        <p:spPr bwMode="auto">
          <a:xfrm>
            <a:off x="4716463" y="3365500"/>
            <a:ext cx="792162"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dirty="0">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dirty="0">
                <a:solidFill>
                  <a:schemeClr val="bg2"/>
                </a:solidFill>
                <a:latin typeface="Arial" pitchFamily="34" charset="0"/>
                <a:cs typeface="Arial" pitchFamily="34" charset="0"/>
              </a:rPr>
              <a:t>泛化</a:t>
            </a:r>
          </a:p>
          <a:p>
            <a:pPr algn="ctr">
              <a:buFont typeface="Arial" panose="020B0604020202020204" pitchFamily="34" charset="0"/>
              <a:buNone/>
              <a:defRPr/>
            </a:pPr>
            <a:r>
              <a:rPr lang="en-US" sz="1600" b="1" dirty="0">
                <a:solidFill>
                  <a:schemeClr val="bg2"/>
                </a:solidFill>
                <a:latin typeface="Arial" pitchFamily="34" charset="0"/>
                <a:cs typeface="Arial" pitchFamily="34" charset="0"/>
              </a:rPr>
              <a:t>generalization</a:t>
            </a:r>
          </a:p>
        </p:txBody>
      </p:sp>
      <p:sp>
        <p:nvSpPr>
          <p:cNvPr id="55310" name="Rectangle 13"/>
          <p:cNvSpPr>
            <a:spLocks noChangeArrowheads="1"/>
          </p:cNvSpPr>
          <p:nvPr/>
        </p:nvSpPr>
        <p:spPr bwMode="auto">
          <a:xfrm>
            <a:off x="6300788" y="3355975"/>
            <a:ext cx="792162"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dirty="0">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dirty="0">
                <a:solidFill>
                  <a:schemeClr val="bg2"/>
                </a:solidFill>
                <a:latin typeface="Arial" pitchFamily="34" charset="0"/>
                <a:cs typeface="Arial" pitchFamily="34" charset="0"/>
              </a:rPr>
              <a:t>实现</a:t>
            </a:r>
          </a:p>
          <a:p>
            <a:pPr algn="ctr">
              <a:buFont typeface="Arial" panose="020B0604020202020204" pitchFamily="34" charset="0"/>
              <a:buNone/>
              <a:defRPr/>
            </a:pPr>
            <a:r>
              <a:rPr lang="en-US" sz="1600" b="1" dirty="0">
                <a:solidFill>
                  <a:schemeClr val="bg2"/>
                </a:solidFill>
                <a:latin typeface="Arial" pitchFamily="34" charset="0"/>
                <a:cs typeface="Arial" pitchFamily="34" charset="0"/>
              </a:rPr>
              <a:t>realization</a:t>
            </a:r>
          </a:p>
        </p:txBody>
      </p:sp>
      <p:cxnSp>
        <p:nvCxnSpPr>
          <p:cNvPr id="52238" name="AutoShape 14"/>
          <p:cNvCxnSpPr>
            <a:cxnSpLocks noChangeShapeType="1"/>
            <a:stCxn id="52228" idx="2"/>
            <a:endCxn id="55308" idx="0"/>
          </p:cNvCxnSpPr>
          <p:nvPr/>
        </p:nvCxnSpPr>
        <p:spPr bwMode="auto">
          <a:xfrm rot="5400000">
            <a:off x="3533776" y="2497137"/>
            <a:ext cx="925512" cy="792163"/>
          </a:xfrm>
          <a:prstGeom prst="bentConnector3">
            <a:avLst>
              <a:gd name="adj1" fmla="val 49398"/>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52239" name="AutoShape 15"/>
          <p:cNvCxnSpPr>
            <a:cxnSpLocks noChangeShapeType="1"/>
            <a:stCxn id="52228" idx="2"/>
            <a:endCxn id="55309" idx="0"/>
          </p:cNvCxnSpPr>
          <p:nvPr/>
        </p:nvCxnSpPr>
        <p:spPr bwMode="auto">
          <a:xfrm rot="16200000" flipH="1">
            <a:off x="4280695" y="2532856"/>
            <a:ext cx="944562" cy="720725"/>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52241" name="AutoShape 16"/>
          <p:cNvSpPr>
            <a:spLocks noChangeArrowheads="1"/>
          </p:cNvSpPr>
          <p:nvPr/>
        </p:nvSpPr>
        <p:spPr bwMode="auto">
          <a:xfrm>
            <a:off x="448445" y="4509120"/>
            <a:ext cx="2808312" cy="358775"/>
          </a:xfrm>
          <a:prstGeom prst="wedgeRectCallout">
            <a:avLst>
              <a:gd name="adj1" fmla="val 2871"/>
              <a:gd name="adj2" fmla="val -207222"/>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dirty="0">
                <a:solidFill>
                  <a:srgbClr val="FF3300"/>
                </a:solidFill>
                <a:latin typeface="Arial" pitchFamily="34" charset="0"/>
                <a:cs typeface="Arial" pitchFamily="34" charset="0"/>
              </a:rPr>
              <a:t>描述对象之间的一组链接</a:t>
            </a:r>
          </a:p>
        </p:txBody>
      </p:sp>
      <p:sp>
        <p:nvSpPr>
          <p:cNvPr id="52242" name="AutoShape 17"/>
          <p:cNvSpPr>
            <a:spLocks noChangeArrowheads="1"/>
          </p:cNvSpPr>
          <p:nvPr/>
        </p:nvSpPr>
        <p:spPr bwMode="auto">
          <a:xfrm>
            <a:off x="1042988" y="5013176"/>
            <a:ext cx="3960812" cy="360362"/>
          </a:xfrm>
          <a:prstGeom prst="wedgeRectCallout">
            <a:avLst>
              <a:gd name="adj1" fmla="val 12282"/>
              <a:gd name="adj2" fmla="val -334583"/>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a:solidFill>
                  <a:srgbClr val="FF3300"/>
                </a:solidFill>
                <a:latin typeface="Arial" pitchFamily="34" charset="0"/>
                <a:cs typeface="Arial" pitchFamily="34" charset="0"/>
              </a:rPr>
              <a:t>物件的改变引起依赖物件的语义改变</a:t>
            </a:r>
          </a:p>
        </p:txBody>
      </p:sp>
      <p:sp>
        <p:nvSpPr>
          <p:cNvPr id="52243" name="AutoShape 18"/>
          <p:cNvSpPr>
            <a:spLocks noChangeArrowheads="1"/>
          </p:cNvSpPr>
          <p:nvPr/>
        </p:nvSpPr>
        <p:spPr bwMode="auto">
          <a:xfrm>
            <a:off x="1411288" y="5517232"/>
            <a:ext cx="6553200" cy="360362"/>
          </a:xfrm>
          <a:prstGeom prst="wedgeRectCallout">
            <a:avLst>
              <a:gd name="adj1" fmla="val 8236"/>
              <a:gd name="adj2" fmla="val -488384"/>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dirty="0">
                <a:solidFill>
                  <a:srgbClr val="FF3300"/>
                </a:solidFill>
                <a:latin typeface="Arial" pitchFamily="34" charset="0"/>
                <a:cs typeface="Arial" pitchFamily="34" charset="0"/>
              </a:rPr>
              <a:t>一个元素是另一个元素的特化，而且它可以取代更一般的元素</a:t>
            </a:r>
          </a:p>
        </p:txBody>
      </p:sp>
      <p:sp>
        <p:nvSpPr>
          <p:cNvPr id="52244" name="AutoShape 19"/>
          <p:cNvSpPr>
            <a:spLocks noChangeArrowheads="1"/>
          </p:cNvSpPr>
          <p:nvPr/>
        </p:nvSpPr>
        <p:spPr bwMode="auto">
          <a:xfrm>
            <a:off x="1610830" y="6021287"/>
            <a:ext cx="7343775" cy="358775"/>
          </a:xfrm>
          <a:prstGeom prst="wedgeRectCallout">
            <a:avLst>
              <a:gd name="adj1" fmla="val 18544"/>
              <a:gd name="adj2" fmla="val -623806"/>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30000"/>
              </a:spcBef>
              <a:buClrTx/>
              <a:buSzTx/>
              <a:buFont typeface="Arial" pitchFamily="34" charset="0"/>
              <a:buNone/>
            </a:pPr>
            <a:r>
              <a:rPr lang="zh-CN" altLang="en-US" sz="1800">
                <a:solidFill>
                  <a:srgbClr val="FF3300"/>
                </a:solidFill>
                <a:latin typeface="Arial" pitchFamily="34" charset="0"/>
                <a:cs typeface="Arial" pitchFamily="34" charset="0"/>
              </a:rPr>
              <a:t>类元之间的关系，一个类元说明一份契约，另一个类元保证实现该契约</a:t>
            </a:r>
          </a:p>
        </p:txBody>
      </p:sp>
      <p:sp>
        <p:nvSpPr>
          <p:cNvPr id="2" name="AutoShape 9"/>
          <p:cNvSpPr>
            <a:spLocks noChangeArrowheads="1"/>
          </p:cNvSpPr>
          <p:nvPr/>
        </p:nvSpPr>
        <p:spPr bwMode="auto">
          <a:xfrm>
            <a:off x="6227763" y="3284538"/>
            <a:ext cx="1008062" cy="215900"/>
          </a:xfrm>
          <a:prstGeom prst="rightArrow">
            <a:avLst>
              <a:gd name="adj1" fmla="val 0"/>
              <a:gd name="adj2" fmla="val 116814"/>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241"/>
                                        </p:tgtEl>
                                        <p:attrNameLst>
                                          <p:attrName>style.visibility</p:attrName>
                                        </p:attrNameLst>
                                      </p:cBhvr>
                                      <p:to>
                                        <p:strVal val="visible"/>
                                      </p:to>
                                    </p:set>
                                    <p:animEffect transition="in" filter="wipe(up)">
                                      <p:cBhvr>
                                        <p:cTn id="7" dur="500"/>
                                        <p:tgtEl>
                                          <p:spTgt spid="52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242"/>
                                        </p:tgtEl>
                                        <p:attrNameLst>
                                          <p:attrName>style.visibility</p:attrName>
                                        </p:attrNameLst>
                                      </p:cBhvr>
                                      <p:to>
                                        <p:strVal val="visible"/>
                                      </p:to>
                                    </p:set>
                                    <p:animEffect transition="in" filter="circle(in)">
                                      <p:cBhvr>
                                        <p:cTn id="12" dur="1000"/>
                                        <p:tgtEl>
                                          <p:spTgt spid="52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2243"/>
                                        </p:tgtEl>
                                        <p:attrNameLst>
                                          <p:attrName>style.visibility</p:attrName>
                                        </p:attrNameLst>
                                      </p:cBhvr>
                                      <p:to>
                                        <p:strVal val="visible"/>
                                      </p:to>
                                    </p:set>
                                    <p:animEffect transition="in" filter="randombar(horizontal)">
                                      <p:cBhvr>
                                        <p:cTn id="17" dur="500"/>
                                        <p:tgtEl>
                                          <p:spTgt spid="52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749"/>
                                          </p:stCondLst>
                                        </p:cTn>
                                        <p:tgtEl>
                                          <p:spTgt spid="52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1" grpId="0" animBg="1"/>
      <p:bldP spid="52242" grpId="0" animBg="1"/>
      <p:bldP spid="52243" grpId="0" animBg="1"/>
      <p:bldP spid="52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446A7B3-385F-4BF2-9512-8979065B4219}" type="slidenum">
              <a:rPr lang="en-US" altLang="zh-CN" sz="1400" b="0">
                <a:solidFill>
                  <a:schemeClr val="accent2"/>
                </a:solidFill>
              </a:rPr>
              <a:pPr algn="r">
                <a:spcBef>
                  <a:spcPct val="0"/>
                </a:spcBef>
                <a:buClrTx/>
                <a:buSzTx/>
                <a:buFont typeface="Arial" pitchFamily="34" charset="0"/>
                <a:buNone/>
              </a:pPr>
              <a:t>5</a:t>
            </a:fld>
            <a:r>
              <a:rPr lang="en-US" altLang="zh-CN" sz="1400" b="0">
                <a:solidFill>
                  <a:schemeClr val="accent2"/>
                </a:solidFill>
              </a:rPr>
              <a:t>-</a:t>
            </a:r>
          </a:p>
        </p:txBody>
      </p:sp>
      <p:sp>
        <p:nvSpPr>
          <p:cNvPr id="8195" name="Rectangle 2"/>
          <p:cNvSpPr>
            <a:spLocks noGrp="1" noChangeArrowheads="1"/>
          </p:cNvSpPr>
          <p:nvPr>
            <p:ph type="title" idx="4294967295"/>
          </p:nvPr>
        </p:nvSpPr>
        <p:spPr>
          <a:xfrm>
            <a:off x="579438" y="333375"/>
            <a:ext cx="7793037" cy="1143000"/>
          </a:xfrm>
        </p:spPr>
        <p:txBody>
          <a:bodyPr/>
          <a:lstStyle/>
          <a:p>
            <a:pPr eaLnBrk="1" hangingPunct="1"/>
            <a:r>
              <a:rPr lang="en-US" altLang="zh-CN" smtClean="0"/>
              <a:t>Building Blocks</a:t>
            </a:r>
            <a:endParaRPr lang="zh-CN" altLang="en-US" smtClean="0"/>
          </a:p>
        </p:txBody>
      </p:sp>
      <p:sp>
        <p:nvSpPr>
          <p:cNvPr id="8196" name="Rectangle 3"/>
          <p:cNvSpPr>
            <a:spLocks noChangeArrowheads="1"/>
          </p:cNvSpPr>
          <p:nvPr/>
        </p:nvSpPr>
        <p:spPr bwMode="auto">
          <a:xfrm>
            <a:off x="2771775" y="1773238"/>
            <a:ext cx="1944688"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构造块</a:t>
            </a:r>
          </a:p>
          <a:p>
            <a:pPr algn="ctr">
              <a:spcBef>
                <a:spcPct val="0"/>
              </a:spcBef>
              <a:buClrTx/>
              <a:buSzTx/>
              <a:buFont typeface="Arial" pitchFamily="34" charset="0"/>
              <a:buNone/>
            </a:pPr>
            <a:r>
              <a:rPr lang="en-US" altLang="zh-CN" sz="1600">
                <a:latin typeface="Arial" pitchFamily="34" charset="0"/>
              </a:rPr>
              <a:t>building blocks</a:t>
            </a:r>
          </a:p>
        </p:txBody>
      </p:sp>
      <p:sp>
        <p:nvSpPr>
          <p:cNvPr id="8197" name="Rectangle 4"/>
          <p:cNvSpPr>
            <a:spLocks noChangeArrowheads="1"/>
          </p:cNvSpPr>
          <p:nvPr/>
        </p:nvSpPr>
        <p:spPr bwMode="auto">
          <a:xfrm>
            <a:off x="539750" y="3284538"/>
            <a:ext cx="1944688"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物件</a:t>
            </a:r>
          </a:p>
          <a:p>
            <a:pPr algn="ctr">
              <a:spcBef>
                <a:spcPct val="0"/>
              </a:spcBef>
              <a:buClrTx/>
              <a:buSzTx/>
              <a:buFont typeface="Arial" pitchFamily="34" charset="0"/>
              <a:buNone/>
            </a:pPr>
            <a:r>
              <a:rPr lang="en-US" altLang="zh-CN" sz="1800" dirty="0">
                <a:latin typeface="Arial" pitchFamily="34" charset="0"/>
              </a:rPr>
              <a:t>things</a:t>
            </a:r>
          </a:p>
        </p:txBody>
      </p:sp>
      <p:cxnSp>
        <p:nvCxnSpPr>
          <p:cNvPr id="8198" name="AutoShape 7"/>
          <p:cNvCxnSpPr>
            <a:cxnSpLocks noChangeShapeType="1"/>
          </p:cNvCxnSpPr>
          <p:nvPr/>
        </p:nvCxnSpPr>
        <p:spPr bwMode="auto">
          <a:xfrm rot="5400000">
            <a:off x="2243138" y="1773238"/>
            <a:ext cx="771525" cy="22320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8199" name="AutoShape 8"/>
          <p:cNvCxnSpPr>
            <a:cxnSpLocks noChangeShapeType="1"/>
            <a:stCxn id="8196" idx="2"/>
          </p:cNvCxnSpPr>
          <p:nvPr/>
        </p:nvCxnSpPr>
        <p:spPr bwMode="auto">
          <a:xfrm>
            <a:off x="3744913" y="2503488"/>
            <a:ext cx="0" cy="771525"/>
          </a:xfrm>
          <a:prstGeom prst="straightConnector1">
            <a:avLst/>
          </a:prstGeom>
          <a:noFill/>
          <a:ln w="28575">
            <a:solidFill>
              <a:schemeClr val="folHlink"/>
            </a:solidFill>
            <a:round/>
            <a:headEnd/>
            <a:tailEnd type="triangle" w="lg" len="lg"/>
          </a:ln>
          <a:extLst>
            <a:ext uri="{909E8E84-426E-40DD-AFC4-6F175D3DCCD1}">
              <a14:hiddenFill xmlns:a14="http://schemas.microsoft.com/office/drawing/2010/main">
                <a:noFill/>
              </a14:hiddenFill>
            </a:ext>
          </a:extLst>
        </p:spPr>
      </p:cxnSp>
      <p:cxnSp>
        <p:nvCxnSpPr>
          <p:cNvPr id="8200" name="AutoShape 9"/>
          <p:cNvCxnSpPr>
            <a:cxnSpLocks noChangeShapeType="1"/>
            <a:stCxn id="8196" idx="2"/>
          </p:cNvCxnSpPr>
          <p:nvPr/>
        </p:nvCxnSpPr>
        <p:spPr bwMode="auto">
          <a:xfrm rot="16200000" flipH="1">
            <a:off x="4439444" y="1808957"/>
            <a:ext cx="771525" cy="2160587"/>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8201" name="AutoShape 10"/>
          <p:cNvSpPr>
            <a:spLocks noChangeArrowheads="1"/>
          </p:cNvSpPr>
          <p:nvPr/>
        </p:nvSpPr>
        <p:spPr bwMode="auto">
          <a:xfrm>
            <a:off x="323528" y="4407776"/>
            <a:ext cx="1584325" cy="358775"/>
          </a:xfrm>
          <a:prstGeom prst="wedgeRectCallout">
            <a:avLst>
              <a:gd name="adj1" fmla="val 30759"/>
              <a:gd name="adj2" fmla="val -157963"/>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a:solidFill>
                  <a:srgbClr val="FF3300"/>
                </a:solidFill>
                <a:latin typeface="Arial" pitchFamily="34" charset="0"/>
              </a:rPr>
              <a:t>建模元素本身</a:t>
            </a:r>
          </a:p>
        </p:txBody>
      </p:sp>
      <p:sp>
        <p:nvSpPr>
          <p:cNvPr id="8202" name="AutoShape 11"/>
          <p:cNvSpPr>
            <a:spLocks noChangeArrowheads="1"/>
          </p:cNvSpPr>
          <p:nvPr/>
        </p:nvSpPr>
        <p:spPr bwMode="auto">
          <a:xfrm>
            <a:off x="323528" y="4868862"/>
            <a:ext cx="4608835" cy="648369"/>
          </a:xfrm>
          <a:prstGeom prst="wedgeRectCallout">
            <a:avLst>
              <a:gd name="adj1" fmla="val 23391"/>
              <a:gd name="adj2" fmla="val -181365"/>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1800" dirty="0">
                <a:solidFill>
                  <a:srgbClr val="FF3300"/>
                </a:solidFill>
                <a:latin typeface="Arial" pitchFamily="34" charset="0"/>
              </a:rPr>
              <a:t>把物件联系在一起</a:t>
            </a:r>
            <a:r>
              <a:rPr lang="zh-CN" altLang="en-US" sz="1800" dirty="0" smtClean="0">
                <a:solidFill>
                  <a:srgbClr val="FF3300"/>
                </a:solidFill>
                <a:latin typeface="Arial" pitchFamily="34" charset="0"/>
              </a:rPr>
              <a:t>，</a:t>
            </a:r>
            <a:endParaRPr lang="en-US" altLang="zh-CN" sz="1800" dirty="0" smtClean="0">
              <a:solidFill>
                <a:srgbClr val="FF3300"/>
              </a:solidFill>
              <a:latin typeface="Arial" pitchFamily="34" charset="0"/>
            </a:endParaRPr>
          </a:p>
          <a:p>
            <a:pPr>
              <a:spcBef>
                <a:spcPct val="0"/>
              </a:spcBef>
              <a:buClrTx/>
              <a:buSzTx/>
              <a:buFont typeface="Arial" pitchFamily="34" charset="0"/>
              <a:buNone/>
            </a:pPr>
            <a:r>
              <a:rPr lang="zh-CN" altLang="en-US" sz="1800" dirty="0" smtClean="0">
                <a:solidFill>
                  <a:srgbClr val="FF3300"/>
                </a:solidFill>
                <a:latin typeface="Arial" pitchFamily="34" charset="0"/>
              </a:rPr>
              <a:t>关系</a:t>
            </a:r>
            <a:r>
              <a:rPr lang="zh-CN" altLang="en-US" sz="1800" dirty="0">
                <a:solidFill>
                  <a:srgbClr val="FF3300"/>
                </a:solidFill>
                <a:latin typeface="Arial" pitchFamily="34" charset="0"/>
              </a:rPr>
              <a:t>说明两个或多个物件是如何语义相关的</a:t>
            </a:r>
          </a:p>
        </p:txBody>
      </p:sp>
      <p:sp>
        <p:nvSpPr>
          <p:cNvPr id="8203" name="AutoShape 12"/>
          <p:cNvSpPr>
            <a:spLocks noChangeArrowheads="1"/>
          </p:cNvSpPr>
          <p:nvPr/>
        </p:nvSpPr>
        <p:spPr bwMode="auto">
          <a:xfrm>
            <a:off x="323528" y="5661248"/>
            <a:ext cx="8597181" cy="648072"/>
          </a:xfrm>
          <a:prstGeom prst="wedgeRectCallout">
            <a:avLst>
              <a:gd name="adj1" fmla="val 15561"/>
              <a:gd name="adj2" fmla="val -302720"/>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800" dirty="0">
                <a:solidFill>
                  <a:srgbClr val="FF3300"/>
                </a:solidFill>
                <a:latin typeface="Arial" pitchFamily="34" charset="0"/>
              </a:rPr>
              <a:t>UML</a:t>
            </a:r>
            <a:r>
              <a:rPr lang="zh-CN" altLang="en-US" sz="1800" dirty="0">
                <a:solidFill>
                  <a:srgbClr val="FF3300"/>
                </a:solidFill>
                <a:latin typeface="Arial" pitchFamily="34" charset="0"/>
              </a:rPr>
              <a:t>模型的图，它们展现物件的集合，“讲述关于软件系统的故事”，是我们可视化系统将做什么（分析级图）或者系统如何做（设计级图）的方法</a:t>
            </a:r>
          </a:p>
        </p:txBody>
      </p:sp>
      <p:sp>
        <p:nvSpPr>
          <p:cNvPr id="8204" name="Rectangle 2"/>
          <p:cNvSpPr>
            <a:spLocks noChangeArrowheads="1"/>
          </p:cNvSpPr>
          <p:nvPr/>
        </p:nvSpPr>
        <p:spPr bwMode="auto">
          <a:xfrm>
            <a:off x="5076825" y="115888"/>
            <a:ext cx="1944688"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a:latin typeface="Arial" pitchFamily="34" charset="0"/>
              </a:rPr>
              <a:t>UML Structure</a:t>
            </a:r>
          </a:p>
        </p:txBody>
      </p:sp>
      <p:sp>
        <p:nvSpPr>
          <p:cNvPr id="8205" name="Rectangle 3"/>
          <p:cNvSpPr>
            <a:spLocks noChangeArrowheads="1"/>
          </p:cNvSpPr>
          <p:nvPr/>
        </p:nvSpPr>
        <p:spPr bwMode="auto">
          <a:xfrm>
            <a:off x="4932363" y="1771650"/>
            <a:ext cx="2232025" cy="720725"/>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dirty="0">
                <a:latin typeface="Arial" pitchFamily="34" charset="0"/>
              </a:rPr>
              <a:t>公共机制</a:t>
            </a:r>
          </a:p>
          <a:p>
            <a:pPr algn="ctr">
              <a:spcBef>
                <a:spcPct val="0"/>
              </a:spcBef>
              <a:buClrTx/>
              <a:buSzTx/>
              <a:buFont typeface="Arial" pitchFamily="34" charset="0"/>
              <a:buNone/>
            </a:pPr>
            <a:r>
              <a:rPr lang="en-US" altLang="zh-CN" sz="1600" dirty="0">
                <a:latin typeface="Arial" pitchFamily="34" charset="0"/>
              </a:rPr>
              <a:t>common mechanisms</a:t>
            </a:r>
          </a:p>
        </p:txBody>
      </p:sp>
      <p:sp>
        <p:nvSpPr>
          <p:cNvPr id="8206" name="Rectangle 4"/>
          <p:cNvSpPr>
            <a:spLocks noChangeArrowheads="1"/>
          </p:cNvSpPr>
          <p:nvPr/>
        </p:nvSpPr>
        <p:spPr bwMode="auto">
          <a:xfrm>
            <a:off x="7307263" y="1773238"/>
            <a:ext cx="1801812" cy="720725"/>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dirty="0">
                <a:latin typeface="Arial" pitchFamily="34" charset="0"/>
              </a:rPr>
              <a:t>构架</a:t>
            </a:r>
          </a:p>
          <a:p>
            <a:pPr algn="ctr">
              <a:spcBef>
                <a:spcPct val="0"/>
              </a:spcBef>
              <a:buClrTx/>
              <a:buSzTx/>
              <a:buFont typeface="Arial" pitchFamily="34" charset="0"/>
              <a:buNone/>
            </a:pPr>
            <a:r>
              <a:rPr lang="en-US" altLang="zh-CN" sz="1600" dirty="0">
                <a:latin typeface="Arial" pitchFamily="34" charset="0"/>
              </a:rPr>
              <a:t>architecture</a:t>
            </a:r>
          </a:p>
        </p:txBody>
      </p:sp>
      <p:cxnSp>
        <p:nvCxnSpPr>
          <p:cNvPr id="8207" name="AutoShape 5"/>
          <p:cNvCxnSpPr>
            <a:cxnSpLocks noChangeShapeType="1"/>
          </p:cNvCxnSpPr>
          <p:nvPr/>
        </p:nvCxnSpPr>
        <p:spPr bwMode="auto">
          <a:xfrm rot="5400000">
            <a:off x="4403725" y="115888"/>
            <a:ext cx="915987" cy="2376488"/>
          </a:xfrm>
          <a:prstGeom prst="bentConnector3">
            <a:avLst>
              <a:gd name="adj1" fmla="val 49912"/>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cxnSp>
        <p:nvCxnSpPr>
          <p:cNvPr id="8208" name="AutoShape 6"/>
          <p:cNvCxnSpPr>
            <a:cxnSpLocks noChangeShapeType="1"/>
          </p:cNvCxnSpPr>
          <p:nvPr/>
        </p:nvCxnSpPr>
        <p:spPr bwMode="auto">
          <a:xfrm flipH="1">
            <a:off x="6048375" y="846138"/>
            <a:ext cx="1588" cy="915987"/>
          </a:xfrm>
          <a:prstGeom prst="straightConnector1">
            <a:avLst/>
          </a:prstGeom>
          <a:noFill/>
          <a:ln w="28575">
            <a:solidFill>
              <a:srgbClr val="5F5F5F"/>
            </a:solidFill>
            <a:round/>
            <a:headEnd/>
            <a:tailEnd type="triangle" w="lg" len="lg"/>
          </a:ln>
          <a:extLst>
            <a:ext uri="{909E8E84-426E-40DD-AFC4-6F175D3DCCD1}">
              <a14:hiddenFill xmlns:a14="http://schemas.microsoft.com/office/drawing/2010/main">
                <a:noFill/>
              </a14:hiddenFill>
            </a:ext>
          </a:extLst>
        </p:spPr>
      </p:cxnSp>
      <p:cxnSp>
        <p:nvCxnSpPr>
          <p:cNvPr id="8209" name="AutoShape 7"/>
          <p:cNvCxnSpPr>
            <a:cxnSpLocks noChangeShapeType="1"/>
          </p:cNvCxnSpPr>
          <p:nvPr/>
        </p:nvCxnSpPr>
        <p:spPr bwMode="auto">
          <a:xfrm rot="16200000" flipH="1">
            <a:off x="6706394" y="189707"/>
            <a:ext cx="917575" cy="2230437"/>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sp>
        <p:nvSpPr>
          <p:cNvPr id="8210" name="Rectangle 29"/>
          <p:cNvSpPr>
            <a:spLocks noChangeArrowheads="1"/>
          </p:cNvSpPr>
          <p:nvPr/>
        </p:nvSpPr>
        <p:spPr bwMode="auto">
          <a:xfrm>
            <a:off x="2987675" y="3284538"/>
            <a:ext cx="1439863"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关系</a:t>
            </a:r>
          </a:p>
          <a:p>
            <a:pPr algn="ctr">
              <a:spcBef>
                <a:spcPct val="0"/>
              </a:spcBef>
              <a:buClrTx/>
              <a:buSzTx/>
              <a:buNone/>
            </a:pPr>
            <a:r>
              <a:rPr lang="en-US" altLang="zh-CN" sz="1800" dirty="0">
                <a:latin typeface="Arial" pitchFamily="34" charset="0"/>
              </a:rPr>
              <a:t>relationships</a:t>
            </a:r>
          </a:p>
        </p:txBody>
      </p:sp>
      <p:sp>
        <p:nvSpPr>
          <p:cNvPr id="8211" name="Rectangle 30"/>
          <p:cNvSpPr>
            <a:spLocks noChangeArrowheads="1"/>
          </p:cNvSpPr>
          <p:nvPr/>
        </p:nvSpPr>
        <p:spPr bwMode="auto">
          <a:xfrm>
            <a:off x="5076825" y="3284538"/>
            <a:ext cx="1584325"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图</a:t>
            </a:r>
          </a:p>
          <a:p>
            <a:pPr algn="ctr">
              <a:spcBef>
                <a:spcPct val="0"/>
              </a:spcBef>
              <a:buClrTx/>
              <a:buSzTx/>
              <a:buFont typeface="Arial" pitchFamily="34" charset="0"/>
              <a:buNone/>
            </a:pPr>
            <a:r>
              <a:rPr lang="en-US" altLang="zh-CN" sz="1800" dirty="0">
                <a:latin typeface="Arial" pitchFamily="34" charset="0"/>
              </a:rPr>
              <a:t>diagrams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wheel(1)">
                                      <p:cBhvr>
                                        <p:cTn id="7" dur="1000"/>
                                        <p:tgtEl>
                                          <p:spTgt spid="8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02"/>
                                        </p:tgtEl>
                                        <p:attrNameLst>
                                          <p:attrName>style.visibility</p:attrName>
                                        </p:attrNameLst>
                                      </p:cBhvr>
                                      <p:to>
                                        <p:strVal val="visible"/>
                                      </p:to>
                                    </p:set>
                                    <p:animEffect transition="in" filter="randombar(horizontal)">
                                      <p:cBhvr>
                                        <p:cTn id="12" dur="500"/>
                                        <p:tgtEl>
                                          <p:spTgt spid="8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203"/>
                                        </p:tgtEl>
                                        <p:attrNameLst>
                                          <p:attrName>style.visibility</p:attrName>
                                        </p:attrNameLst>
                                      </p:cBhvr>
                                      <p:to>
                                        <p:strVal val="visible"/>
                                      </p:to>
                                    </p:set>
                                    <p:animEffect transition="in" filter="wipe(up)">
                                      <p:cBhvr>
                                        <p:cTn id="17"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P spid="8202" grpId="0" animBg="1"/>
      <p:bldP spid="820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9D0D1CA-0CB4-470D-B01A-99293F23CE27}" type="slidenum">
              <a:rPr lang="en-US" altLang="zh-CN" sz="1400" b="0">
                <a:solidFill>
                  <a:schemeClr val="accent2"/>
                </a:solidFill>
              </a:rPr>
              <a:pPr algn="r">
                <a:spcBef>
                  <a:spcPct val="0"/>
                </a:spcBef>
                <a:buClrTx/>
                <a:buSzTx/>
                <a:buFont typeface="Arial" pitchFamily="34" charset="0"/>
                <a:buNone/>
              </a:pPr>
              <a:t>50</a:t>
            </a:fld>
            <a:r>
              <a:rPr lang="en-US" altLang="zh-CN" sz="1400" b="0">
                <a:solidFill>
                  <a:schemeClr val="accent2"/>
                </a:solidFill>
              </a:rPr>
              <a:t>-</a:t>
            </a:r>
          </a:p>
        </p:txBody>
      </p:sp>
      <p:sp>
        <p:nvSpPr>
          <p:cNvPr id="53251" name="Rectangle 2"/>
          <p:cNvSpPr>
            <a:spLocks noGrp="1" noChangeArrowheads="1"/>
          </p:cNvSpPr>
          <p:nvPr>
            <p:ph type="title" idx="4294967295"/>
          </p:nvPr>
        </p:nvSpPr>
        <p:spPr/>
        <p:txBody>
          <a:bodyPr/>
          <a:lstStyle/>
          <a:p>
            <a:pPr eaLnBrk="1" hangingPunct="1"/>
            <a:r>
              <a:rPr lang="en-US" altLang="zh-CN" smtClean="0"/>
              <a:t>2.3.1 Association(</a:t>
            </a:r>
            <a:r>
              <a:rPr lang="zh-CN" altLang="en-US" smtClean="0"/>
              <a:t>关联</a:t>
            </a:r>
            <a:r>
              <a:rPr lang="en-US" altLang="zh-CN" smtClean="0"/>
              <a:t>)</a:t>
            </a:r>
            <a:endParaRPr lang="zh-CN" altLang="en-US" smtClean="0"/>
          </a:p>
        </p:txBody>
      </p:sp>
      <p:sp>
        <p:nvSpPr>
          <p:cNvPr id="53252" name="Rectangle 3"/>
          <p:cNvSpPr>
            <a:spLocks noGrp="1" noChangeArrowheads="1"/>
          </p:cNvSpPr>
          <p:nvPr>
            <p:ph type="body" idx="4294967295"/>
          </p:nvPr>
        </p:nvSpPr>
        <p:spPr/>
        <p:txBody>
          <a:bodyPr/>
          <a:lstStyle/>
          <a:p>
            <a:pPr eaLnBrk="1" hangingPunct="1"/>
            <a:r>
              <a:rPr lang="zh-CN" altLang="en-US" smtClean="0"/>
              <a:t>关联的定义</a:t>
            </a:r>
          </a:p>
          <a:p>
            <a:pPr eaLnBrk="1" hangingPunct="1"/>
            <a:r>
              <a:rPr lang="zh-CN" altLang="en-US" smtClean="0"/>
              <a:t>关联的表示形式</a:t>
            </a:r>
          </a:p>
          <a:p>
            <a:pPr eaLnBrk="1" hangingPunct="1"/>
            <a:r>
              <a:rPr lang="zh-CN" altLang="en-US" smtClean="0"/>
              <a:t>连接</a:t>
            </a:r>
          </a:p>
          <a:p>
            <a:pPr eaLnBrk="1" hangingPunct="1"/>
            <a:r>
              <a:rPr lang="zh-CN" altLang="en-US" smtClean="0"/>
              <a:t>聚合</a:t>
            </a:r>
          </a:p>
          <a:p>
            <a:pPr eaLnBrk="1" hangingPunct="1"/>
            <a:r>
              <a:rPr lang="zh-CN" altLang="en-US" smtClean="0"/>
              <a:t>组合</a:t>
            </a:r>
          </a:p>
          <a:p>
            <a:pPr eaLnBrk="1" hangingPunct="1"/>
            <a:endParaRPr lang="en-US" altLang="zh-CN"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9C928F0F-C329-4C4A-A8AE-2643960A8C00}" type="slidenum">
              <a:rPr lang="en-US" altLang="zh-CN" sz="1400" b="0">
                <a:solidFill>
                  <a:schemeClr val="accent2"/>
                </a:solidFill>
              </a:rPr>
              <a:pPr algn="r">
                <a:spcBef>
                  <a:spcPct val="0"/>
                </a:spcBef>
                <a:buClrTx/>
                <a:buSzTx/>
                <a:buFont typeface="Arial" pitchFamily="34" charset="0"/>
                <a:buNone/>
              </a:pPr>
              <a:t>51</a:t>
            </a:fld>
            <a:r>
              <a:rPr lang="en-US" altLang="zh-CN" sz="1400" b="0">
                <a:solidFill>
                  <a:schemeClr val="accent2"/>
                </a:solidFill>
              </a:rPr>
              <a:t>-</a:t>
            </a:r>
          </a:p>
        </p:txBody>
      </p:sp>
      <p:sp>
        <p:nvSpPr>
          <p:cNvPr id="54275" name="Rectangle 2"/>
          <p:cNvSpPr>
            <a:spLocks noGrp="1" noChangeArrowheads="1"/>
          </p:cNvSpPr>
          <p:nvPr>
            <p:ph type="title" idx="4294967295"/>
          </p:nvPr>
        </p:nvSpPr>
        <p:spPr>
          <a:xfrm>
            <a:off x="723900" y="869950"/>
            <a:ext cx="7793038" cy="606425"/>
          </a:xfrm>
        </p:spPr>
        <p:txBody>
          <a:bodyPr/>
          <a:lstStyle/>
          <a:p>
            <a:pPr eaLnBrk="1" hangingPunct="1"/>
            <a:r>
              <a:rPr lang="en-US" altLang="zh-CN" smtClean="0"/>
              <a:t>Association(</a:t>
            </a:r>
            <a:r>
              <a:rPr lang="zh-CN" altLang="en-US" smtClean="0"/>
              <a:t>关联</a:t>
            </a:r>
            <a:r>
              <a:rPr lang="en-US" altLang="zh-CN" smtClean="0"/>
              <a:t>)</a:t>
            </a:r>
            <a:endParaRPr lang="zh-CN" altLang="en-US" smtClean="0"/>
          </a:p>
        </p:txBody>
      </p:sp>
      <p:sp>
        <p:nvSpPr>
          <p:cNvPr id="54276" name="Rectangle 3"/>
          <p:cNvSpPr>
            <a:spLocks noGrp="1" noChangeArrowheads="1"/>
          </p:cNvSpPr>
          <p:nvPr>
            <p:ph type="body" idx="4294967295"/>
          </p:nvPr>
        </p:nvSpPr>
        <p:spPr/>
        <p:txBody>
          <a:bodyPr/>
          <a:lstStyle/>
          <a:p>
            <a:pPr eaLnBrk="1" hangingPunct="1">
              <a:lnSpc>
                <a:spcPct val="110000"/>
              </a:lnSpc>
            </a:pPr>
            <a:r>
              <a:rPr lang="zh-CN" altLang="en-US" dirty="0" smtClean="0">
                <a:solidFill>
                  <a:schemeClr val="tx2"/>
                </a:solidFill>
              </a:rPr>
              <a:t>关联关系</a:t>
            </a:r>
            <a:r>
              <a:rPr lang="zh-CN" altLang="en-US" dirty="0" smtClean="0"/>
              <a:t>描述表示两个类之间存在某种</a:t>
            </a:r>
            <a:r>
              <a:rPr lang="zh-CN" altLang="en-US" dirty="0" smtClean="0">
                <a:solidFill>
                  <a:schemeClr val="hlink"/>
                </a:solidFill>
              </a:rPr>
              <a:t>语义上</a:t>
            </a:r>
            <a:r>
              <a:rPr lang="zh-CN" altLang="en-US" dirty="0" smtClean="0"/>
              <a:t>的联系。</a:t>
            </a:r>
          </a:p>
          <a:p>
            <a:pPr eaLnBrk="1" hangingPunct="1">
              <a:lnSpc>
                <a:spcPct val="110000"/>
              </a:lnSpc>
            </a:pPr>
            <a:r>
              <a:rPr lang="zh-CN" altLang="en-US" dirty="0" smtClean="0"/>
              <a:t>关联到类的连接点称为</a:t>
            </a:r>
            <a:r>
              <a:rPr lang="zh-CN" altLang="en-US" u="sng" dirty="0" smtClean="0">
                <a:solidFill>
                  <a:schemeClr val="hlink"/>
                </a:solidFill>
              </a:rPr>
              <a:t>关联端点</a:t>
            </a:r>
            <a:r>
              <a:rPr lang="zh-CN" altLang="en-US" dirty="0" smtClean="0"/>
              <a:t>，很多信息被附在关联端点上，它拥有</a:t>
            </a:r>
            <a:r>
              <a:rPr lang="zh-CN" altLang="en-US" dirty="0" smtClean="0">
                <a:solidFill>
                  <a:srgbClr val="FF0000"/>
                </a:solidFill>
              </a:rPr>
              <a:t>角色名</a:t>
            </a:r>
            <a:r>
              <a:rPr lang="zh-CN" altLang="en-US" dirty="0" smtClean="0"/>
              <a:t>、</a:t>
            </a:r>
            <a:r>
              <a:rPr lang="zh-CN" altLang="en-US" dirty="0" smtClean="0">
                <a:solidFill>
                  <a:srgbClr val="FF0000"/>
                </a:solidFill>
              </a:rPr>
              <a:t>重数</a:t>
            </a:r>
            <a:r>
              <a:rPr lang="zh-CN" altLang="en-US" dirty="0" smtClean="0"/>
              <a:t>（多少个类的实例可以关联于另一个类的实例）等。</a:t>
            </a:r>
          </a:p>
          <a:p>
            <a:pPr eaLnBrk="1" hangingPunct="1">
              <a:lnSpc>
                <a:spcPct val="110000"/>
              </a:lnSpc>
            </a:pPr>
            <a:endParaRPr lang="en-US"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8D05653-5C0A-44A3-9FC9-ADED2711D45B}" type="slidenum">
              <a:rPr lang="en-US" altLang="zh-CN" sz="1400" b="0">
                <a:solidFill>
                  <a:schemeClr val="accent2"/>
                </a:solidFill>
              </a:rPr>
              <a:pPr algn="r">
                <a:spcBef>
                  <a:spcPct val="0"/>
                </a:spcBef>
                <a:buClrTx/>
                <a:buSzTx/>
                <a:buFont typeface="Arial" pitchFamily="34" charset="0"/>
                <a:buNone/>
              </a:pPr>
              <a:t>52</a:t>
            </a:fld>
            <a:r>
              <a:rPr lang="en-US" altLang="zh-CN" sz="1400" b="0">
                <a:solidFill>
                  <a:schemeClr val="accent2"/>
                </a:solidFill>
              </a:rPr>
              <a:t>-</a:t>
            </a:r>
          </a:p>
        </p:txBody>
      </p:sp>
      <p:sp>
        <p:nvSpPr>
          <p:cNvPr id="55299" name="Rectangle 2"/>
          <p:cNvSpPr>
            <a:spLocks noGrp="1" noChangeArrowheads="1"/>
          </p:cNvSpPr>
          <p:nvPr>
            <p:ph type="title" idx="4294967295"/>
          </p:nvPr>
        </p:nvSpPr>
        <p:spPr>
          <a:xfrm>
            <a:off x="723900" y="549275"/>
            <a:ext cx="7735888" cy="927100"/>
          </a:xfrm>
        </p:spPr>
        <p:txBody>
          <a:bodyPr/>
          <a:lstStyle/>
          <a:p>
            <a:pPr eaLnBrk="1" hangingPunct="1"/>
            <a:r>
              <a:rPr lang="en-US" altLang="zh-CN" smtClean="0"/>
              <a:t>Association(</a:t>
            </a:r>
            <a:r>
              <a:rPr lang="zh-CN" altLang="en-US" smtClean="0"/>
              <a:t>关联</a:t>
            </a:r>
            <a:r>
              <a:rPr lang="en-US" altLang="zh-CN" smtClean="0"/>
              <a:t>)</a:t>
            </a:r>
            <a:r>
              <a:rPr lang="zh-CN" altLang="en-US" smtClean="0"/>
              <a:t>的表示形式</a:t>
            </a:r>
          </a:p>
        </p:txBody>
      </p:sp>
      <p:sp>
        <p:nvSpPr>
          <p:cNvPr id="55300" name="Rectangle 3"/>
          <p:cNvSpPr>
            <a:spLocks noChangeArrowheads="1"/>
          </p:cNvSpPr>
          <p:nvPr/>
        </p:nvSpPr>
        <p:spPr bwMode="auto">
          <a:xfrm>
            <a:off x="5180013" y="4521200"/>
            <a:ext cx="1587" cy="269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1" name="Rectangle 4"/>
          <p:cNvSpPr>
            <a:spLocks noChangeArrowheads="1"/>
          </p:cNvSpPr>
          <p:nvPr/>
        </p:nvSpPr>
        <p:spPr bwMode="auto">
          <a:xfrm>
            <a:off x="6067425" y="4521200"/>
            <a:ext cx="1588" cy="269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2" name="Rectangle 5"/>
          <p:cNvSpPr>
            <a:spLocks noChangeArrowheads="1"/>
          </p:cNvSpPr>
          <p:nvPr/>
        </p:nvSpPr>
        <p:spPr bwMode="auto">
          <a:xfrm>
            <a:off x="5032375" y="4784725"/>
            <a:ext cx="20638"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3" name="Rectangle 6"/>
          <p:cNvSpPr>
            <a:spLocks noChangeArrowheads="1"/>
          </p:cNvSpPr>
          <p:nvPr/>
        </p:nvSpPr>
        <p:spPr bwMode="auto">
          <a:xfrm>
            <a:off x="5032375" y="5649913"/>
            <a:ext cx="20638"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4" name="Rectangle 7"/>
          <p:cNvSpPr>
            <a:spLocks noChangeArrowheads="1"/>
          </p:cNvSpPr>
          <p:nvPr/>
        </p:nvSpPr>
        <p:spPr bwMode="auto">
          <a:xfrm>
            <a:off x="3195638" y="2632075"/>
            <a:ext cx="1587" cy="269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5" name="Rectangle 8"/>
          <p:cNvSpPr>
            <a:spLocks noChangeArrowheads="1"/>
          </p:cNvSpPr>
          <p:nvPr/>
        </p:nvSpPr>
        <p:spPr bwMode="auto">
          <a:xfrm>
            <a:off x="5749925" y="2632075"/>
            <a:ext cx="1588" cy="269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6" name="Rectangle 9"/>
          <p:cNvSpPr>
            <a:spLocks noChangeArrowheads="1"/>
          </p:cNvSpPr>
          <p:nvPr/>
        </p:nvSpPr>
        <p:spPr bwMode="auto">
          <a:xfrm>
            <a:off x="5032375" y="5649913"/>
            <a:ext cx="1588" cy="269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7" name="Rectangle 10"/>
          <p:cNvSpPr>
            <a:spLocks noChangeArrowheads="1"/>
          </p:cNvSpPr>
          <p:nvPr/>
        </p:nvSpPr>
        <p:spPr bwMode="auto">
          <a:xfrm>
            <a:off x="6067425" y="5649913"/>
            <a:ext cx="1588" cy="269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8" name="Rectangle 11"/>
          <p:cNvSpPr>
            <a:spLocks noChangeArrowheads="1"/>
          </p:cNvSpPr>
          <p:nvPr/>
        </p:nvSpPr>
        <p:spPr bwMode="auto">
          <a:xfrm>
            <a:off x="6067425" y="4521200"/>
            <a:ext cx="20638"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09" name="Rectangle 12"/>
          <p:cNvSpPr>
            <a:spLocks noChangeArrowheads="1"/>
          </p:cNvSpPr>
          <p:nvPr/>
        </p:nvSpPr>
        <p:spPr bwMode="auto">
          <a:xfrm>
            <a:off x="6067425" y="5649913"/>
            <a:ext cx="20638"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10" name="Rectangle 13"/>
          <p:cNvSpPr>
            <a:spLocks noChangeArrowheads="1"/>
          </p:cNvSpPr>
          <p:nvPr/>
        </p:nvSpPr>
        <p:spPr bwMode="auto">
          <a:xfrm>
            <a:off x="4306888" y="2667000"/>
            <a:ext cx="4587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2500" b="0" i="1">
                <a:solidFill>
                  <a:srgbClr val="452DF5"/>
                </a:solidFill>
                <a:latin typeface="Helvetica" charset="0"/>
                <a:cs typeface="Arial" pitchFamily="34" charset="0"/>
              </a:rPr>
              <a:t>Job</a:t>
            </a:r>
            <a:endParaRPr lang="en-US" altLang="zh-CN" sz="2400" b="0">
              <a:solidFill>
                <a:srgbClr val="452DF5"/>
              </a:solidFill>
              <a:latin typeface="Verdana" pitchFamily="34" charset="0"/>
              <a:cs typeface="Arial" pitchFamily="34" charset="0"/>
            </a:endParaRPr>
          </a:p>
        </p:txBody>
      </p:sp>
      <p:sp>
        <p:nvSpPr>
          <p:cNvPr id="55311" name="Rectangle 14"/>
          <p:cNvSpPr>
            <a:spLocks noChangeArrowheads="1"/>
          </p:cNvSpPr>
          <p:nvPr/>
        </p:nvSpPr>
        <p:spPr bwMode="auto">
          <a:xfrm>
            <a:off x="5070475" y="3200400"/>
            <a:ext cx="1101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2000" b="0">
                <a:latin typeface="Arial" pitchFamily="34" charset="0"/>
                <a:cs typeface="Arial" pitchFamily="34" charset="0"/>
              </a:rPr>
              <a:t>employee</a:t>
            </a:r>
          </a:p>
        </p:txBody>
      </p:sp>
      <p:sp>
        <p:nvSpPr>
          <p:cNvPr id="55312" name="Rectangle 15"/>
          <p:cNvSpPr>
            <a:spLocks noChangeArrowheads="1"/>
          </p:cNvSpPr>
          <p:nvPr/>
        </p:nvSpPr>
        <p:spPr bwMode="auto">
          <a:xfrm>
            <a:off x="3070225" y="3200400"/>
            <a:ext cx="1044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2000" b="0">
                <a:latin typeface="Arial" pitchFamily="34" charset="0"/>
                <a:cs typeface="Arial" pitchFamily="34" charset="0"/>
              </a:rPr>
              <a:t>employer</a:t>
            </a:r>
          </a:p>
        </p:txBody>
      </p:sp>
      <p:sp>
        <p:nvSpPr>
          <p:cNvPr id="55313" name="Rectangle 16"/>
          <p:cNvSpPr>
            <a:spLocks noChangeArrowheads="1"/>
          </p:cNvSpPr>
          <p:nvPr/>
        </p:nvSpPr>
        <p:spPr bwMode="auto">
          <a:xfrm>
            <a:off x="5640388" y="2895600"/>
            <a:ext cx="379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2000" b="0">
                <a:latin typeface="Arial" pitchFamily="34" charset="0"/>
                <a:cs typeface="Arial" pitchFamily="34" charset="0"/>
              </a:rPr>
              <a:t>1..*</a:t>
            </a:r>
          </a:p>
        </p:txBody>
      </p:sp>
      <p:sp>
        <p:nvSpPr>
          <p:cNvPr id="55314" name="Rectangle 17"/>
          <p:cNvSpPr>
            <a:spLocks noChangeArrowheads="1"/>
          </p:cNvSpPr>
          <p:nvPr/>
        </p:nvSpPr>
        <p:spPr bwMode="auto">
          <a:xfrm>
            <a:off x="3124200" y="2971800"/>
            <a:ext cx="9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zh-CN" altLang="en-US" sz="2000" b="0">
                <a:latin typeface="Arial" pitchFamily="34" charset="0"/>
                <a:cs typeface="Arial" pitchFamily="34" charset="0"/>
              </a:rPr>
              <a:t>*</a:t>
            </a:r>
          </a:p>
        </p:txBody>
      </p:sp>
      <p:sp>
        <p:nvSpPr>
          <p:cNvPr id="55315" name="Rectangle 18"/>
          <p:cNvSpPr>
            <a:spLocks noChangeArrowheads="1"/>
          </p:cNvSpPr>
          <p:nvPr/>
        </p:nvSpPr>
        <p:spPr bwMode="auto">
          <a:xfrm>
            <a:off x="4441825" y="2632075"/>
            <a:ext cx="20638"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16" name="Rectangle 19"/>
          <p:cNvSpPr>
            <a:spLocks noChangeArrowheads="1"/>
          </p:cNvSpPr>
          <p:nvPr/>
        </p:nvSpPr>
        <p:spPr bwMode="auto">
          <a:xfrm>
            <a:off x="4441825" y="2711450"/>
            <a:ext cx="20638"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17" name="Rectangle 20"/>
          <p:cNvSpPr>
            <a:spLocks noChangeArrowheads="1"/>
          </p:cNvSpPr>
          <p:nvPr/>
        </p:nvSpPr>
        <p:spPr bwMode="auto">
          <a:xfrm>
            <a:off x="4441825" y="3760788"/>
            <a:ext cx="20638"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18" name="Rectangle 21"/>
          <p:cNvSpPr>
            <a:spLocks noChangeArrowheads="1"/>
          </p:cNvSpPr>
          <p:nvPr/>
        </p:nvSpPr>
        <p:spPr bwMode="auto">
          <a:xfrm>
            <a:off x="4441825" y="3865563"/>
            <a:ext cx="20638"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19" name="Rectangle 22"/>
          <p:cNvSpPr>
            <a:spLocks noChangeArrowheads="1"/>
          </p:cNvSpPr>
          <p:nvPr/>
        </p:nvSpPr>
        <p:spPr bwMode="auto">
          <a:xfrm>
            <a:off x="5180013" y="4284663"/>
            <a:ext cx="1587" cy="269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5320" name="Text Box 23"/>
          <p:cNvSpPr txBox="1">
            <a:spLocks noChangeArrowheads="1"/>
          </p:cNvSpPr>
          <p:nvPr/>
        </p:nvSpPr>
        <p:spPr bwMode="auto">
          <a:xfrm>
            <a:off x="1295400" y="2971800"/>
            <a:ext cx="16764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Company</a:t>
            </a:r>
          </a:p>
        </p:txBody>
      </p:sp>
      <p:sp>
        <p:nvSpPr>
          <p:cNvPr id="55321" name="Text Box 24"/>
          <p:cNvSpPr txBox="1">
            <a:spLocks noChangeArrowheads="1"/>
          </p:cNvSpPr>
          <p:nvPr/>
        </p:nvSpPr>
        <p:spPr bwMode="auto">
          <a:xfrm>
            <a:off x="6248400" y="2971800"/>
            <a:ext cx="18288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Person</a:t>
            </a:r>
          </a:p>
        </p:txBody>
      </p:sp>
      <p:cxnSp>
        <p:nvCxnSpPr>
          <p:cNvPr id="55322" name="AutoShape 25"/>
          <p:cNvCxnSpPr>
            <a:cxnSpLocks noChangeShapeType="1"/>
            <a:stCxn id="55320" idx="3"/>
            <a:endCxn id="55321" idx="1"/>
          </p:cNvCxnSpPr>
          <p:nvPr/>
        </p:nvCxnSpPr>
        <p:spPr bwMode="auto">
          <a:xfrm>
            <a:off x="2971800" y="3175000"/>
            <a:ext cx="3276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5323" name="AutoShape 26"/>
          <p:cNvSpPr>
            <a:spLocks/>
          </p:cNvSpPr>
          <p:nvPr/>
        </p:nvSpPr>
        <p:spPr bwMode="auto">
          <a:xfrm>
            <a:off x="611188" y="4056063"/>
            <a:ext cx="1457325" cy="485775"/>
          </a:xfrm>
          <a:prstGeom prst="accentCallout2">
            <a:avLst>
              <a:gd name="adj1" fmla="val 23528"/>
              <a:gd name="adj2" fmla="val 105227"/>
              <a:gd name="adj3" fmla="val 23528"/>
              <a:gd name="adj4" fmla="val 143463"/>
              <a:gd name="adj5" fmla="val -114380"/>
              <a:gd name="adj6" fmla="val 177014"/>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cs typeface="Arial" pitchFamily="34" charset="0"/>
              </a:rPr>
              <a:t>角色名</a:t>
            </a:r>
          </a:p>
        </p:txBody>
      </p:sp>
      <p:sp>
        <p:nvSpPr>
          <p:cNvPr id="55324" name="AutoShape 27"/>
          <p:cNvSpPr>
            <a:spLocks/>
          </p:cNvSpPr>
          <p:nvPr/>
        </p:nvSpPr>
        <p:spPr bwMode="auto">
          <a:xfrm>
            <a:off x="1713611" y="2060575"/>
            <a:ext cx="920750" cy="485775"/>
          </a:xfrm>
          <a:prstGeom prst="accentCallout2">
            <a:avLst>
              <a:gd name="adj1" fmla="val 28917"/>
              <a:gd name="adj2" fmla="val 108278"/>
              <a:gd name="adj3" fmla="val 28917"/>
              <a:gd name="adj4" fmla="val 143278"/>
              <a:gd name="adj5" fmla="val 192724"/>
              <a:gd name="adj6" fmla="val 160004"/>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cs typeface="Arial" pitchFamily="34" charset="0"/>
              </a:rPr>
              <a:t>重数</a:t>
            </a:r>
          </a:p>
        </p:txBody>
      </p:sp>
      <p:sp>
        <p:nvSpPr>
          <p:cNvPr id="55325" name="AutoShape 28"/>
          <p:cNvSpPr>
            <a:spLocks/>
          </p:cNvSpPr>
          <p:nvPr/>
        </p:nvSpPr>
        <p:spPr bwMode="auto">
          <a:xfrm>
            <a:off x="5399088" y="1987550"/>
            <a:ext cx="1477962" cy="485775"/>
          </a:xfrm>
          <a:prstGeom prst="accentCallout2">
            <a:avLst>
              <a:gd name="adj1" fmla="val 23528"/>
              <a:gd name="adj2" fmla="val -5157"/>
              <a:gd name="adj3" fmla="val 23528"/>
              <a:gd name="adj4" fmla="val -43074"/>
              <a:gd name="adj5" fmla="val 144116"/>
              <a:gd name="adj6" fmla="val -58755"/>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cs typeface="Arial" pitchFamily="34" charset="0"/>
              </a:rPr>
              <a:t>关联名称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BB7998D-7BA0-4BB8-9494-9E902433731D}" type="slidenum">
              <a:rPr lang="en-US" altLang="zh-CN" sz="1400" b="0">
                <a:solidFill>
                  <a:schemeClr val="accent2"/>
                </a:solidFill>
              </a:rPr>
              <a:pPr algn="r">
                <a:spcBef>
                  <a:spcPct val="0"/>
                </a:spcBef>
                <a:buClrTx/>
                <a:buSzTx/>
                <a:buFont typeface="Arial" pitchFamily="34" charset="0"/>
                <a:buNone/>
              </a:pPr>
              <a:t>53</a:t>
            </a:fld>
            <a:r>
              <a:rPr lang="en-US" altLang="zh-CN" sz="1400" b="0">
                <a:solidFill>
                  <a:schemeClr val="accent2"/>
                </a:solidFill>
              </a:rPr>
              <a:t>-</a:t>
            </a:r>
          </a:p>
        </p:txBody>
      </p:sp>
      <p:sp>
        <p:nvSpPr>
          <p:cNvPr id="56323" name="Rectangle 2"/>
          <p:cNvSpPr>
            <a:spLocks noGrp="1" noChangeArrowheads="1"/>
          </p:cNvSpPr>
          <p:nvPr>
            <p:ph type="title" idx="4294967295"/>
          </p:nvPr>
        </p:nvSpPr>
        <p:spPr/>
        <p:txBody>
          <a:bodyPr/>
          <a:lstStyle/>
          <a:p>
            <a:pPr eaLnBrk="1" hangingPunct="1"/>
            <a:r>
              <a:rPr lang="zh-CN" altLang="en-US" smtClean="0"/>
              <a:t>关联之间的几种表现形式</a:t>
            </a:r>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60575"/>
            <a:ext cx="51244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9A6F9D3-1BE9-4295-B0C6-482AE28B7D3D}" type="slidenum">
              <a:rPr lang="en-US" altLang="zh-CN" sz="1400" b="0">
                <a:solidFill>
                  <a:schemeClr val="accent2"/>
                </a:solidFill>
              </a:rPr>
              <a:pPr algn="r">
                <a:spcBef>
                  <a:spcPct val="0"/>
                </a:spcBef>
                <a:buClrTx/>
                <a:buSzTx/>
                <a:buFont typeface="Arial" pitchFamily="34" charset="0"/>
                <a:buNone/>
              </a:pPr>
              <a:t>54</a:t>
            </a:fld>
            <a:r>
              <a:rPr lang="en-US" altLang="zh-CN" sz="1400" b="0">
                <a:solidFill>
                  <a:schemeClr val="accent2"/>
                </a:solidFill>
              </a:rPr>
              <a:t>-</a:t>
            </a:r>
          </a:p>
        </p:txBody>
      </p:sp>
      <p:sp>
        <p:nvSpPr>
          <p:cNvPr id="57347" name="Rectangle 2"/>
          <p:cNvSpPr>
            <a:spLocks noGrp="1" noChangeArrowheads="1"/>
          </p:cNvSpPr>
          <p:nvPr>
            <p:ph type="title" idx="4294967295"/>
          </p:nvPr>
        </p:nvSpPr>
        <p:spPr/>
        <p:txBody>
          <a:bodyPr/>
          <a:lstStyle/>
          <a:p>
            <a:pPr eaLnBrk="1" hangingPunct="1"/>
            <a:r>
              <a:rPr lang="zh-CN" altLang="en-US" smtClean="0"/>
              <a:t>连接</a:t>
            </a:r>
          </a:p>
        </p:txBody>
      </p:sp>
      <p:sp>
        <p:nvSpPr>
          <p:cNvPr id="57348" name="Rectangle 3"/>
          <p:cNvSpPr>
            <a:spLocks noGrp="1" noChangeArrowheads="1"/>
          </p:cNvSpPr>
          <p:nvPr>
            <p:ph type="body" idx="4294967295"/>
          </p:nvPr>
        </p:nvSpPr>
        <p:spPr/>
        <p:txBody>
          <a:bodyPr/>
          <a:lstStyle/>
          <a:p>
            <a:pPr eaLnBrk="1" hangingPunct="1"/>
            <a:r>
              <a:rPr lang="zh-CN" altLang="en-US" smtClean="0"/>
              <a:t>最弱的关联，只是表示两个类对象之间有导航关系</a:t>
            </a:r>
          </a:p>
        </p:txBody>
      </p:sp>
      <p:pic>
        <p:nvPicPr>
          <p:cNvPr id="573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84538"/>
            <a:ext cx="6427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B2A1353-FC17-4567-9959-DA26968CB297}" type="slidenum">
              <a:rPr lang="en-US" altLang="zh-CN" sz="1400" b="0">
                <a:solidFill>
                  <a:schemeClr val="accent2"/>
                </a:solidFill>
              </a:rPr>
              <a:pPr algn="r">
                <a:spcBef>
                  <a:spcPct val="0"/>
                </a:spcBef>
                <a:buClrTx/>
                <a:buSzTx/>
                <a:buFont typeface="Arial" pitchFamily="34" charset="0"/>
                <a:buNone/>
              </a:pPr>
              <a:t>55</a:t>
            </a:fld>
            <a:r>
              <a:rPr lang="en-US" altLang="zh-CN" sz="1400" b="0">
                <a:solidFill>
                  <a:schemeClr val="accent2"/>
                </a:solidFill>
              </a:rPr>
              <a:t>-</a:t>
            </a:r>
          </a:p>
        </p:txBody>
      </p:sp>
      <p:sp>
        <p:nvSpPr>
          <p:cNvPr id="58371" name="Rectangle 2"/>
          <p:cNvSpPr>
            <a:spLocks noGrp="1" noChangeArrowheads="1"/>
          </p:cNvSpPr>
          <p:nvPr>
            <p:ph type="title" idx="4294967295"/>
          </p:nvPr>
        </p:nvSpPr>
        <p:spPr/>
        <p:txBody>
          <a:bodyPr/>
          <a:lstStyle/>
          <a:p>
            <a:pPr eaLnBrk="1" hangingPunct="1"/>
            <a:r>
              <a:rPr lang="zh-CN" altLang="en-US" smtClean="0"/>
              <a:t>双向连接的代码表达形式</a:t>
            </a:r>
          </a:p>
        </p:txBody>
      </p:sp>
      <p:pic>
        <p:nvPicPr>
          <p:cNvPr id="583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060575"/>
            <a:ext cx="18097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1557338"/>
            <a:ext cx="2994025"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Line 7"/>
          <p:cNvSpPr>
            <a:spLocks noChangeShapeType="1"/>
          </p:cNvSpPr>
          <p:nvPr/>
        </p:nvSpPr>
        <p:spPr bwMode="auto">
          <a:xfrm>
            <a:off x="4500563" y="3644900"/>
            <a:ext cx="19431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75" name="Line 8"/>
          <p:cNvSpPr>
            <a:spLocks noChangeShapeType="1"/>
          </p:cNvSpPr>
          <p:nvPr/>
        </p:nvSpPr>
        <p:spPr bwMode="auto">
          <a:xfrm>
            <a:off x="4427538" y="6165850"/>
            <a:ext cx="19431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2F601CD-FDC9-4BC7-B0A1-AC50E4424275}" type="slidenum">
              <a:rPr lang="en-US" altLang="zh-CN" sz="1400" b="0">
                <a:solidFill>
                  <a:schemeClr val="accent2"/>
                </a:solidFill>
              </a:rPr>
              <a:pPr algn="r">
                <a:spcBef>
                  <a:spcPct val="0"/>
                </a:spcBef>
                <a:buClrTx/>
                <a:buSzTx/>
                <a:buFont typeface="Arial" pitchFamily="34" charset="0"/>
                <a:buNone/>
              </a:pPr>
              <a:t>56</a:t>
            </a:fld>
            <a:r>
              <a:rPr lang="en-US" altLang="zh-CN" sz="1400" b="0">
                <a:solidFill>
                  <a:schemeClr val="accent2"/>
                </a:solidFill>
              </a:rPr>
              <a:t>-</a:t>
            </a:r>
          </a:p>
        </p:txBody>
      </p:sp>
      <p:sp>
        <p:nvSpPr>
          <p:cNvPr id="59395" name="Rectangle 2"/>
          <p:cNvSpPr>
            <a:spLocks noGrp="1" noChangeArrowheads="1"/>
          </p:cNvSpPr>
          <p:nvPr>
            <p:ph type="title" idx="4294967295"/>
          </p:nvPr>
        </p:nvSpPr>
        <p:spPr/>
        <p:txBody>
          <a:bodyPr/>
          <a:lstStyle/>
          <a:p>
            <a:pPr eaLnBrk="1" hangingPunct="1"/>
            <a:r>
              <a:rPr lang="zh-CN" altLang="en-US" smtClean="0"/>
              <a:t>单向连接的代码表达形式</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60575"/>
            <a:ext cx="161766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557338"/>
            <a:ext cx="28067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Line 6"/>
          <p:cNvSpPr>
            <a:spLocks noChangeShapeType="1"/>
          </p:cNvSpPr>
          <p:nvPr/>
        </p:nvSpPr>
        <p:spPr bwMode="auto">
          <a:xfrm>
            <a:off x="4427538" y="3933825"/>
            <a:ext cx="2159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D7E6DF7-235D-4652-95CE-ED13AB64F958}" type="slidenum">
              <a:rPr lang="en-US" altLang="zh-CN" sz="1400" b="0">
                <a:solidFill>
                  <a:schemeClr val="accent2"/>
                </a:solidFill>
              </a:rPr>
              <a:pPr algn="r">
                <a:spcBef>
                  <a:spcPct val="0"/>
                </a:spcBef>
                <a:buClrTx/>
                <a:buSzTx/>
                <a:buFont typeface="Arial" pitchFamily="34" charset="0"/>
                <a:buNone/>
              </a:pPr>
              <a:t>57</a:t>
            </a:fld>
            <a:r>
              <a:rPr lang="en-US" altLang="zh-CN" sz="1400" b="0">
                <a:solidFill>
                  <a:schemeClr val="accent2"/>
                </a:solidFill>
              </a:rPr>
              <a:t>-</a:t>
            </a:r>
          </a:p>
        </p:txBody>
      </p:sp>
      <p:sp>
        <p:nvSpPr>
          <p:cNvPr id="60419" name="Text Box 2"/>
          <p:cNvSpPr txBox="1">
            <a:spLocks noChangeArrowheads="1"/>
          </p:cNvSpPr>
          <p:nvPr/>
        </p:nvSpPr>
        <p:spPr bwMode="auto">
          <a:xfrm>
            <a:off x="468313" y="692150"/>
            <a:ext cx="80216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4400">
                <a:solidFill>
                  <a:schemeClr val="tx2"/>
                </a:solidFill>
                <a:latin typeface="Times New Roman" pitchFamily="18" charset="0"/>
                <a:ea typeface="幼圆" pitchFamily="49" charset="-122"/>
              </a:rPr>
              <a:t>Aggregation(</a:t>
            </a:r>
            <a:r>
              <a:rPr lang="zh-CN" altLang="en-US" sz="4400">
                <a:solidFill>
                  <a:schemeClr val="tx2"/>
                </a:solidFill>
                <a:latin typeface="Times New Roman" pitchFamily="18" charset="0"/>
                <a:ea typeface="幼圆" pitchFamily="49" charset="-122"/>
              </a:rPr>
              <a:t>聚合</a:t>
            </a:r>
            <a:r>
              <a:rPr lang="en-US" altLang="zh-CN" sz="4400">
                <a:solidFill>
                  <a:schemeClr val="tx2"/>
                </a:solidFill>
                <a:latin typeface="Times New Roman" pitchFamily="18" charset="0"/>
                <a:ea typeface="幼圆" pitchFamily="49" charset="-122"/>
              </a:rPr>
              <a:t>)</a:t>
            </a:r>
            <a:endParaRPr lang="zh-CN" altLang="en-US" sz="4400">
              <a:solidFill>
                <a:schemeClr val="tx2"/>
              </a:solidFill>
              <a:latin typeface="Times New Roman" pitchFamily="18" charset="0"/>
              <a:ea typeface="幼圆" pitchFamily="49" charset="-122"/>
            </a:endParaRPr>
          </a:p>
        </p:txBody>
      </p:sp>
      <p:sp>
        <p:nvSpPr>
          <p:cNvPr id="60420" name="Text Box 3"/>
          <p:cNvSpPr txBox="1">
            <a:spLocks noChangeArrowheads="1"/>
          </p:cNvSpPr>
          <p:nvPr/>
        </p:nvSpPr>
        <p:spPr bwMode="auto">
          <a:xfrm>
            <a:off x="611188" y="1700213"/>
            <a:ext cx="7705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zh-CN" altLang="en-US" sz="3200"/>
              <a:t>具有</a:t>
            </a:r>
            <a:r>
              <a:rPr lang="en-US" altLang="zh-CN" sz="3200"/>
              <a:t>has a</a:t>
            </a:r>
            <a:r>
              <a:rPr lang="zh-CN" altLang="en-US" sz="3200"/>
              <a:t>语义，对象</a:t>
            </a:r>
            <a:r>
              <a:rPr lang="en-US" altLang="zh-CN" sz="3200"/>
              <a:t>A</a:t>
            </a:r>
            <a:r>
              <a:rPr lang="zh-CN" altLang="en-US" sz="3200"/>
              <a:t>是对象</a:t>
            </a:r>
            <a:r>
              <a:rPr lang="en-US" altLang="zh-CN" sz="3200"/>
              <a:t>B</a:t>
            </a:r>
            <a:r>
              <a:rPr lang="zh-CN" altLang="en-US" sz="3200"/>
              <a:t>的一个组成部分</a:t>
            </a:r>
          </a:p>
        </p:txBody>
      </p:sp>
      <p:graphicFrame>
        <p:nvGraphicFramePr>
          <p:cNvPr id="60421" name="Object 4"/>
          <p:cNvGraphicFramePr>
            <a:graphicFrameLocks noChangeAspect="1"/>
          </p:cNvGraphicFramePr>
          <p:nvPr/>
        </p:nvGraphicFramePr>
        <p:xfrm>
          <a:off x="1331913" y="2678113"/>
          <a:ext cx="6048375" cy="3919537"/>
        </p:xfrm>
        <a:graphic>
          <a:graphicData uri="http://schemas.openxmlformats.org/presentationml/2006/ole">
            <mc:AlternateContent xmlns:mc="http://schemas.openxmlformats.org/markup-compatibility/2006">
              <mc:Choice xmlns:v="urn:schemas-microsoft-com:vml" Requires="v">
                <p:oleObj spid="_x0000_s60435" r:id="rId3" imgW="3333333" imgH="2247619" progId="Paint.Picture">
                  <p:embed/>
                </p:oleObj>
              </mc:Choice>
              <mc:Fallback>
                <p:oleObj r:id="rId3" imgW="3333333" imgH="224761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78113"/>
                        <a:ext cx="6048375" cy="39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D41F977-24C6-430D-B90C-BC7592B5A13F}" type="slidenum">
              <a:rPr lang="en-US" altLang="zh-CN" sz="1400" b="0">
                <a:solidFill>
                  <a:schemeClr val="accent2"/>
                </a:solidFill>
              </a:rPr>
              <a:pPr algn="r">
                <a:spcBef>
                  <a:spcPct val="0"/>
                </a:spcBef>
                <a:buClrTx/>
                <a:buSzTx/>
                <a:buFont typeface="Arial" pitchFamily="34" charset="0"/>
                <a:buNone/>
              </a:pPr>
              <a:t>58</a:t>
            </a:fld>
            <a:r>
              <a:rPr lang="en-US" altLang="zh-CN" sz="1400" b="0">
                <a:solidFill>
                  <a:schemeClr val="accent2"/>
                </a:solidFill>
              </a:rPr>
              <a:t>-</a:t>
            </a:r>
          </a:p>
        </p:txBody>
      </p:sp>
      <p:sp>
        <p:nvSpPr>
          <p:cNvPr id="61443" name="Rectangle 2"/>
          <p:cNvSpPr>
            <a:spLocks noGrp="1" noChangeArrowheads="1"/>
          </p:cNvSpPr>
          <p:nvPr>
            <p:ph type="title" idx="4294967295"/>
          </p:nvPr>
        </p:nvSpPr>
        <p:spPr/>
        <p:txBody>
          <a:bodyPr/>
          <a:lstStyle/>
          <a:p>
            <a:pPr eaLnBrk="1" hangingPunct="1"/>
            <a:r>
              <a:rPr lang="zh-CN" altLang="en-US" smtClean="0"/>
              <a:t>聚合的代码表达形式</a:t>
            </a:r>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05038"/>
            <a:ext cx="155257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557338"/>
            <a:ext cx="289083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Line 6"/>
          <p:cNvSpPr>
            <a:spLocks noChangeShapeType="1"/>
          </p:cNvSpPr>
          <p:nvPr/>
        </p:nvSpPr>
        <p:spPr bwMode="auto">
          <a:xfrm>
            <a:off x="4645025" y="3933825"/>
            <a:ext cx="2159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17FC2E4-E863-4FF3-B912-85CB21C92126}" type="slidenum">
              <a:rPr lang="en-US" altLang="zh-CN" sz="1400" b="0">
                <a:solidFill>
                  <a:schemeClr val="accent2"/>
                </a:solidFill>
              </a:rPr>
              <a:pPr algn="r">
                <a:spcBef>
                  <a:spcPct val="0"/>
                </a:spcBef>
                <a:buClrTx/>
                <a:buSzTx/>
                <a:buFont typeface="Arial" pitchFamily="34" charset="0"/>
                <a:buNone/>
              </a:pPr>
              <a:t>59</a:t>
            </a:fld>
            <a:r>
              <a:rPr lang="en-US" altLang="zh-CN" sz="1400" b="0">
                <a:solidFill>
                  <a:schemeClr val="accent2"/>
                </a:solidFill>
              </a:rPr>
              <a:t>-</a:t>
            </a:r>
          </a:p>
        </p:txBody>
      </p:sp>
      <p:sp>
        <p:nvSpPr>
          <p:cNvPr id="62467" name="Rectangle 2"/>
          <p:cNvSpPr>
            <a:spLocks noGrp="1" noChangeArrowheads="1"/>
          </p:cNvSpPr>
          <p:nvPr>
            <p:ph type="title" idx="4294967295"/>
          </p:nvPr>
        </p:nvSpPr>
        <p:spPr/>
        <p:txBody>
          <a:bodyPr/>
          <a:lstStyle/>
          <a:p>
            <a:pPr eaLnBrk="1" hangingPunct="1"/>
            <a:r>
              <a:rPr lang="en-US" altLang="zh-CN" smtClean="0"/>
              <a:t>Composition(</a:t>
            </a:r>
            <a:r>
              <a:rPr lang="zh-CN" altLang="en-US" smtClean="0"/>
              <a:t>组合</a:t>
            </a:r>
            <a:r>
              <a:rPr lang="en-US" altLang="zh-CN" smtClean="0"/>
              <a:t>)</a:t>
            </a:r>
            <a:endParaRPr lang="zh-CN" altLang="en-US" smtClean="0"/>
          </a:p>
        </p:txBody>
      </p:sp>
      <p:sp>
        <p:nvSpPr>
          <p:cNvPr id="62468" name="Rectangle 3"/>
          <p:cNvSpPr>
            <a:spLocks noGrp="1" noChangeArrowheads="1"/>
          </p:cNvSpPr>
          <p:nvPr>
            <p:ph type="body" idx="4294967295"/>
          </p:nvPr>
        </p:nvSpPr>
        <p:spPr/>
        <p:txBody>
          <a:bodyPr/>
          <a:lstStyle/>
          <a:p>
            <a:pPr eaLnBrk="1" hangingPunct="1"/>
            <a:r>
              <a:rPr lang="zh-CN" altLang="en-US" smtClean="0"/>
              <a:t>强语义的聚合，整体对象消失，部分对象也消失</a:t>
            </a:r>
          </a:p>
        </p:txBody>
      </p:sp>
      <p:pic>
        <p:nvPicPr>
          <p:cNvPr id="624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068638"/>
            <a:ext cx="52482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308C6F8-61C0-4FB0-9DA8-8B5BAC9EC4CA}" type="slidenum">
              <a:rPr lang="en-US" altLang="zh-CN" sz="1400" b="0">
                <a:solidFill>
                  <a:schemeClr val="accent2"/>
                </a:solidFill>
              </a:rPr>
              <a:pPr algn="r">
                <a:spcBef>
                  <a:spcPct val="0"/>
                </a:spcBef>
                <a:buClrTx/>
                <a:buSzTx/>
                <a:buFont typeface="Arial" pitchFamily="34" charset="0"/>
                <a:buNone/>
              </a:pPr>
              <a:t>6</a:t>
            </a:fld>
            <a:r>
              <a:rPr lang="en-US" altLang="zh-CN" sz="1400" b="0">
                <a:solidFill>
                  <a:schemeClr val="accent2"/>
                </a:solidFill>
              </a:rPr>
              <a:t>-</a:t>
            </a:r>
          </a:p>
        </p:txBody>
      </p:sp>
      <p:sp>
        <p:nvSpPr>
          <p:cNvPr id="9219" name="Rectangle 2"/>
          <p:cNvSpPr>
            <a:spLocks noGrp="1" noChangeArrowheads="1"/>
          </p:cNvSpPr>
          <p:nvPr>
            <p:ph type="title" idx="4294967295"/>
          </p:nvPr>
        </p:nvSpPr>
        <p:spPr/>
        <p:txBody>
          <a:bodyPr/>
          <a:lstStyle/>
          <a:p>
            <a:pPr eaLnBrk="1" hangingPunct="1"/>
            <a:r>
              <a:rPr lang="en-US" altLang="zh-CN" smtClean="0"/>
              <a:t>Things</a:t>
            </a:r>
            <a:endParaRPr lang="zh-CN" altLang="en-US" smtClean="0"/>
          </a:p>
        </p:txBody>
      </p:sp>
      <p:sp>
        <p:nvSpPr>
          <p:cNvPr id="9220" name="Rectangle 3"/>
          <p:cNvSpPr>
            <a:spLocks noChangeArrowheads="1"/>
          </p:cNvSpPr>
          <p:nvPr/>
        </p:nvSpPr>
        <p:spPr bwMode="auto">
          <a:xfrm>
            <a:off x="3419475" y="3140075"/>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物件</a:t>
            </a:r>
          </a:p>
          <a:p>
            <a:pPr algn="ctr">
              <a:spcBef>
                <a:spcPct val="0"/>
              </a:spcBef>
              <a:buClrTx/>
              <a:buSzTx/>
              <a:buFont typeface="Arial" pitchFamily="34" charset="0"/>
              <a:buNone/>
            </a:pPr>
            <a:r>
              <a:rPr lang="en-US" altLang="zh-CN" sz="1600" dirty="0">
                <a:latin typeface="Arial" pitchFamily="34" charset="0"/>
              </a:rPr>
              <a:t>things</a:t>
            </a:r>
          </a:p>
        </p:txBody>
      </p:sp>
      <p:sp>
        <p:nvSpPr>
          <p:cNvPr id="9221" name="Rectangle 4"/>
          <p:cNvSpPr>
            <a:spLocks noChangeArrowheads="1"/>
          </p:cNvSpPr>
          <p:nvPr/>
        </p:nvSpPr>
        <p:spPr bwMode="auto">
          <a:xfrm>
            <a:off x="755650" y="4508500"/>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结构物件</a:t>
            </a:r>
          </a:p>
        </p:txBody>
      </p:sp>
      <p:sp>
        <p:nvSpPr>
          <p:cNvPr id="9222" name="Rectangle 5"/>
          <p:cNvSpPr>
            <a:spLocks noChangeArrowheads="1"/>
          </p:cNvSpPr>
          <p:nvPr/>
        </p:nvSpPr>
        <p:spPr bwMode="auto">
          <a:xfrm>
            <a:off x="2627313" y="4508500"/>
            <a:ext cx="1655762"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dirty="0">
                <a:latin typeface="Arial" pitchFamily="34" charset="0"/>
              </a:rPr>
              <a:t>行为物件</a:t>
            </a:r>
          </a:p>
        </p:txBody>
      </p:sp>
      <p:sp>
        <p:nvSpPr>
          <p:cNvPr id="9223" name="Rectangle 6"/>
          <p:cNvSpPr>
            <a:spLocks noChangeArrowheads="1"/>
          </p:cNvSpPr>
          <p:nvPr/>
        </p:nvSpPr>
        <p:spPr bwMode="auto">
          <a:xfrm>
            <a:off x="4498975" y="4508500"/>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分组物件</a:t>
            </a:r>
          </a:p>
        </p:txBody>
      </p:sp>
      <p:cxnSp>
        <p:nvCxnSpPr>
          <p:cNvPr id="9224" name="AutoShape 7"/>
          <p:cNvCxnSpPr>
            <a:cxnSpLocks noChangeShapeType="1"/>
            <a:stCxn id="9220" idx="2"/>
            <a:endCxn id="9221" idx="0"/>
          </p:cNvCxnSpPr>
          <p:nvPr/>
        </p:nvCxnSpPr>
        <p:spPr bwMode="auto">
          <a:xfrm rot="5400000">
            <a:off x="2529682" y="2780506"/>
            <a:ext cx="773112" cy="2663825"/>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225" name="AutoShape 8"/>
          <p:cNvCxnSpPr>
            <a:cxnSpLocks noChangeShapeType="1"/>
            <a:stCxn id="9220" idx="2"/>
            <a:endCxn id="9223" idx="0"/>
          </p:cNvCxnSpPr>
          <p:nvPr/>
        </p:nvCxnSpPr>
        <p:spPr bwMode="auto">
          <a:xfrm rot="16200000" flipH="1">
            <a:off x="4401344" y="3572669"/>
            <a:ext cx="773112" cy="1079500"/>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9226" name="Rectangle 9"/>
          <p:cNvSpPr>
            <a:spLocks noChangeArrowheads="1"/>
          </p:cNvSpPr>
          <p:nvPr/>
        </p:nvSpPr>
        <p:spPr bwMode="auto">
          <a:xfrm>
            <a:off x="6372225" y="4508500"/>
            <a:ext cx="1655763"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注解物件</a:t>
            </a:r>
          </a:p>
        </p:txBody>
      </p:sp>
      <p:cxnSp>
        <p:nvCxnSpPr>
          <p:cNvPr id="9227" name="AutoShape 10"/>
          <p:cNvCxnSpPr>
            <a:cxnSpLocks noChangeShapeType="1"/>
            <a:stCxn id="9220" idx="2"/>
            <a:endCxn id="9222" idx="0"/>
          </p:cNvCxnSpPr>
          <p:nvPr/>
        </p:nvCxnSpPr>
        <p:spPr bwMode="auto">
          <a:xfrm rot="5400000">
            <a:off x="3465513" y="3716338"/>
            <a:ext cx="773112" cy="792162"/>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228" name="AutoShape 11"/>
          <p:cNvCxnSpPr>
            <a:cxnSpLocks noChangeShapeType="1"/>
            <a:stCxn id="9220" idx="2"/>
            <a:endCxn id="9226" idx="0"/>
          </p:cNvCxnSpPr>
          <p:nvPr/>
        </p:nvCxnSpPr>
        <p:spPr bwMode="auto">
          <a:xfrm rot="16200000" flipH="1">
            <a:off x="5337969" y="2636044"/>
            <a:ext cx="773112" cy="2952750"/>
          </a:xfrm>
          <a:prstGeom prst="bentConnector3">
            <a:avLst>
              <a:gd name="adj1" fmla="val 49898"/>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9229" name="Rectangle 28"/>
          <p:cNvSpPr>
            <a:spLocks noChangeArrowheads="1"/>
          </p:cNvSpPr>
          <p:nvPr/>
        </p:nvSpPr>
        <p:spPr bwMode="auto">
          <a:xfrm>
            <a:off x="5326063" y="1628775"/>
            <a:ext cx="1944687"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latin typeface="Arial" pitchFamily="34" charset="0"/>
              </a:rPr>
              <a:t>构造块</a:t>
            </a:r>
          </a:p>
          <a:p>
            <a:pPr algn="ctr">
              <a:spcBef>
                <a:spcPct val="0"/>
              </a:spcBef>
              <a:buClrTx/>
              <a:buSzTx/>
              <a:buFont typeface="Arial" pitchFamily="34" charset="0"/>
              <a:buNone/>
            </a:pPr>
            <a:r>
              <a:rPr lang="en-US" altLang="zh-CN" sz="1400">
                <a:latin typeface="Arial" pitchFamily="34" charset="0"/>
              </a:rPr>
              <a:t>building blocks</a:t>
            </a:r>
          </a:p>
        </p:txBody>
      </p:sp>
      <p:sp>
        <p:nvSpPr>
          <p:cNvPr id="9230" name="Rectangle 29"/>
          <p:cNvSpPr>
            <a:spLocks noChangeArrowheads="1"/>
          </p:cNvSpPr>
          <p:nvPr/>
        </p:nvSpPr>
        <p:spPr bwMode="auto">
          <a:xfrm>
            <a:off x="5613400" y="3140075"/>
            <a:ext cx="1441450" cy="576263"/>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关系</a:t>
            </a:r>
          </a:p>
          <a:p>
            <a:pPr algn="ctr">
              <a:spcBef>
                <a:spcPct val="0"/>
              </a:spcBef>
              <a:buClrTx/>
              <a:buSzTx/>
              <a:buFont typeface="Arial" pitchFamily="34" charset="0"/>
              <a:buNone/>
            </a:pPr>
            <a:r>
              <a:rPr lang="en-US" altLang="zh-CN" sz="1600" dirty="0">
                <a:latin typeface="Arial" pitchFamily="34" charset="0"/>
              </a:rPr>
              <a:t>relationships</a:t>
            </a:r>
          </a:p>
        </p:txBody>
      </p:sp>
      <p:sp>
        <p:nvSpPr>
          <p:cNvPr id="9231" name="Rectangle 30"/>
          <p:cNvSpPr>
            <a:spLocks noChangeArrowheads="1"/>
          </p:cNvSpPr>
          <p:nvPr/>
        </p:nvSpPr>
        <p:spPr bwMode="auto">
          <a:xfrm>
            <a:off x="7485063" y="3140075"/>
            <a:ext cx="1368425" cy="576263"/>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图</a:t>
            </a:r>
          </a:p>
          <a:p>
            <a:pPr algn="ctr">
              <a:spcBef>
                <a:spcPct val="0"/>
              </a:spcBef>
              <a:buClrTx/>
              <a:buSzTx/>
              <a:buFont typeface="Arial" pitchFamily="34" charset="0"/>
              <a:buNone/>
            </a:pPr>
            <a:r>
              <a:rPr lang="en-US" altLang="zh-CN" sz="1600" dirty="0">
                <a:latin typeface="Arial" pitchFamily="34" charset="0"/>
              </a:rPr>
              <a:t>diagrams</a:t>
            </a:r>
          </a:p>
        </p:txBody>
      </p:sp>
      <p:cxnSp>
        <p:nvCxnSpPr>
          <p:cNvPr id="9232" name="AutoShape 31"/>
          <p:cNvCxnSpPr>
            <a:cxnSpLocks noChangeShapeType="1"/>
          </p:cNvCxnSpPr>
          <p:nvPr/>
        </p:nvCxnSpPr>
        <p:spPr bwMode="auto">
          <a:xfrm rot="5400000">
            <a:off x="4797425" y="1617663"/>
            <a:ext cx="771525" cy="2232025"/>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cxnSp>
        <p:nvCxnSpPr>
          <p:cNvPr id="9233" name="AutoShape 32"/>
          <p:cNvCxnSpPr>
            <a:cxnSpLocks noChangeShapeType="1"/>
          </p:cNvCxnSpPr>
          <p:nvPr/>
        </p:nvCxnSpPr>
        <p:spPr bwMode="auto">
          <a:xfrm>
            <a:off x="6298406" y="2733676"/>
            <a:ext cx="1786" cy="385762"/>
          </a:xfrm>
          <a:prstGeom prst="straightConnector1">
            <a:avLst/>
          </a:prstGeom>
          <a:noFill/>
          <a:ln w="28575">
            <a:solidFill>
              <a:srgbClr val="5F5F5F"/>
            </a:solidFill>
            <a:round/>
            <a:headEnd/>
            <a:tailEnd type="triangle" w="lg" len="lg"/>
          </a:ln>
          <a:extLst>
            <a:ext uri="{909E8E84-426E-40DD-AFC4-6F175D3DCCD1}">
              <a14:hiddenFill xmlns:a14="http://schemas.microsoft.com/office/drawing/2010/main">
                <a:noFill/>
              </a14:hiddenFill>
            </a:ext>
          </a:extLst>
        </p:spPr>
      </p:cxnSp>
      <p:cxnSp>
        <p:nvCxnSpPr>
          <p:cNvPr id="9234" name="AutoShape 33"/>
          <p:cNvCxnSpPr>
            <a:cxnSpLocks noChangeShapeType="1"/>
          </p:cNvCxnSpPr>
          <p:nvPr/>
        </p:nvCxnSpPr>
        <p:spPr bwMode="auto">
          <a:xfrm rot="16200000" flipH="1">
            <a:off x="7028656" y="1653382"/>
            <a:ext cx="771525" cy="2160588"/>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F262CB5-9209-45E8-973C-04C122FE9BB9}" type="slidenum">
              <a:rPr lang="en-US" altLang="zh-CN" sz="1400" b="0">
                <a:solidFill>
                  <a:schemeClr val="accent2"/>
                </a:solidFill>
              </a:rPr>
              <a:pPr algn="r">
                <a:spcBef>
                  <a:spcPct val="0"/>
                </a:spcBef>
                <a:buClrTx/>
                <a:buSzTx/>
                <a:buFont typeface="Arial" pitchFamily="34" charset="0"/>
                <a:buNone/>
              </a:pPr>
              <a:t>60</a:t>
            </a:fld>
            <a:r>
              <a:rPr lang="en-US" altLang="zh-CN" sz="1400" b="0">
                <a:solidFill>
                  <a:schemeClr val="accent2"/>
                </a:solidFill>
              </a:rPr>
              <a:t>-</a:t>
            </a:r>
          </a:p>
        </p:txBody>
      </p:sp>
      <p:sp>
        <p:nvSpPr>
          <p:cNvPr id="63491" name="Rectangle 2"/>
          <p:cNvSpPr>
            <a:spLocks noGrp="1" noChangeArrowheads="1"/>
          </p:cNvSpPr>
          <p:nvPr>
            <p:ph type="title" idx="4294967295"/>
          </p:nvPr>
        </p:nvSpPr>
        <p:spPr/>
        <p:txBody>
          <a:bodyPr/>
          <a:lstStyle/>
          <a:p>
            <a:pPr eaLnBrk="1" hangingPunct="1"/>
            <a:r>
              <a:rPr lang="zh-CN" altLang="en-US" smtClean="0"/>
              <a:t>组合的代码表达形式</a:t>
            </a:r>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420938"/>
            <a:ext cx="16668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25" y="1628775"/>
            <a:ext cx="24558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Line 6"/>
          <p:cNvSpPr>
            <a:spLocks noChangeShapeType="1"/>
          </p:cNvSpPr>
          <p:nvPr/>
        </p:nvSpPr>
        <p:spPr bwMode="auto">
          <a:xfrm>
            <a:off x="4573588" y="4005263"/>
            <a:ext cx="2159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261A72C-7153-4D42-B9FE-28CB8A37851F}" type="slidenum">
              <a:rPr lang="en-US" altLang="zh-CN" sz="1400" b="0">
                <a:solidFill>
                  <a:schemeClr val="accent2"/>
                </a:solidFill>
              </a:rPr>
              <a:pPr algn="r">
                <a:spcBef>
                  <a:spcPct val="0"/>
                </a:spcBef>
                <a:buClrTx/>
                <a:buSzTx/>
                <a:buFont typeface="Arial" pitchFamily="34" charset="0"/>
                <a:buNone/>
              </a:pPr>
              <a:t>61</a:t>
            </a:fld>
            <a:r>
              <a:rPr lang="en-US" altLang="zh-CN" sz="1400" b="0">
                <a:solidFill>
                  <a:schemeClr val="accent2"/>
                </a:solidFill>
              </a:rPr>
              <a:t>-</a:t>
            </a:r>
          </a:p>
        </p:txBody>
      </p:sp>
      <p:sp>
        <p:nvSpPr>
          <p:cNvPr id="64515" name="Rectangle 2"/>
          <p:cNvSpPr>
            <a:spLocks noGrp="1" noChangeArrowheads="1"/>
          </p:cNvSpPr>
          <p:nvPr>
            <p:ph type="title" idx="4294967295"/>
          </p:nvPr>
        </p:nvSpPr>
        <p:spPr/>
        <p:txBody>
          <a:bodyPr/>
          <a:lstStyle/>
          <a:p>
            <a:pPr eaLnBrk="1" hangingPunct="1"/>
            <a:r>
              <a:rPr lang="zh-CN" altLang="en-US" smtClean="0"/>
              <a:t>思考题</a:t>
            </a:r>
          </a:p>
        </p:txBody>
      </p:sp>
      <p:sp>
        <p:nvSpPr>
          <p:cNvPr id="64516" name="Rectangle 3"/>
          <p:cNvSpPr>
            <a:spLocks noGrp="1" noChangeArrowheads="1"/>
          </p:cNvSpPr>
          <p:nvPr>
            <p:ph type="body" idx="4294967295"/>
          </p:nvPr>
        </p:nvSpPr>
        <p:spPr/>
        <p:txBody>
          <a:bodyPr/>
          <a:lstStyle/>
          <a:p>
            <a:pPr eaLnBrk="1" hangingPunct="1"/>
            <a:r>
              <a:rPr lang="zh-CN" altLang="en-US" smtClean="0"/>
              <a:t>连接、聚合和组合关系在</a:t>
            </a:r>
            <a:r>
              <a:rPr lang="en-US" altLang="zh-CN" smtClean="0">
                <a:solidFill>
                  <a:schemeClr val="hlink"/>
                </a:solidFill>
              </a:rPr>
              <a:t>1</a:t>
            </a:r>
            <a:r>
              <a:rPr lang="zh-CN" altLang="en-US" smtClean="0">
                <a:solidFill>
                  <a:schemeClr val="hlink"/>
                </a:solidFill>
              </a:rPr>
              <a:t>对多</a:t>
            </a:r>
            <a:r>
              <a:rPr lang="zh-CN" altLang="en-US" smtClean="0"/>
              <a:t>的情况下，其代码怎样表达？</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660455B-878C-4042-93FB-0047DA615451}" type="slidenum">
              <a:rPr lang="en-US" altLang="zh-CN" sz="1400" b="0">
                <a:solidFill>
                  <a:schemeClr val="accent2"/>
                </a:solidFill>
              </a:rPr>
              <a:pPr algn="r">
                <a:spcBef>
                  <a:spcPct val="0"/>
                </a:spcBef>
                <a:buClrTx/>
                <a:buSzTx/>
                <a:buFont typeface="Arial" pitchFamily="34" charset="0"/>
                <a:buNone/>
              </a:pPr>
              <a:t>62</a:t>
            </a:fld>
            <a:r>
              <a:rPr lang="en-US" altLang="zh-CN" sz="1400" b="0">
                <a:solidFill>
                  <a:schemeClr val="accent2"/>
                </a:solidFill>
              </a:rPr>
              <a:t>-</a:t>
            </a:r>
          </a:p>
        </p:txBody>
      </p:sp>
      <p:sp>
        <p:nvSpPr>
          <p:cNvPr id="65539" name="Rectangle 2"/>
          <p:cNvSpPr>
            <a:spLocks noGrp="1" noChangeArrowheads="1"/>
          </p:cNvSpPr>
          <p:nvPr>
            <p:ph type="title" idx="4294967295"/>
          </p:nvPr>
        </p:nvSpPr>
        <p:spPr/>
        <p:txBody>
          <a:bodyPr/>
          <a:lstStyle/>
          <a:p>
            <a:pPr eaLnBrk="1" hangingPunct="1"/>
            <a:r>
              <a:rPr lang="zh-CN" altLang="en-US" smtClean="0"/>
              <a:t>聚合</a:t>
            </a:r>
            <a:r>
              <a:rPr lang="en-US" altLang="zh-CN" smtClean="0"/>
              <a:t>vs</a:t>
            </a:r>
            <a:r>
              <a:rPr lang="zh-CN" altLang="en-US" smtClean="0"/>
              <a:t>组合</a:t>
            </a:r>
            <a:r>
              <a:rPr lang="en-US" altLang="zh-CN" smtClean="0"/>
              <a:t>(UML</a:t>
            </a:r>
            <a:r>
              <a:rPr lang="zh-CN" altLang="en-US" smtClean="0"/>
              <a:t>观点</a:t>
            </a:r>
            <a:r>
              <a:rPr lang="en-US" altLang="zh-CN" smtClean="0"/>
              <a:t>)</a:t>
            </a:r>
          </a:p>
        </p:txBody>
      </p:sp>
      <p:grpSp>
        <p:nvGrpSpPr>
          <p:cNvPr id="65540" name="Group 4"/>
          <p:cNvGrpSpPr>
            <a:grpSpLocks/>
          </p:cNvGrpSpPr>
          <p:nvPr/>
        </p:nvGrpSpPr>
        <p:grpSpPr bwMode="auto">
          <a:xfrm>
            <a:off x="323850" y="2179638"/>
            <a:ext cx="4752975" cy="2546350"/>
            <a:chOff x="0" y="0"/>
            <a:chExt cx="2994" cy="1604"/>
          </a:xfrm>
        </p:grpSpPr>
        <p:sp>
          <p:nvSpPr>
            <p:cNvPr id="65548" name="Oval 5"/>
            <p:cNvSpPr>
              <a:spLocks noChangeArrowheads="1"/>
            </p:cNvSpPr>
            <p:nvPr/>
          </p:nvSpPr>
          <p:spPr bwMode="auto">
            <a:xfrm>
              <a:off x="0" y="408"/>
              <a:ext cx="1089" cy="49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整体对象</a:t>
              </a:r>
            </a:p>
          </p:txBody>
        </p:sp>
        <p:sp>
          <p:nvSpPr>
            <p:cNvPr id="65549" name="Oval 6"/>
            <p:cNvSpPr>
              <a:spLocks noChangeArrowheads="1"/>
            </p:cNvSpPr>
            <p:nvPr/>
          </p:nvSpPr>
          <p:spPr bwMode="auto">
            <a:xfrm>
              <a:off x="1905" y="408"/>
              <a:ext cx="1089" cy="4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整体对象</a:t>
              </a:r>
            </a:p>
          </p:txBody>
        </p:sp>
        <p:sp>
          <p:nvSpPr>
            <p:cNvPr id="65550" name="Oval 7"/>
            <p:cNvSpPr>
              <a:spLocks noChangeArrowheads="1"/>
            </p:cNvSpPr>
            <p:nvPr/>
          </p:nvSpPr>
          <p:spPr bwMode="auto">
            <a:xfrm>
              <a:off x="907" y="0"/>
              <a:ext cx="1089" cy="49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部分对象</a:t>
              </a:r>
            </a:p>
          </p:txBody>
        </p:sp>
        <p:sp>
          <p:nvSpPr>
            <p:cNvPr id="65551" name="Oval 8"/>
            <p:cNvSpPr>
              <a:spLocks noChangeArrowheads="1"/>
            </p:cNvSpPr>
            <p:nvPr/>
          </p:nvSpPr>
          <p:spPr bwMode="auto">
            <a:xfrm>
              <a:off x="862" y="817"/>
              <a:ext cx="1089" cy="4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部分对象</a:t>
              </a:r>
            </a:p>
          </p:txBody>
        </p:sp>
        <p:sp>
          <p:nvSpPr>
            <p:cNvPr id="65552" name="Line 9"/>
            <p:cNvSpPr>
              <a:spLocks noChangeShapeType="1"/>
            </p:cNvSpPr>
            <p:nvPr/>
          </p:nvSpPr>
          <p:spPr bwMode="auto">
            <a:xfrm flipV="1">
              <a:off x="545" y="272"/>
              <a:ext cx="363" cy="1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3" name="Line 10"/>
            <p:cNvSpPr>
              <a:spLocks noChangeShapeType="1"/>
            </p:cNvSpPr>
            <p:nvPr/>
          </p:nvSpPr>
          <p:spPr bwMode="auto">
            <a:xfrm>
              <a:off x="545" y="907"/>
              <a:ext cx="317" cy="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4" name="Line 11"/>
            <p:cNvSpPr>
              <a:spLocks noChangeShapeType="1"/>
            </p:cNvSpPr>
            <p:nvPr/>
          </p:nvSpPr>
          <p:spPr bwMode="auto">
            <a:xfrm flipH="1" flipV="1">
              <a:off x="1996" y="272"/>
              <a:ext cx="363" cy="1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5" name="Line 12"/>
            <p:cNvSpPr>
              <a:spLocks noChangeShapeType="1"/>
            </p:cNvSpPr>
            <p:nvPr/>
          </p:nvSpPr>
          <p:spPr bwMode="auto">
            <a:xfrm flipH="1">
              <a:off x="1951" y="862"/>
              <a:ext cx="408" cy="1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6" name="Text Box 13"/>
            <p:cNvSpPr txBox="1">
              <a:spLocks noChangeArrowheads="1"/>
            </p:cNvSpPr>
            <p:nvPr/>
          </p:nvSpPr>
          <p:spPr bwMode="auto">
            <a:xfrm>
              <a:off x="1134" y="1316"/>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t>聚合</a:t>
              </a:r>
            </a:p>
          </p:txBody>
        </p:sp>
      </p:grpSp>
      <p:grpSp>
        <p:nvGrpSpPr>
          <p:cNvPr id="65541" name="Group 14"/>
          <p:cNvGrpSpPr>
            <a:grpSpLocks/>
          </p:cNvGrpSpPr>
          <p:nvPr/>
        </p:nvGrpSpPr>
        <p:grpSpPr bwMode="auto">
          <a:xfrm>
            <a:off x="5219700" y="1938338"/>
            <a:ext cx="3492500" cy="2760662"/>
            <a:chOff x="0" y="0"/>
            <a:chExt cx="2200" cy="1739"/>
          </a:xfrm>
        </p:grpSpPr>
        <p:sp>
          <p:nvSpPr>
            <p:cNvPr id="65544" name="Oval 15"/>
            <p:cNvSpPr>
              <a:spLocks noChangeArrowheads="1"/>
            </p:cNvSpPr>
            <p:nvPr/>
          </p:nvSpPr>
          <p:spPr bwMode="auto">
            <a:xfrm>
              <a:off x="0" y="0"/>
              <a:ext cx="2200" cy="140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整体对象</a:t>
              </a:r>
            </a:p>
          </p:txBody>
        </p:sp>
        <p:sp>
          <p:nvSpPr>
            <p:cNvPr id="65545" name="Oval 16"/>
            <p:cNvSpPr>
              <a:spLocks noChangeArrowheads="1"/>
            </p:cNvSpPr>
            <p:nvPr/>
          </p:nvSpPr>
          <p:spPr bwMode="auto">
            <a:xfrm>
              <a:off x="408" y="862"/>
              <a:ext cx="1179"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部分对象</a:t>
              </a:r>
            </a:p>
          </p:txBody>
        </p:sp>
        <p:sp>
          <p:nvSpPr>
            <p:cNvPr id="65546" name="Oval 17"/>
            <p:cNvSpPr>
              <a:spLocks noChangeArrowheads="1"/>
            </p:cNvSpPr>
            <p:nvPr/>
          </p:nvSpPr>
          <p:spPr bwMode="auto">
            <a:xfrm>
              <a:off x="545" y="136"/>
              <a:ext cx="1179" cy="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000"/>
                <a:t>部分对象</a:t>
              </a:r>
            </a:p>
          </p:txBody>
        </p:sp>
        <p:sp>
          <p:nvSpPr>
            <p:cNvPr id="65547" name="Text Box 18"/>
            <p:cNvSpPr txBox="1">
              <a:spLocks noChangeArrowheads="1"/>
            </p:cNvSpPr>
            <p:nvPr/>
          </p:nvSpPr>
          <p:spPr bwMode="auto">
            <a:xfrm>
              <a:off x="862" y="1451"/>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t>组合</a:t>
              </a:r>
            </a:p>
          </p:txBody>
        </p:sp>
      </p:grpSp>
      <p:sp>
        <p:nvSpPr>
          <p:cNvPr id="65542" name="Text Box 20"/>
          <p:cNvSpPr txBox="1">
            <a:spLocks noChangeArrowheads="1"/>
          </p:cNvSpPr>
          <p:nvPr/>
        </p:nvSpPr>
        <p:spPr bwMode="auto">
          <a:xfrm>
            <a:off x="1403350" y="5059363"/>
            <a:ext cx="244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dirty="0">
                <a:solidFill>
                  <a:schemeClr val="hlink"/>
                </a:solidFill>
              </a:rPr>
              <a:t>例：公司和雇员</a:t>
            </a:r>
          </a:p>
        </p:txBody>
      </p:sp>
      <p:sp>
        <p:nvSpPr>
          <p:cNvPr id="65543" name="Text Box 21"/>
          <p:cNvSpPr txBox="1">
            <a:spLocks noChangeArrowheads="1"/>
          </p:cNvSpPr>
          <p:nvPr/>
        </p:nvSpPr>
        <p:spPr bwMode="auto">
          <a:xfrm>
            <a:off x="5616575" y="5059363"/>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dirty="0">
                <a:solidFill>
                  <a:schemeClr val="hlink"/>
                </a:solidFill>
              </a:rPr>
              <a:t>例：订单和订单项</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93E670BB-8E0B-43BE-BE20-B01706B4FE2B}" type="slidenum">
              <a:rPr lang="en-US" altLang="zh-CN" sz="1400" b="0">
                <a:solidFill>
                  <a:schemeClr val="accent2"/>
                </a:solidFill>
              </a:rPr>
              <a:pPr algn="r">
                <a:spcBef>
                  <a:spcPct val="0"/>
                </a:spcBef>
                <a:buClrTx/>
                <a:buSzTx/>
                <a:buFont typeface="Arial" pitchFamily="34" charset="0"/>
                <a:buNone/>
              </a:pPr>
              <a:t>63</a:t>
            </a:fld>
            <a:r>
              <a:rPr lang="en-US" altLang="zh-CN" sz="1400" b="0">
                <a:solidFill>
                  <a:schemeClr val="accent2"/>
                </a:solidFill>
              </a:rPr>
              <a:t>-</a:t>
            </a:r>
          </a:p>
        </p:txBody>
      </p:sp>
      <p:sp>
        <p:nvSpPr>
          <p:cNvPr id="66563" name="Rectangle 2"/>
          <p:cNvSpPr>
            <a:spLocks noGrp="1" noChangeArrowheads="1"/>
          </p:cNvSpPr>
          <p:nvPr>
            <p:ph type="title" idx="4294967295"/>
          </p:nvPr>
        </p:nvSpPr>
        <p:spPr/>
        <p:txBody>
          <a:bodyPr/>
          <a:lstStyle/>
          <a:p>
            <a:pPr eaLnBrk="1" hangingPunct="1"/>
            <a:r>
              <a:rPr lang="en-US" altLang="zh-CN" smtClean="0"/>
              <a:t>2.3.2 Dependency(</a:t>
            </a:r>
            <a:r>
              <a:rPr lang="zh-CN" altLang="en-US" smtClean="0"/>
              <a:t>依赖</a:t>
            </a:r>
            <a:r>
              <a:rPr lang="en-US" altLang="zh-CN" smtClean="0"/>
              <a:t>)</a:t>
            </a:r>
            <a:endParaRPr lang="zh-CN" altLang="en-US" smtClean="0"/>
          </a:p>
        </p:txBody>
      </p:sp>
      <p:sp>
        <p:nvSpPr>
          <p:cNvPr id="66564" name="Rectangle 3"/>
          <p:cNvSpPr>
            <a:spLocks noGrp="1" noChangeArrowheads="1"/>
          </p:cNvSpPr>
          <p:nvPr>
            <p:ph type="body" sz="half" idx="4294967295"/>
          </p:nvPr>
        </p:nvSpPr>
        <p:spPr>
          <a:xfrm>
            <a:off x="468313" y="1614488"/>
            <a:ext cx="7920037" cy="1093787"/>
          </a:xfrm>
        </p:spPr>
        <p:txBody>
          <a:bodyPr/>
          <a:lstStyle/>
          <a:p>
            <a:pPr eaLnBrk="1" hangingPunct="1">
              <a:lnSpc>
                <a:spcPct val="110000"/>
              </a:lnSpc>
            </a:pPr>
            <a:r>
              <a:rPr lang="zh-CN" altLang="en-US" smtClean="0">
                <a:solidFill>
                  <a:schemeClr val="tx2"/>
                </a:solidFill>
              </a:rPr>
              <a:t>依赖</a:t>
            </a:r>
            <a:r>
              <a:rPr lang="zh-CN" altLang="en-US" smtClean="0"/>
              <a:t>：如果一个模型元素的变化会影响另一个模型元素，那么二者之间存在依赖关系。</a:t>
            </a:r>
          </a:p>
        </p:txBody>
      </p:sp>
      <p:pic>
        <p:nvPicPr>
          <p:cNvPr id="66565"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23850" y="2924175"/>
            <a:ext cx="8640763" cy="2952750"/>
          </a:xfrm>
          <a:noFill/>
        </p:spPr>
      </p:pic>
      <p:sp>
        <p:nvSpPr>
          <p:cNvPr id="66566" name="AutoShape 5"/>
          <p:cNvSpPr>
            <a:spLocks/>
          </p:cNvSpPr>
          <p:nvPr/>
        </p:nvSpPr>
        <p:spPr bwMode="auto">
          <a:xfrm>
            <a:off x="6011863" y="4149725"/>
            <a:ext cx="1727200" cy="461665"/>
          </a:xfrm>
          <a:prstGeom prst="accentCallout2">
            <a:avLst>
              <a:gd name="adj1" fmla="val 23528"/>
              <a:gd name="adj2" fmla="val -4412"/>
              <a:gd name="adj3" fmla="val 23528"/>
              <a:gd name="adj4" fmla="val -21324"/>
              <a:gd name="adj5" fmla="val 244444"/>
              <a:gd name="adj6" fmla="val -31528"/>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dirty="0" smtClean="0">
                <a:latin typeface="Arial" pitchFamily="34" charset="0"/>
                <a:cs typeface="Arial" pitchFamily="34" charset="0"/>
              </a:rPr>
              <a:t>依赖</a:t>
            </a:r>
            <a:r>
              <a:rPr lang="zh-CN" altLang="en-US" sz="2400" dirty="0">
                <a:latin typeface="Arial" pitchFamily="34" charset="0"/>
                <a:cs typeface="Arial" pitchFamily="34" charset="0"/>
              </a:rPr>
              <a:t>关系</a:t>
            </a:r>
          </a:p>
        </p:txBody>
      </p:sp>
      <p:sp>
        <p:nvSpPr>
          <p:cNvPr id="66567" name="Line 6"/>
          <p:cNvSpPr>
            <a:spLocks noChangeShapeType="1"/>
          </p:cNvSpPr>
          <p:nvPr/>
        </p:nvSpPr>
        <p:spPr bwMode="auto">
          <a:xfrm>
            <a:off x="1187450" y="3789363"/>
            <a:ext cx="1512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6ABCF45-7A04-45E9-BAE8-14AC5BB3C4CA}" type="slidenum">
              <a:rPr lang="en-US" altLang="zh-CN" sz="1400" b="0">
                <a:solidFill>
                  <a:schemeClr val="accent2"/>
                </a:solidFill>
              </a:rPr>
              <a:pPr algn="r">
                <a:spcBef>
                  <a:spcPct val="0"/>
                </a:spcBef>
                <a:buClrTx/>
                <a:buSzTx/>
                <a:buFont typeface="Arial" pitchFamily="34" charset="0"/>
                <a:buNone/>
              </a:pPr>
              <a:t>64</a:t>
            </a:fld>
            <a:r>
              <a:rPr lang="en-US" altLang="zh-CN" sz="1400" b="0">
                <a:solidFill>
                  <a:schemeClr val="accent2"/>
                </a:solidFill>
              </a:rPr>
              <a:t>-</a:t>
            </a:r>
          </a:p>
        </p:txBody>
      </p:sp>
      <p:graphicFrame>
        <p:nvGraphicFramePr>
          <p:cNvPr id="67587" name="Object 3"/>
          <p:cNvGraphicFramePr>
            <a:graphicFrameLocks noGrp="1" noChangeAspect="1"/>
          </p:cNvGraphicFramePr>
          <p:nvPr>
            <p:ph idx="4294967295"/>
          </p:nvPr>
        </p:nvGraphicFramePr>
        <p:xfrm>
          <a:off x="395288" y="692150"/>
          <a:ext cx="8497887" cy="5310188"/>
        </p:xfrm>
        <a:graphic>
          <a:graphicData uri="http://schemas.openxmlformats.org/presentationml/2006/ole">
            <mc:AlternateContent xmlns:mc="http://schemas.openxmlformats.org/markup-compatibility/2006">
              <mc:Choice xmlns:v="urn:schemas-microsoft-com:vml" Requires="v">
                <p:oleObj spid="_x0000_s67601" r:id="rId3" imgW="5533333" imgH="2905531" progId="Paint.Picture">
                  <p:embed/>
                </p:oleObj>
              </mc:Choice>
              <mc:Fallback>
                <p:oleObj r:id="rId3" imgW="5533333" imgH="290553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692150"/>
                        <a:ext cx="8497887"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EFACA31-2EFF-4583-8864-5D28068D380D}" type="slidenum">
              <a:rPr lang="en-US" altLang="zh-CN" sz="1400" b="0">
                <a:solidFill>
                  <a:schemeClr val="accent2"/>
                </a:solidFill>
              </a:rPr>
              <a:pPr algn="r">
                <a:spcBef>
                  <a:spcPct val="0"/>
                </a:spcBef>
                <a:buClrTx/>
                <a:buSzTx/>
                <a:buFont typeface="Arial" pitchFamily="34" charset="0"/>
                <a:buNone/>
              </a:pPr>
              <a:t>65</a:t>
            </a:fld>
            <a:r>
              <a:rPr lang="en-US" altLang="zh-CN" sz="1400" b="0">
                <a:solidFill>
                  <a:schemeClr val="accent2"/>
                </a:solidFill>
              </a:rPr>
              <a:t>-</a:t>
            </a:r>
          </a:p>
        </p:txBody>
      </p:sp>
      <p:sp>
        <p:nvSpPr>
          <p:cNvPr id="68611" name="Rectangle 2"/>
          <p:cNvSpPr>
            <a:spLocks noGrp="1" noChangeArrowheads="1"/>
          </p:cNvSpPr>
          <p:nvPr>
            <p:ph type="title" idx="4294967295"/>
          </p:nvPr>
        </p:nvSpPr>
        <p:spPr>
          <a:xfrm>
            <a:off x="723900" y="869950"/>
            <a:ext cx="7793038" cy="606425"/>
          </a:xfrm>
        </p:spPr>
        <p:txBody>
          <a:bodyPr/>
          <a:lstStyle/>
          <a:p>
            <a:pPr eaLnBrk="1" hangingPunct="1"/>
            <a:r>
              <a:rPr lang="en-US" altLang="zh-CN" smtClean="0"/>
              <a:t>2.3.3 Generalization(</a:t>
            </a:r>
            <a:r>
              <a:rPr lang="zh-CN" altLang="en-US" smtClean="0"/>
              <a:t>泛化</a:t>
            </a:r>
            <a:r>
              <a:rPr lang="en-US" altLang="zh-CN" smtClean="0"/>
              <a:t>)</a:t>
            </a:r>
            <a:endParaRPr lang="zh-CN" altLang="en-US" smtClean="0"/>
          </a:p>
        </p:txBody>
      </p:sp>
      <p:sp>
        <p:nvSpPr>
          <p:cNvPr id="68612" name="Rectangle 3"/>
          <p:cNvSpPr>
            <a:spLocks noGrp="1" noChangeArrowheads="1"/>
          </p:cNvSpPr>
          <p:nvPr>
            <p:ph type="body" idx="4294967295"/>
          </p:nvPr>
        </p:nvSpPr>
        <p:spPr>
          <a:xfrm>
            <a:off x="460375" y="1627188"/>
            <a:ext cx="8215313" cy="2089150"/>
          </a:xfrm>
        </p:spPr>
        <p:txBody>
          <a:bodyPr/>
          <a:lstStyle/>
          <a:p>
            <a:pPr eaLnBrk="1" hangingPunct="1"/>
            <a:r>
              <a:rPr lang="zh-CN" altLang="en-US" smtClean="0">
                <a:solidFill>
                  <a:schemeClr val="tx2"/>
                </a:solidFill>
              </a:rPr>
              <a:t>泛化</a:t>
            </a:r>
            <a:r>
              <a:rPr lang="zh-CN" altLang="en-US" smtClean="0"/>
              <a:t>是一般化和具体化之间的一种关系。</a:t>
            </a:r>
          </a:p>
          <a:p>
            <a:pPr eaLnBrk="1" hangingPunct="1"/>
            <a:r>
              <a:rPr lang="zh-CN" altLang="en-US" smtClean="0">
                <a:solidFill>
                  <a:schemeClr val="tx2"/>
                </a:solidFill>
              </a:rPr>
              <a:t>继承</a:t>
            </a:r>
            <a:r>
              <a:rPr lang="zh-CN" altLang="en-US" smtClean="0"/>
              <a:t>就是一种泛化关系，更一般化的描述称为</a:t>
            </a:r>
            <a:r>
              <a:rPr lang="zh-CN" altLang="en-US" u="sng" smtClean="0">
                <a:solidFill>
                  <a:schemeClr val="hlink"/>
                </a:solidFill>
              </a:rPr>
              <a:t>双亲</a:t>
            </a:r>
            <a:r>
              <a:rPr lang="zh-CN" altLang="en-US" smtClean="0"/>
              <a:t>，双亲的双亲称为</a:t>
            </a:r>
            <a:r>
              <a:rPr lang="zh-CN" altLang="en-US" u="sng" smtClean="0">
                <a:solidFill>
                  <a:schemeClr val="hlink"/>
                </a:solidFill>
              </a:rPr>
              <a:t>祖先</a:t>
            </a:r>
            <a:r>
              <a:rPr lang="zh-CN" altLang="en-US" smtClean="0"/>
              <a:t>，更具体化的描述称为</a:t>
            </a:r>
            <a:r>
              <a:rPr lang="zh-CN" altLang="en-US" u="sng" smtClean="0">
                <a:solidFill>
                  <a:schemeClr val="hlink"/>
                </a:solidFill>
              </a:rPr>
              <a:t>孩子</a:t>
            </a:r>
            <a:r>
              <a:rPr lang="zh-CN" altLang="en-US" smtClean="0"/>
              <a:t>。</a:t>
            </a:r>
          </a:p>
        </p:txBody>
      </p:sp>
      <p:sp>
        <p:nvSpPr>
          <p:cNvPr id="68613" name="Text Box 4"/>
          <p:cNvSpPr txBox="1">
            <a:spLocks noChangeArrowheads="1"/>
          </p:cNvSpPr>
          <p:nvPr/>
        </p:nvSpPr>
        <p:spPr bwMode="auto">
          <a:xfrm>
            <a:off x="2627313" y="3822700"/>
            <a:ext cx="16002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Tree</a:t>
            </a:r>
          </a:p>
        </p:txBody>
      </p:sp>
      <p:sp>
        <p:nvSpPr>
          <p:cNvPr id="68614" name="Text Box 5"/>
          <p:cNvSpPr txBox="1">
            <a:spLocks noChangeArrowheads="1"/>
          </p:cNvSpPr>
          <p:nvPr/>
        </p:nvSpPr>
        <p:spPr bwMode="auto">
          <a:xfrm>
            <a:off x="1560513" y="5346700"/>
            <a:ext cx="8382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Oak</a:t>
            </a:r>
          </a:p>
        </p:txBody>
      </p:sp>
      <p:sp>
        <p:nvSpPr>
          <p:cNvPr id="68615" name="Text Box 6"/>
          <p:cNvSpPr txBox="1">
            <a:spLocks noChangeArrowheads="1"/>
          </p:cNvSpPr>
          <p:nvPr/>
        </p:nvSpPr>
        <p:spPr bwMode="auto">
          <a:xfrm>
            <a:off x="2779713" y="5346700"/>
            <a:ext cx="12954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Elm</a:t>
            </a:r>
          </a:p>
        </p:txBody>
      </p:sp>
      <p:sp>
        <p:nvSpPr>
          <p:cNvPr id="68616" name="Text Box 7"/>
          <p:cNvSpPr txBox="1">
            <a:spLocks noChangeArrowheads="1"/>
          </p:cNvSpPr>
          <p:nvPr/>
        </p:nvSpPr>
        <p:spPr bwMode="auto">
          <a:xfrm>
            <a:off x="4456113" y="5346700"/>
            <a:ext cx="12954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Birch</a:t>
            </a:r>
          </a:p>
        </p:txBody>
      </p:sp>
      <p:sp>
        <p:nvSpPr>
          <p:cNvPr id="68617" name="AutoShape 8"/>
          <p:cNvSpPr>
            <a:spLocks noChangeArrowheads="1"/>
          </p:cNvSpPr>
          <p:nvPr/>
        </p:nvSpPr>
        <p:spPr bwMode="auto">
          <a:xfrm>
            <a:off x="3319463" y="4268788"/>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cxnSp>
        <p:nvCxnSpPr>
          <p:cNvPr id="68618" name="AutoShape 9"/>
          <p:cNvCxnSpPr>
            <a:cxnSpLocks noChangeShapeType="1"/>
            <a:stCxn id="68614" idx="0"/>
            <a:endCxn id="68617" idx="3"/>
          </p:cNvCxnSpPr>
          <p:nvPr/>
        </p:nvCxnSpPr>
        <p:spPr bwMode="auto">
          <a:xfrm rot="5400000" flipH="1" flipV="1">
            <a:off x="2282032" y="4194969"/>
            <a:ext cx="849312" cy="145415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8619" name="AutoShape 10"/>
          <p:cNvCxnSpPr>
            <a:cxnSpLocks noChangeShapeType="1"/>
            <a:stCxn id="68615" idx="0"/>
            <a:endCxn id="68617" idx="3"/>
          </p:cNvCxnSpPr>
          <p:nvPr/>
        </p:nvCxnSpPr>
        <p:spPr bwMode="auto">
          <a:xfrm flipV="1">
            <a:off x="3427413" y="4497388"/>
            <a:ext cx="6350" cy="8493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620" name="AutoShape 11"/>
          <p:cNvCxnSpPr>
            <a:cxnSpLocks noChangeShapeType="1"/>
            <a:stCxn id="68617" idx="3"/>
            <a:endCxn id="68616" idx="0"/>
          </p:cNvCxnSpPr>
          <p:nvPr/>
        </p:nvCxnSpPr>
        <p:spPr bwMode="auto">
          <a:xfrm rot="16200000" flipH="1">
            <a:off x="3844132" y="4087019"/>
            <a:ext cx="849312" cy="167005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8621" name="AutoShape 12"/>
          <p:cNvSpPr>
            <a:spLocks/>
          </p:cNvSpPr>
          <p:nvPr/>
        </p:nvSpPr>
        <p:spPr bwMode="auto">
          <a:xfrm>
            <a:off x="344488" y="5032375"/>
            <a:ext cx="914400" cy="485775"/>
          </a:xfrm>
          <a:prstGeom prst="accentCallout2">
            <a:avLst>
              <a:gd name="adj1" fmla="val 23528"/>
              <a:gd name="adj2" fmla="val 108333"/>
              <a:gd name="adj3" fmla="val 23528"/>
              <a:gd name="adj4" fmla="val 139065"/>
              <a:gd name="adj5" fmla="val 62745"/>
              <a:gd name="adj6" fmla="val 170486"/>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cs typeface="Arial" pitchFamily="34" charset="0"/>
              </a:rPr>
              <a:t>孩子</a:t>
            </a:r>
          </a:p>
        </p:txBody>
      </p:sp>
      <p:sp>
        <p:nvSpPr>
          <p:cNvPr id="68622" name="AutoShape 13"/>
          <p:cNvSpPr>
            <a:spLocks/>
          </p:cNvSpPr>
          <p:nvPr/>
        </p:nvSpPr>
        <p:spPr bwMode="auto">
          <a:xfrm>
            <a:off x="4859338" y="4292600"/>
            <a:ext cx="920750" cy="485775"/>
          </a:xfrm>
          <a:prstGeom prst="accentCallout2">
            <a:avLst>
              <a:gd name="adj1" fmla="val 28917"/>
              <a:gd name="adj2" fmla="val -8278"/>
              <a:gd name="adj3" fmla="val 28917"/>
              <a:gd name="adj4" fmla="val -52412"/>
              <a:gd name="adj5" fmla="val -62653"/>
              <a:gd name="adj6" fmla="val -68620"/>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cs typeface="Arial" pitchFamily="34" charset="0"/>
              </a:rPr>
              <a:t>双亲</a:t>
            </a:r>
          </a:p>
        </p:txBody>
      </p:sp>
      <p:sp>
        <p:nvSpPr>
          <p:cNvPr id="68623" name="Text Box 14"/>
          <p:cNvSpPr txBox="1">
            <a:spLocks noChangeArrowheads="1"/>
          </p:cNvSpPr>
          <p:nvPr/>
        </p:nvSpPr>
        <p:spPr bwMode="auto">
          <a:xfrm>
            <a:off x="6781800" y="3822700"/>
            <a:ext cx="13716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Person</a:t>
            </a:r>
          </a:p>
        </p:txBody>
      </p:sp>
      <p:sp>
        <p:nvSpPr>
          <p:cNvPr id="68624" name="Text Box 15"/>
          <p:cNvSpPr txBox="1">
            <a:spLocks noChangeArrowheads="1"/>
          </p:cNvSpPr>
          <p:nvPr/>
        </p:nvSpPr>
        <p:spPr bwMode="auto">
          <a:xfrm>
            <a:off x="6858000" y="4660900"/>
            <a:ext cx="12954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Student</a:t>
            </a:r>
          </a:p>
        </p:txBody>
      </p:sp>
      <p:sp>
        <p:nvSpPr>
          <p:cNvPr id="68625" name="AutoShape 16"/>
          <p:cNvSpPr>
            <a:spLocks noChangeArrowheads="1"/>
          </p:cNvSpPr>
          <p:nvPr/>
        </p:nvSpPr>
        <p:spPr bwMode="auto">
          <a:xfrm>
            <a:off x="7391400" y="4216400"/>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cxnSp>
        <p:nvCxnSpPr>
          <p:cNvPr id="68626" name="AutoShape 17"/>
          <p:cNvCxnSpPr>
            <a:cxnSpLocks noChangeShapeType="1"/>
            <a:stCxn id="68624" idx="0"/>
            <a:endCxn id="68625" idx="3"/>
          </p:cNvCxnSpPr>
          <p:nvPr/>
        </p:nvCxnSpPr>
        <p:spPr bwMode="auto">
          <a:xfrm flipV="1">
            <a:off x="7505700" y="4445000"/>
            <a:ext cx="0" cy="215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8627" name="Text Box 18"/>
          <p:cNvSpPr txBox="1">
            <a:spLocks noChangeArrowheads="1"/>
          </p:cNvSpPr>
          <p:nvPr/>
        </p:nvSpPr>
        <p:spPr bwMode="auto">
          <a:xfrm>
            <a:off x="6858000" y="5549900"/>
            <a:ext cx="1295400" cy="406400"/>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en-US" altLang="zh-CN" sz="2000" b="0">
                <a:latin typeface="Arial" pitchFamily="34" charset="0"/>
                <a:cs typeface="Arial" pitchFamily="34" charset="0"/>
              </a:rPr>
              <a:t>Graduate</a:t>
            </a:r>
          </a:p>
        </p:txBody>
      </p:sp>
      <p:sp>
        <p:nvSpPr>
          <p:cNvPr id="68628" name="AutoShape 19"/>
          <p:cNvSpPr>
            <a:spLocks noChangeArrowheads="1"/>
          </p:cNvSpPr>
          <p:nvPr/>
        </p:nvSpPr>
        <p:spPr bwMode="auto">
          <a:xfrm>
            <a:off x="7391400" y="5067300"/>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cxnSp>
        <p:nvCxnSpPr>
          <p:cNvPr id="68629" name="AutoShape 20"/>
          <p:cNvCxnSpPr>
            <a:cxnSpLocks noChangeShapeType="1"/>
            <a:stCxn id="68627" idx="0"/>
            <a:endCxn id="68628" idx="3"/>
          </p:cNvCxnSpPr>
          <p:nvPr/>
        </p:nvCxnSpPr>
        <p:spPr bwMode="auto">
          <a:xfrm flipV="1">
            <a:off x="7505700" y="5295900"/>
            <a:ext cx="0" cy="254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8630" name="AutoShape 21"/>
          <p:cNvSpPr>
            <a:spLocks/>
          </p:cNvSpPr>
          <p:nvPr/>
        </p:nvSpPr>
        <p:spPr bwMode="auto">
          <a:xfrm>
            <a:off x="5051425" y="3573463"/>
            <a:ext cx="1033463" cy="485775"/>
          </a:xfrm>
          <a:prstGeom prst="accentCallout2">
            <a:avLst>
              <a:gd name="adj1" fmla="val 28917"/>
              <a:gd name="adj2" fmla="val 107375"/>
              <a:gd name="adj3" fmla="val 28917"/>
              <a:gd name="adj4" fmla="val 135639"/>
              <a:gd name="adj5" fmla="val 102407"/>
              <a:gd name="adj6" fmla="val 166051"/>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cs typeface="Arial" pitchFamily="34" charset="0"/>
              </a:rPr>
              <a:t>祖先</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1E0D616-4269-4193-9DE0-C164CC024665}" type="slidenum">
              <a:rPr lang="en-US" altLang="zh-CN" sz="1400" b="0">
                <a:solidFill>
                  <a:schemeClr val="accent2"/>
                </a:solidFill>
              </a:rPr>
              <a:pPr algn="r">
                <a:spcBef>
                  <a:spcPct val="0"/>
                </a:spcBef>
                <a:buClrTx/>
                <a:buSzTx/>
                <a:buFont typeface="Arial" pitchFamily="34" charset="0"/>
                <a:buNone/>
              </a:pPr>
              <a:t>66</a:t>
            </a:fld>
            <a:r>
              <a:rPr lang="en-US" altLang="zh-CN" sz="1400" b="0">
                <a:solidFill>
                  <a:schemeClr val="accent2"/>
                </a:solidFill>
              </a:rPr>
              <a:t>-</a:t>
            </a:r>
          </a:p>
        </p:txBody>
      </p:sp>
      <p:sp>
        <p:nvSpPr>
          <p:cNvPr id="69635" name="Rectangle 2"/>
          <p:cNvSpPr>
            <a:spLocks noGrp="1" noChangeArrowheads="1"/>
          </p:cNvSpPr>
          <p:nvPr>
            <p:ph type="title" idx="4294967295"/>
          </p:nvPr>
        </p:nvSpPr>
        <p:spPr>
          <a:xfrm>
            <a:off x="723900" y="549275"/>
            <a:ext cx="7808913" cy="927100"/>
          </a:xfrm>
        </p:spPr>
        <p:txBody>
          <a:bodyPr/>
          <a:lstStyle/>
          <a:p>
            <a:pPr eaLnBrk="1" hangingPunct="1"/>
            <a:r>
              <a:rPr lang="en-US" altLang="zh-CN" smtClean="0"/>
              <a:t>2.3.4 Realizations(</a:t>
            </a:r>
            <a:r>
              <a:rPr lang="zh-CN" altLang="en-US" smtClean="0"/>
              <a:t>实现</a:t>
            </a:r>
            <a:r>
              <a:rPr lang="en-US" altLang="zh-CN" smtClean="0"/>
              <a:t>)</a:t>
            </a:r>
            <a:endParaRPr lang="zh-CN" altLang="en-US" smtClean="0"/>
          </a:p>
        </p:txBody>
      </p:sp>
      <p:sp>
        <p:nvSpPr>
          <p:cNvPr id="69636" name="Rectangle 3"/>
          <p:cNvSpPr>
            <a:spLocks noGrp="1" noChangeArrowheads="1"/>
          </p:cNvSpPr>
          <p:nvPr>
            <p:ph type="body" idx="4294967295"/>
          </p:nvPr>
        </p:nvSpPr>
        <p:spPr>
          <a:xfrm>
            <a:off x="468313" y="1628775"/>
            <a:ext cx="7772400" cy="1379538"/>
          </a:xfrm>
        </p:spPr>
        <p:txBody>
          <a:bodyPr/>
          <a:lstStyle/>
          <a:p>
            <a:pPr eaLnBrk="1" hangingPunct="1">
              <a:lnSpc>
                <a:spcPct val="110000"/>
              </a:lnSpc>
            </a:pPr>
            <a:r>
              <a:rPr lang="zh-CN" altLang="en-US" smtClean="0"/>
              <a:t>多数情况下，实现关系被用来规定接口和实现接口的类或组件之间的关系</a:t>
            </a:r>
          </a:p>
        </p:txBody>
      </p:sp>
      <p:sp>
        <p:nvSpPr>
          <p:cNvPr id="69637" name="Rectangle 4"/>
          <p:cNvSpPr>
            <a:spLocks noChangeArrowheads="1"/>
          </p:cNvSpPr>
          <p:nvPr/>
        </p:nvSpPr>
        <p:spPr bwMode="auto">
          <a:xfrm>
            <a:off x="4248150" y="4876800"/>
            <a:ext cx="2514600" cy="53340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b="0">
                <a:latin typeface="Arial" pitchFamily="34" charset="0"/>
                <a:cs typeface="Arial" pitchFamily="34" charset="0"/>
              </a:rPr>
              <a:t>String</a:t>
            </a:r>
            <a:endParaRPr lang="en-US" altLang="zh-CN" sz="2400" b="0">
              <a:latin typeface="Times New Roman" pitchFamily="18" charset="0"/>
              <a:cs typeface="Arial" pitchFamily="34" charset="0"/>
            </a:endParaRPr>
          </a:p>
        </p:txBody>
      </p:sp>
      <p:sp>
        <p:nvSpPr>
          <p:cNvPr id="69638" name="Rectangle 5"/>
          <p:cNvSpPr>
            <a:spLocks noChangeArrowheads="1"/>
          </p:cNvSpPr>
          <p:nvPr/>
        </p:nvSpPr>
        <p:spPr bwMode="auto">
          <a:xfrm>
            <a:off x="4248150" y="5410200"/>
            <a:ext cx="2514600" cy="75565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600">
                <a:latin typeface="Arial" pitchFamily="34" charset="0"/>
                <a:cs typeface="Arial" pitchFamily="34" charset="0"/>
              </a:rPr>
              <a:t>isEqual(String) : Boolean</a:t>
            </a:r>
          </a:p>
          <a:p>
            <a:pPr>
              <a:spcBef>
                <a:spcPct val="0"/>
              </a:spcBef>
              <a:buClrTx/>
              <a:buSzTx/>
              <a:buFont typeface="Arial" pitchFamily="34" charset="0"/>
              <a:buNone/>
            </a:pPr>
            <a:r>
              <a:rPr lang="en-US" altLang="zh-CN" sz="1600">
                <a:latin typeface="Arial" pitchFamily="34" charset="0"/>
                <a:cs typeface="Arial" pitchFamily="34" charset="0"/>
              </a:rPr>
              <a:t>Hash() : Integer</a:t>
            </a:r>
          </a:p>
          <a:p>
            <a:pPr>
              <a:spcBef>
                <a:spcPct val="0"/>
              </a:spcBef>
              <a:buClrTx/>
              <a:buSzTx/>
              <a:buFont typeface="Arial" pitchFamily="34" charset="0"/>
              <a:buNone/>
            </a:pPr>
            <a:r>
              <a:rPr lang="en-US" altLang="zh-CN" sz="1600">
                <a:latin typeface="Arial" pitchFamily="34" charset="0"/>
                <a:cs typeface="Arial" pitchFamily="34" charset="0"/>
              </a:rPr>
              <a:t>…</a:t>
            </a:r>
          </a:p>
        </p:txBody>
      </p:sp>
      <p:sp>
        <p:nvSpPr>
          <p:cNvPr id="69639" name="Line 6"/>
          <p:cNvSpPr>
            <a:spLocks noChangeShapeType="1"/>
          </p:cNvSpPr>
          <p:nvPr/>
        </p:nvSpPr>
        <p:spPr bwMode="auto">
          <a:xfrm>
            <a:off x="6762750" y="51816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Oval 7"/>
          <p:cNvSpPr>
            <a:spLocks noChangeArrowheads="1"/>
          </p:cNvSpPr>
          <p:nvPr/>
        </p:nvSpPr>
        <p:spPr bwMode="auto">
          <a:xfrm>
            <a:off x="7296150" y="51054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9641" name="Text Box 8"/>
          <p:cNvSpPr txBox="1">
            <a:spLocks noChangeArrowheads="1"/>
          </p:cNvSpPr>
          <p:nvPr/>
        </p:nvSpPr>
        <p:spPr bwMode="auto">
          <a:xfrm>
            <a:off x="6915150" y="52578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1600">
                <a:latin typeface="Arial" pitchFamily="34" charset="0"/>
                <a:cs typeface="Arial" pitchFamily="34" charset="0"/>
              </a:rPr>
              <a:t>Comparable</a:t>
            </a:r>
          </a:p>
        </p:txBody>
      </p:sp>
      <p:sp>
        <p:nvSpPr>
          <p:cNvPr id="69642" name="Rectangle 9"/>
          <p:cNvSpPr>
            <a:spLocks noChangeArrowheads="1"/>
          </p:cNvSpPr>
          <p:nvPr/>
        </p:nvSpPr>
        <p:spPr bwMode="auto">
          <a:xfrm>
            <a:off x="971550" y="3124200"/>
            <a:ext cx="2514600" cy="68580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000" b="0">
                <a:latin typeface="Arial" pitchFamily="34" charset="0"/>
                <a:cs typeface="Arial" pitchFamily="34" charset="0"/>
              </a:rPr>
              <a:t>&lt;&lt;interface&gt;&gt;</a:t>
            </a:r>
          </a:p>
          <a:p>
            <a:pPr algn="ctr">
              <a:spcBef>
                <a:spcPct val="0"/>
              </a:spcBef>
              <a:buClrTx/>
              <a:buSzTx/>
              <a:buFont typeface="Arial" pitchFamily="34" charset="0"/>
              <a:buNone/>
            </a:pPr>
            <a:r>
              <a:rPr lang="en-US" altLang="zh-CN" sz="2000" b="0">
                <a:latin typeface="Arial" pitchFamily="34" charset="0"/>
                <a:cs typeface="Arial" pitchFamily="34" charset="0"/>
              </a:rPr>
              <a:t>Comparable</a:t>
            </a:r>
            <a:endParaRPr lang="en-US" altLang="zh-CN" sz="2400" b="0">
              <a:latin typeface="Times New Roman" pitchFamily="18" charset="0"/>
              <a:cs typeface="Arial" pitchFamily="34" charset="0"/>
            </a:endParaRPr>
          </a:p>
        </p:txBody>
      </p:sp>
      <p:sp>
        <p:nvSpPr>
          <p:cNvPr id="69643" name="Rectangle 10"/>
          <p:cNvSpPr>
            <a:spLocks noChangeArrowheads="1"/>
          </p:cNvSpPr>
          <p:nvPr/>
        </p:nvSpPr>
        <p:spPr bwMode="auto">
          <a:xfrm>
            <a:off x="971550" y="3810000"/>
            <a:ext cx="2514600" cy="755650"/>
          </a:xfrm>
          <a:prstGeom prst="rect">
            <a:avLst/>
          </a:prstGeom>
          <a:solidFill>
            <a:srgbClr val="FFFF99"/>
          </a:solidFill>
          <a:ln w="12700">
            <a:solidFill>
              <a:schemeClr val="tx1"/>
            </a:solidFill>
            <a:miter lim="800000"/>
            <a:headEnd/>
            <a:tailEnd/>
          </a:ln>
        </p:spPr>
        <p:txBody>
          <a:bodyPr wrap="none" anchor="ct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en-US" altLang="zh-CN" sz="1600" dirty="0" err="1">
                <a:latin typeface="Arial" pitchFamily="34" charset="0"/>
                <a:cs typeface="Arial" pitchFamily="34" charset="0"/>
              </a:rPr>
              <a:t>isEqual</a:t>
            </a:r>
            <a:r>
              <a:rPr lang="en-US" altLang="zh-CN" sz="1600" dirty="0">
                <a:latin typeface="Arial" pitchFamily="34" charset="0"/>
                <a:cs typeface="Arial" pitchFamily="34" charset="0"/>
              </a:rPr>
              <a:t>(String) : Boolean</a:t>
            </a:r>
          </a:p>
          <a:p>
            <a:pPr>
              <a:spcBef>
                <a:spcPct val="0"/>
              </a:spcBef>
              <a:buClrTx/>
              <a:buSzTx/>
              <a:buFont typeface="Arial" pitchFamily="34" charset="0"/>
              <a:buNone/>
            </a:pPr>
            <a:r>
              <a:rPr lang="en-US" altLang="zh-CN" sz="1600" dirty="0">
                <a:latin typeface="Arial" pitchFamily="34" charset="0"/>
                <a:cs typeface="Arial" pitchFamily="34" charset="0"/>
              </a:rPr>
              <a:t>Hash() : Integer</a:t>
            </a:r>
          </a:p>
          <a:p>
            <a:pPr>
              <a:spcBef>
                <a:spcPct val="0"/>
              </a:spcBef>
              <a:buClrTx/>
              <a:buSzTx/>
              <a:buFont typeface="Arial" pitchFamily="34" charset="0"/>
              <a:buNone/>
            </a:pPr>
            <a:r>
              <a:rPr lang="en-US" altLang="zh-CN" sz="1600" b="0" dirty="0">
                <a:latin typeface="Arial" pitchFamily="34" charset="0"/>
                <a:cs typeface="Arial" pitchFamily="34" charset="0"/>
              </a:rPr>
              <a:t>…</a:t>
            </a:r>
          </a:p>
        </p:txBody>
      </p:sp>
      <p:sp>
        <p:nvSpPr>
          <p:cNvPr id="69644" name="AutoShape 11"/>
          <p:cNvSpPr>
            <a:spLocks noChangeArrowheads="1"/>
          </p:cNvSpPr>
          <p:nvPr/>
        </p:nvSpPr>
        <p:spPr bwMode="auto">
          <a:xfrm>
            <a:off x="2038350" y="4572000"/>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cxnSp>
        <p:nvCxnSpPr>
          <p:cNvPr id="69645" name="AutoShape 12"/>
          <p:cNvCxnSpPr>
            <a:cxnSpLocks noChangeShapeType="1"/>
            <a:stCxn id="69644" idx="3"/>
            <a:endCxn id="69638" idx="1"/>
          </p:cNvCxnSpPr>
          <p:nvPr/>
        </p:nvCxnSpPr>
        <p:spPr bwMode="auto">
          <a:xfrm rot="16200000" flipH="1">
            <a:off x="2725737" y="4265613"/>
            <a:ext cx="987425" cy="2057400"/>
          </a:xfrm>
          <a:prstGeom prst="bentConnector2">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9646" name="AutoShape 13"/>
          <p:cNvSpPr>
            <a:spLocks/>
          </p:cNvSpPr>
          <p:nvPr/>
        </p:nvSpPr>
        <p:spPr bwMode="auto">
          <a:xfrm>
            <a:off x="4622006" y="3282434"/>
            <a:ext cx="1174130" cy="369332"/>
          </a:xfrm>
          <a:prstGeom prst="accentCallout2">
            <a:avLst>
              <a:gd name="adj1" fmla="val 23528"/>
              <a:gd name="adj2" fmla="val -9093"/>
              <a:gd name="adj3" fmla="val 312373"/>
              <a:gd name="adj4" fmla="val -55596"/>
              <a:gd name="adj5" fmla="val 675152"/>
              <a:gd name="adj6" fmla="val -112548"/>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1800" dirty="0" smtClean="0">
                <a:latin typeface="Arial" pitchFamily="34" charset="0"/>
                <a:cs typeface="Arial" pitchFamily="34" charset="0"/>
              </a:rPr>
              <a:t>实现关系</a:t>
            </a:r>
            <a:endParaRPr lang="zh-CN" altLang="en-US" sz="1800" dirty="0">
              <a:latin typeface="Arial" pitchFamily="34" charset="0"/>
              <a:cs typeface="Arial" pitchFamily="34" charset="0"/>
            </a:endParaRPr>
          </a:p>
        </p:txBody>
      </p:sp>
      <p:sp>
        <p:nvSpPr>
          <p:cNvPr id="69647" name="AutoShape 14"/>
          <p:cNvSpPr>
            <a:spLocks/>
          </p:cNvSpPr>
          <p:nvPr/>
        </p:nvSpPr>
        <p:spPr bwMode="auto">
          <a:xfrm>
            <a:off x="5214838" y="4039969"/>
            <a:ext cx="1328936" cy="646331"/>
          </a:xfrm>
          <a:prstGeom prst="accentCallout2">
            <a:avLst>
              <a:gd name="adj1" fmla="val 13431"/>
              <a:gd name="adj2" fmla="val 104509"/>
              <a:gd name="adj3" fmla="val 108714"/>
              <a:gd name="adj4" fmla="val 124956"/>
              <a:gd name="adj5" fmla="val 174069"/>
              <a:gd name="adj6" fmla="val 138065"/>
            </a:avLst>
          </a:prstGeom>
          <a:noFill/>
          <a:ln w="28575">
            <a:solidFill>
              <a:srgbClr val="FF003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defTabSz="7620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defTabSz="7620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defTabSz="7620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1800" dirty="0">
                <a:latin typeface="Arial" pitchFamily="34" charset="0"/>
                <a:cs typeface="Arial" pitchFamily="34" charset="0"/>
              </a:rPr>
              <a:t>特殊</a:t>
            </a:r>
            <a:r>
              <a:rPr lang="zh-CN" altLang="en-US" sz="1800" dirty="0" smtClean="0">
                <a:latin typeface="Arial" pitchFamily="34" charset="0"/>
                <a:cs typeface="Arial" pitchFamily="34" charset="0"/>
              </a:rPr>
              <a:t>的</a:t>
            </a:r>
            <a:endParaRPr lang="en-US" altLang="zh-CN" sz="1800" dirty="0" smtClean="0">
              <a:latin typeface="Arial" pitchFamily="34" charset="0"/>
              <a:cs typeface="Arial" pitchFamily="34" charset="0"/>
            </a:endParaRPr>
          </a:p>
          <a:p>
            <a:pPr algn="ctr">
              <a:spcBef>
                <a:spcPct val="0"/>
              </a:spcBef>
              <a:buClrTx/>
              <a:buSzTx/>
              <a:buFont typeface="Arial" pitchFamily="34" charset="0"/>
              <a:buNone/>
            </a:pPr>
            <a:r>
              <a:rPr lang="zh-CN" altLang="en-US" sz="1800" dirty="0" smtClean="0">
                <a:latin typeface="Arial" pitchFamily="34" charset="0"/>
                <a:cs typeface="Arial" pitchFamily="34" charset="0"/>
              </a:rPr>
              <a:t>实现</a:t>
            </a:r>
            <a:r>
              <a:rPr lang="zh-CN" altLang="en-US" sz="1800" dirty="0">
                <a:latin typeface="Arial" pitchFamily="34" charset="0"/>
                <a:cs typeface="Arial" pitchFamily="34" charset="0"/>
              </a:rPr>
              <a:t>标记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7129773-E214-490D-9906-347525454EEE}" type="slidenum">
              <a:rPr lang="en-US" altLang="zh-CN" sz="1400" b="0">
                <a:solidFill>
                  <a:schemeClr val="accent2"/>
                </a:solidFill>
              </a:rPr>
              <a:pPr algn="r">
                <a:spcBef>
                  <a:spcPct val="0"/>
                </a:spcBef>
                <a:buClrTx/>
                <a:buSzTx/>
                <a:buFont typeface="Arial" pitchFamily="34" charset="0"/>
                <a:buNone/>
              </a:pPr>
              <a:t>67</a:t>
            </a:fld>
            <a:r>
              <a:rPr lang="en-US" altLang="zh-CN" sz="1400" b="0">
                <a:solidFill>
                  <a:schemeClr val="accent2"/>
                </a:solidFill>
              </a:rPr>
              <a:t>-</a:t>
            </a:r>
          </a:p>
        </p:txBody>
      </p:sp>
      <p:sp>
        <p:nvSpPr>
          <p:cNvPr id="70659" name="Rectangle 2"/>
          <p:cNvSpPr>
            <a:spLocks noGrp="1" noChangeArrowheads="1"/>
          </p:cNvSpPr>
          <p:nvPr>
            <p:ph type="title" idx="4294967295"/>
          </p:nvPr>
        </p:nvSpPr>
        <p:spPr/>
        <p:txBody>
          <a:bodyPr/>
          <a:lstStyle/>
          <a:p>
            <a:pPr eaLnBrk="1" hangingPunct="1"/>
            <a:r>
              <a:rPr lang="en-US" altLang="zh-CN" smtClean="0"/>
              <a:t>2.3.5 </a:t>
            </a:r>
            <a:r>
              <a:rPr lang="zh-CN" altLang="en-US" smtClean="0"/>
              <a:t>关系小结</a:t>
            </a:r>
          </a:p>
        </p:txBody>
      </p:sp>
      <p:sp>
        <p:nvSpPr>
          <p:cNvPr id="70660" name="Rectangle 3"/>
          <p:cNvSpPr>
            <a:spLocks noGrp="1" noChangeArrowheads="1"/>
          </p:cNvSpPr>
          <p:nvPr>
            <p:ph type="body" sz="half" idx="4294967295"/>
          </p:nvPr>
        </p:nvSpPr>
        <p:spPr>
          <a:xfrm>
            <a:off x="395288" y="1581150"/>
            <a:ext cx="8137525" cy="4224338"/>
          </a:xfrm>
        </p:spPr>
        <p:txBody>
          <a:bodyPr/>
          <a:lstStyle/>
          <a:p>
            <a:pPr algn="just" eaLnBrk="1" hangingPunct="1">
              <a:lnSpc>
                <a:spcPct val="110000"/>
              </a:lnSpc>
            </a:pPr>
            <a:r>
              <a:rPr lang="zh-CN" altLang="en-US" dirty="0" smtClean="0"/>
              <a:t>语义上，所有的关系（包括</a:t>
            </a:r>
            <a:r>
              <a:rPr lang="zh-CN" altLang="en-US" dirty="0" smtClean="0">
                <a:solidFill>
                  <a:srgbClr val="FF3300"/>
                </a:solidFill>
              </a:rPr>
              <a:t>关联、泛化、实现</a:t>
            </a:r>
            <a:r>
              <a:rPr lang="zh-CN" altLang="en-US" dirty="0" smtClean="0"/>
              <a:t>）都是各种各样的依赖关系，因为这</a:t>
            </a:r>
            <a:r>
              <a:rPr lang="en-US" altLang="zh-CN" dirty="0" smtClean="0"/>
              <a:t>3</a:t>
            </a:r>
            <a:r>
              <a:rPr lang="zh-CN" altLang="en-US" dirty="0" smtClean="0"/>
              <a:t>种关系具有重要的语义，所以在</a:t>
            </a:r>
            <a:r>
              <a:rPr lang="en-US" altLang="zh-CN" dirty="0" smtClean="0"/>
              <a:t>UML</a:t>
            </a:r>
            <a:r>
              <a:rPr lang="zh-CN" altLang="en-US" dirty="0" smtClean="0"/>
              <a:t>中被分离出来成为独立的关系。</a:t>
            </a:r>
          </a:p>
          <a:p>
            <a:pPr eaLnBrk="1" hangingPunct="1">
              <a:lnSpc>
                <a:spcPct val="110000"/>
              </a:lnSpc>
            </a:pPr>
            <a:r>
              <a:rPr lang="en-US" altLang="zh-CN" dirty="0" smtClean="0"/>
              <a:t>Has a   </a:t>
            </a:r>
            <a:r>
              <a:rPr lang="zh-CN" altLang="en-US" dirty="0" smtClean="0"/>
              <a:t>关联</a:t>
            </a:r>
            <a:endParaRPr lang="en-US" altLang="zh-CN" dirty="0" smtClean="0"/>
          </a:p>
          <a:p>
            <a:pPr eaLnBrk="1" hangingPunct="1">
              <a:lnSpc>
                <a:spcPct val="110000"/>
              </a:lnSpc>
            </a:pPr>
            <a:r>
              <a:rPr lang="en-US" altLang="zh-CN" dirty="0" smtClean="0"/>
              <a:t>Use a    </a:t>
            </a:r>
            <a:r>
              <a:rPr lang="zh-CN" altLang="en-US" dirty="0" smtClean="0"/>
              <a:t>依赖</a:t>
            </a:r>
            <a:endParaRPr lang="en-US" altLang="zh-CN" dirty="0" smtClean="0"/>
          </a:p>
          <a:p>
            <a:pPr eaLnBrk="1" hangingPunct="1">
              <a:lnSpc>
                <a:spcPct val="110000"/>
              </a:lnSpc>
            </a:pPr>
            <a:r>
              <a:rPr lang="en-US" altLang="zh-CN" dirty="0" smtClean="0"/>
              <a:t>Is a / is a kind of   </a:t>
            </a:r>
            <a:r>
              <a:rPr lang="zh-CN" altLang="en-US" dirty="0" smtClean="0"/>
              <a:t>泛化</a:t>
            </a:r>
            <a:endParaRPr lang="en-US" altLang="zh-CN" dirty="0" smtClean="0"/>
          </a:p>
          <a:p>
            <a:pPr eaLnBrk="1" hangingPunct="1">
              <a:lnSpc>
                <a:spcPct val="110000"/>
              </a:lnSpc>
            </a:pPr>
            <a:r>
              <a:rPr lang="en-US" altLang="zh-CN" dirty="0" smtClean="0"/>
              <a:t>Like a    </a:t>
            </a:r>
            <a:r>
              <a:rPr lang="zh-CN" altLang="en-US" dirty="0" smtClean="0"/>
              <a:t>实现</a:t>
            </a:r>
            <a:endParaRPr lang="en-US" altLang="zh-CN"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5DCC2DB9-BB39-48C9-AF36-6E57EACA904D}" type="slidenum">
              <a:rPr lang="en-US" altLang="zh-CN" sz="1400" b="0">
                <a:solidFill>
                  <a:schemeClr val="accent2"/>
                </a:solidFill>
              </a:rPr>
              <a:pPr algn="r">
                <a:spcBef>
                  <a:spcPct val="0"/>
                </a:spcBef>
                <a:buClrTx/>
                <a:buSzTx/>
                <a:buFont typeface="Arial" pitchFamily="34" charset="0"/>
                <a:buNone/>
              </a:pPr>
              <a:t>68</a:t>
            </a:fld>
            <a:r>
              <a:rPr lang="en-US" altLang="zh-CN" sz="1400" b="0">
                <a:solidFill>
                  <a:schemeClr val="accent2"/>
                </a:solidFill>
              </a:rPr>
              <a:t>-</a:t>
            </a:r>
          </a:p>
        </p:txBody>
      </p:sp>
      <p:sp>
        <p:nvSpPr>
          <p:cNvPr id="71683" name="Rectangle 2"/>
          <p:cNvSpPr>
            <a:spLocks noGrp="1" noChangeArrowheads="1"/>
          </p:cNvSpPr>
          <p:nvPr>
            <p:ph type="title" idx="4294967295"/>
          </p:nvPr>
        </p:nvSpPr>
        <p:spPr/>
        <p:txBody>
          <a:bodyPr/>
          <a:lstStyle/>
          <a:p>
            <a:pPr eaLnBrk="1" hangingPunct="1"/>
            <a:r>
              <a:rPr lang="zh-CN" altLang="en-US" smtClean="0"/>
              <a:t>本章目录</a:t>
            </a:r>
          </a:p>
        </p:txBody>
      </p:sp>
      <p:sp>
        <p:nvSpPr>
          <p:cNvPr id="71684" name="Rectangle 3"/>
          <p:cNvSpPr>
            <a:spLocks noGrp="1" noChangeArrowheads="1"/>
          </p:cNvSpPr>
          <p:nvPr>
            <p:ph type="body" idx="4294967295"/>
          </p:nvPr>
        </p:nvSpPr>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solidFill>
                  <a:schemeClr val="hlink"/>
                </a:solidFill>
              </a:rPr>
              <a:t>2.4 </a:t>
            </a:r>
            <a:r>
              <a:rPr lang="zh-CN" altLang="en-US" smtClean="0">
                <a:solidFill>
                  <a:schemeClr val="hlink"/>
                </a:solidFill>
              </a:rPr>
              <a:t>公共机制</a:t>
            </a:r>
          </a:p>
          <a:p>
            <a:pPr eaLnBrk="1" hangingPunct="1"/>
            <a:r>
              <a:rPr lang="en-US" altLang="zh-CN" smtClean="0"/>
              <a:t>2.5 </a:t>
            </a:r>
            <a:r>
              <a:rPr lang="zh-CN" altLang="en-US" smtClean="0"/>
              <a:t>构架</a:t>
            </a:r>
          </a:p>
          <a:p>
            <a:pPr eaLnBrk="1" hangingPunct="1"/>
            <a:endParaRPr lang="en-US" altLang="zh-CN" smtClean="0"/>
          </a:p>
        </p:txBody>
      </p:sp>
      <p:sp>
        <p:nvSpPr>
          <p:cNvPr id="71685" name="Rectangle 6"/>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0191788-5731-4B25-9818-13E0C7896111}" type="slidenum">
              <a:rPr lang="en-US" altLang="zh-CN" sz="1400" b="0">
                <a:solidFill>
                  <a:schemeClr val="accent2"/>
                </a:solidFill>
              </a:rPr>
              <a:pPr algn="r">
                <a:spcBef>
                  <a:spcPct val="0"/>
                </a:spcBef>
                <a:buClrTx/>
                <a:buSzTx/>
                <a:buFont typeface="Arial" pitchFamily="34" charset="0"/>
                <a:buNone/>
              </a:pPr>
              <a:t>69</a:t>
            </a:fld>
            <a:r>
              <a:rPr lang="en-US" altLang="zh-CN" sz="1400" b="0">
                <a:solidFill>
                  <a:schemeClr val="accent2"/>
                </a:solidFill>
              </a:rPr>
              <a:t>-</a:t>
            </a:r>
          </a:p>
        </p:txBody>
      </p:sp>
      <p:sp>
        <p:nvSpPr>
          <p:cNvPr id="72707" name="Rectangle 2"/>
          <p:cNvSpPr>
            <a:spLocks noGrp="1" noChangeArrowheads="1"/>
          </p:cNvSpPr>
          <p:nvPr>
            <p:ph type="title" idx="4294967295"/>
          </p:nvPr>
        </p:nvSpPr>
        <p:spPr/>
        <p:txBody>
          <a:bodyPr/>
          <a:lstStyle/>
          <a:p>
            <a:pPr eaLnBrk="1" hangingPunct="1"/>
            <a:r>
              <a:rPr lang="en-US" altLang="zh-CN" smtClean="0"/>
              <a:t>UML</a:t>
            </a:r>
            <a:r>
              <a:rPr lang="zh-CN" altLang="en-US" smtClean="0"/>
              <a:t>结构</a:t>
            </a:r>
          </a:p>
        </p:txBody>
      </p:sp>
      <p:sp>
        <p:nvSpPr>
          <p:cNvPr id="72708" name="Rectangle 3"/>
          <p:cNvSpPr>
            <a:spLocks noChangeArrowheads="1"/>
          </p:cNvSpPr>
          <p:nvPr/>
        </p:nvSpPr>
        <p:spPr bwMode="auto">
          <a:xfrm>
            <a:off x="3419475" y="1701800"/>
            <a:ext cx="2592388"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400">
                <a:solidFill>
                  <a:schemeClr val="bg2"/>
                </a:solidFill>
                <a:latin typeface="Arial" pitchFamily="34" charset="0"/>
              </a:rPr>
              <a:t>UML Structure</a:t>
            </a:r>
          </a:p>
        </p:txBody>
      </p:sp>
      <p:sp>
        <p:nvSpPr>
          <p:cNvPr id="72709" name="Rectangle 4"/>
          <p:cNvSpPr>
            <a:spLocks noChangeArrowheads="1"/>
          </p:cNvSpPr>
          <p:nvPr/>
        </p:nvSpPr>
        <p:spPr bwMode="auto">
          <a:xfrm>
            <a:off x="1042988" y="3357563"/>
            <a:ext cx="2087562"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构造块</a:t>
            </a:r>
          </a:p>
          <a:p>
            <a:pPr algn="ctr">
              <a:spcBef>
                <a:spcPct val="0"/>
              </a:spcBef>
              <a:buClrTx/>
              <a:buSzTx/>
              <a:buFont typeface="Arial" pitchFamily="34" charset="0"/>
              <a:buNone/>
            </a:pPr>
            <a:r>
              <a:rPr lang="en-US" altLang="zh-CN" sz="1600">
                <a:solidFill>
                  <a:schemeClr val="bg2"/>
                </a:solidFill>
                <a:latin typeface="Arial" pitchFamily="34" charset="0"/>
              </a:rPr>
              <a:t>building blocks</a:t>
            </a:r>
          </a:p>
        </p:txBody>
      </p:sp>
      <p:sp>
        <p:nvSpPr>
          <p:cNvPr id="72710" name="Rectangle 5"/>
          <p:cNvSpPr>
            <a:spLocks noChangeArrowheads="1"/>
          </p:cNvSpPr>
          <p:nvPr/>
        </p:nvSpPr>
        <p:spPr bwMode="auto">
          <a:xfrm>
            <a:off x="3419475" y="3357563"/>
            <a:ext cx="2592388" cy="720725"/>
          </a:xfrm>
          <a:prstGeom prst="rect">
            <a:avLst/>
          </a:prstGeom>
          <a:solidFill>
            <a:srgbClr val="99CCFF"/>
          </a:solidFill>
          <a:ln w="28575">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公共机制</a:t>
            </a:r>
          </a:p>
          <a:p>
            <a:pPr algn="ctr">
              <a:spcBef>
                <a:spcPct val="0"/>
              </a:spcBef>
              <a:buClrTx/>
              <a:buSzTx/>
              <a:buFont typeface="Arial" pitchFamily="34" charset="0"/>
              <a:buNone/>
            </a:pPr>
            <a:r>
              <a:rPr lang="en-US" altLang="zh-CN" sz="1600">
                <a:solidFill>
                  <a:schemeClr val="bg2"/>
                </a:solidFill>
                <a:latin typeface="Arial" pitchFamily="34" charset="0"/>
              </a:rPr>
              <a:t>common mechanisms</a:t>
            </a:r>
          </a:p>
        </p:txBody>
      </p:sp>
      <p:sp>
        <p:nvSpPr>
          <p:cNvPr id="72711" name="Rectangle 6"/>
          <p:cNvSpPr>
            <a:spLocks noChangeArrowheads="1"/>
          </p:cNvSpPr>
          <p:nvPr/>
        </p:nvSpPr>
        <p:spPr bwMode="auto">
          <a:xfrm>
            <a:off x="6227763" y="3357563"/>
            <a:ext cx="1944687"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构架</a:t>
            </a:r>
          </a:p>
          <a:p>
            <a:pPr algn="ctr">
              <a:spcBef>
                <a:spcPct val="0"/>
              </a:spcBef>
              <a:buClrTx/>
              <a:buSzTx/>
              <a:buFont typeface="Arial" pitchFamily="34" charset="0"/>
              <a:buNone/>
            </a:pPr>
            <a:r>
              <a:rPr lang="en-US" altLang="zh-CN" sz="1600">
                <a:solidFill>
                  <a:schemeClr val="bg2"/>
                </a:solidFill>
                <a:latin typeface="Arial" pitchFamily="34" charset="0"/>
              </a:rPr>
              <a:t>architecture</a:t>
            </a:r>
          </a:p>
        </p:txBody>
      </p:sp>
      <p:cxnSp>
        <p:nvCxnSpPr>
          <p:cNvPr id="72712" name="AutoShape 7"/>
          <p:cNvCxnSpPr>
            <a:cxnSpLocks noChangeShapeType="1"/>
            <a:stCxn id="72708" idx="2"/>
            <a:endCxn id="72709" idx="0"/>
          </p:cNvCxnSpPr>
          <p:nvPr/>
        </p:nvCxnSpPr>
        <p:spPr bwMode="auto">
          <a:xfrm rot="5400000">
            <a:off x="2944019" y="1575594"/>
            <a:ext cx="915988" cy="2628900"/>
          </a:xfrm>
          <a:prstGeom prst="bentConnector3">
            <a:avLst>
              <a:gd name="adj1" fmla="val 4991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72713" name="AutoShape 8"/>
          <p:cNvCxnSpPr>
            <a:cxnSpLocks noChangeShapeType="1"/>
            <a:stCxn id="72708" idx="2"/>
            <a:endCxn id="72710" idx="0"/>
          </p:cNvCxnSpPr>
          <p:nvPr/>
        </p:nvCxnSpPr>
        <p:spPr bwMode="auto">
          <a:xfrm>
            <a:off x="4716463" y="2432050"/>
            <a:ext cx="0" cy="911225"/>
          </a:xfrm>
          <a:prstGeom prst="straightConnector1">
            <a:avLst/>
          </a:prstGeom>
          <a:noFill/>
          <a:ln w="28575">
            <a:solidFill>
              <a:schemeClr val="folHlink"/>
            </a:solidFill>
            <a:round/>
            <a:headEnd/>
            <a:tailEnd type="triangle" w="lg" len="lg"/>
          </a:ln>
          <a:extLst>
            <a:ext uri="{909E8E84-426E-40DD-AFC4-6F175D3DCCD1}">
              <a14:hiddenFill xmlns:a14="http://schemas.microsoft.com/office/drawing/2010/main">
                <a:noFill/>
              </a14:hiddenFill>
            </a:ext>
          </a:extLst>
        </p:spPr>
      </p:cxnSp>
      <p:cxnSp>
        <p:nvCxnSpPr>
          <p:cNvPr id="72714" name="AutoShape 9"/>
          <p:cNvCxnSpPr>
            <a:cxnSpLocks noChangeShapeType="1"/>
            <a:stCxn id="72708" idx="2"/>
            <a:endCxn id="72711" idx="0"/>
          </p:cNvCxnSpPr>
          <p:nvPr/>
        </p:nvCxnSpPr>
        <p:spPr bwMode="auto">
          <a:xfrm rot="16200000" flipH="1">
            <a:off x="5500688" y="1647825"/>
            <a:ext cx="915988" cy="2484437"/>
          </a:xfrm>
          <a:prstGeom prst="bentConnector3">
            <a:avLst>
              <a:gd name="adj1" fmla="val 4991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72715" name="AutoShape 11"/>
          <p:cNvSpPr>
            <a:spLocks noChangeArrowheads="1"/>
          </p:cNvSpPr>
          <p:nvPr/>
        </p:nvSpPr>
        <p:spPr bwMode="auto">
          <a:xfrm>
            <a:off x="2267744" y="4884078"/>
            <a:ext cx="4392488" cy="489137"/>
          </a:xfrm>
          <a:prstGeom prst="wedgeRectCallout">
            <a:avLst>
              <a:gd name="adj1" fmla="val 7873"/>
              <a:gd name="adj2" fmla="val -210141"/>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dirty="0">
                <a:solidFill>
                  <a:srgbClr val="FF3300"/>
                </a:solidFill>
                <a:latin typeface="Arial" pitchFamily="34" charset="0"/>
              </a:rPr>
              <a:t>达到特定目标的公共</a:t>
            </a:r>
            <a:r>
              <a:rPr lang="en-US" altLang="zh-CN" sz="2400" dirty="0">
                <a:solidFill>
                  <a:srgbClr val="FF3300"/>
                </a:solidFill>
                <a:latin typeface="Arial" pitchFamily="34" charset="0"/>
              </a:rPr>
              <a:t>UML</a:t>
            </a:r>
            <a:r>
              <a:rPr lang="zh-CN" altLang="en-US" sz="2400" dirty="0">
                <a:solidFill>
                  <a:srgbClr val="FF3300"/>
                </a:solidFill>
                <a:latin typeface="Arial" pitchFamily="34" charset="0"/>
              </a:rPr>
              <a:t>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F8E1895-4D63-400F-8175-6C6CD63C10AE}" type="slidenum">
              <a:rPr lang="en-US" altLang="zh-CN" sz="1400" b="0">
                <a:solidFill>
                  <a:schemeClr val="accent2"/>
                </a:solidFill>
              </a:rPr>
              <a:pPr algn="r">
                <a:spcBef>
                  <a:spcPct val="0"/>
                </a:spcBef>
                <a:buClrTx/>
                <a:buSzTx/>
                <a:buFont typeface="Arial" pitchFamily="34" charset="0"/>
                <a:buNone/>
              </a:pPr>
              <a:t>7</a:t>
            </a:fld>
            <a:r>
              <a:rPr lang="en-US" altLang="zh-CN" sz="1400" b="0">
                <a:solidFill>
                  <a:schemeClr val="accent2"/>
                </a:solidFill>
              </a:rPr>
              <a:t>-</a:t>
            </a:r>
          </a:p>
        </p:txBody>
      </p:sp>
      <p:sp>
        <p:nvSpPr>
          <p:cNvPr id="10243" name="Rectangle 2"/>
          <p:cNvSpPr>
            <a:spLocks noGrp="1" noChangeArrowheads="1"/>
          </p:cNvSpPr>
          <p:nvPr>
            <p:ph type="title" idx="4294967295"/>
          </p:nvPr>
        </p:nvSpPr>
        <p:spPr/>
        <p:txBody>
          <a:bodyPr/>
          <a:lstStyle/>
          <a:p>
            <a:pPr eaLnBrk="1" hangingPunct="1"/>
            <a:r>
              <a:rPr lang="en-US" altLang="zh-CN" smtClean="0"/>
              <a:t>Relationships</a:t>
            </a:r>
            <a:endParaRPr lang="zh-CN" altLang="en-US" smtClean="0"/>
          </a:p>
        </p:txBody>
      </p:sp>
      <p:sp>
        <p:nvSpPr>
          <p:cNvPr id="10244" name="Rectangle 3"/>
          <p:cNvSpPr>
            <a:spLocks noChangeArrowheads="1"/>
          </p:cNvSpPr>
          <p:nvPr/>
        </p:nvSpPr>
        <p:spPr bwMode="auto">
          <a:xfrm>
            <a:off x="3201988" y="3284539"/>
            <a:ext cx="1944687" cy="576261"/>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cs typeface="Arial" pitchFamily="34" charset="0"/>
              </a:rPr>
              <a:t>关系</a:t>
            </a:r>
          </a:p>
          <a:p>
            <a:pPr algn="ctr">
              <a:spcBef>
                <a:spcPct val="0"/>
              </a:spcBef>
              <a:buClrTx/>
              <a:buSzTx/>
              <a:buFont typeface="Arial" pitchFamily="34" charset="0"/>
              <a:buNone/>
            </a:pPr>
            <a:r>
              <a:rPr lang="en-US" altLang="zh-CN" sz="1600" dirty="0">
                <a:latin typeface="Arial" pitchFamily="34" charset="0"/>
                <a:cs typeface="Arial" pitchFamily="34" charset="0"/>
              </a:rPr>
              <a:t>relationships</a:t>
            </a:r>
          </a:p>
        </p:txBody>
      </p:sp>
      <p:cxnSp>
        <p:nvCxnSpPr>
          <p:cNvPr id="10245" name="AutoShape 4"/>
          <p:cNvCxnSpPr>
            <a:cxnSpLocks noChangeShapeType="1"/>
            <a:stCxn id="10244" idx="2"/>
            <a:endCxn id="11275" idx="0"/>
          </p:cNvCxnSpPr>
          <p:nvPr/>
        </p:nvCxnSpPr>
        <p:spPr bwMode="auto">
          <a:xfrm rot="5400000">
            <a:off x="2482851" y="3248819"/>
            <a:ext cx="1079500" cy="2303463"/>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10246" name="AutoShape 5"/>
          <p:cNvCxnSpPr>
            <a:cxnSpLocks noChangeShapeType="1"/>
            <a:stCxn id="10244" idx="2"/>
            <a:endCxn id="11278" idx="0"/>
          </p:cNvCxnSpPr>
          <p:nvPr/>
        </p:nvCxnSpPr>
        <p:spPr bwMode="auto">
          <a:xfrm rot="16200000" flipH="1">
            <a:off x="4787107" y="3248025"/>
            <a:ext cx="1079500" cy="2305050"/>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10247" name="Line 6"/>
          <p:cNvSpPr>
            <a:spLocks noChangeShapeType="1"/>
          </p:cNvSpPr>
          <p:nvPr/>
        </p:nvSpPr>
        <p:spPr bwMode="auto">
          <a:xfrm>
            <a:off x="1401763" y="5013325"/>
            <a:ext cx="936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8" name="Line 7"/>
          <p:cNvSpPr>
            <a:spLocks noChangeShapeType="1"/>
          </p:cNvSpPr>
          <p:nvPr/>
        </p:nvSpPr>
        <p:spPr bwMode="auto">
          <a:xfrm>
            <a:off x="2913063" y="5013325"/>
            <a:ext cx="936625" cy="0"/>
          </a:xfrm>
          <a:prstGeom prst="line">
            <a:avLst/>
          </a:prstGeom>
          <a:noFill/>
          <a:ln w="1905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249" name="AutoShape 8"/>
          <p:cNvSpPr>
            <a:spLocks noChangeArrowheads="1"/>
          </p:cNvSpPr>
          <p:nvPr/>
        </p:nvSpPr>
        <p:spPr bwMode="auto">
          <a:xfrm>
            <a:off x="6083300" y="4897438"/>
            <a:ext cx="1008063" cy="215900"/>
          </a:xfrm>
          <a:prstGeom prst="rightArrow">
            <a:avLst>
              <a:gd name="adj1" fmla="val 0"/>
              <a:gd name="adj2" fmla="val 116814"/>
            </a:avLst>
          </a:prstGeom>
          <a:noFill/>
          <a:ln w="19050">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0250" name="AutoShape 9"/>
          <p:cNvSpPr>
            <a:spLocks noChangeArrowheads="1"/>
          </p:cNvSpPr>
          <p:nvPr/>
        </p:nvSpPr>
        <p:spPr bwMode="auto">
          <a:xfrm>
            <a:off x="4498975" y="4897438"/>
            <a:ext cx="1008063" cy="215900"/>
          </a:xfrm>
          <a:prstGeom prst="rightArrow">
            <a:avLst>
              <a:gd name="adj1" fmla="val 0"/>
              <a:gd name="adj2" fmla="val 1168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1275" name="Rectangle 10"/>
          <p:cNvSpPr>
            <a:spLocks noChangeArrowheads="1"/>
          </p:cNvSpPr>
          <p:nvPr/>
        </p:nvSpPr>
        <p:spPr bwMode="auto">
          <a:xfrm>
            <a:off x="1474788" y="4940300"/>
            <a:ext cx="792162"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a:solidFill>
                  <a:schemeClr val="bg2"/>
                </a:solidFill>
                <a:effectLst>
                  <a:outerShdw blurRad="38100" dist="38100" dir="2700000" algn="tl">
                    <a:srgbClr val="C0C0C0"/>
                  </a:outerShdw>
                </a:effectLst>
                <a:latin typeface="Arial" pitchFamily="34" charset="0"/>
                <a:cs typeface="Arial" pitchFamily="34" charset="0"/>
              </a:rPr>
              <a:t>关联</a:t>
            </a:r>
          </a:p>
          <a:p>
            <a:pPr algn="ctr">
              <a:buFont typeface="Arial" panose="020B0604020202020204" pitchFamily="34" charset="0"/>
              <a:buNone/>
              <a:defRPr/>
            </a:pPr>
            <a:r>
              <a:rPr lang="en-US" sz="1600" b="1">
                <a:solidFill>
                  <a:schemeClr val="bg2"/>
                </a:solidFill>
                <a:effectLst>
                  <a:outerShdw blurRad="38100" dist="38100" dir="2700000" algn="tl">
                    <a:srgbClr val="C0C0C0"/>
                  </a:outerShdw>
                </a:effectLst>
                <a:latin typeface="Arial" pitchFamily="34" charset="0"/>
                <a:cs typeface="Arial" pitchFamily="34" charset="0"/>
              </a:rPr>
              <a:t>association</a:t>
            </a:r>
          </a:p>
        </p:txBody>
      </p:sp>
      <p:sp>
        <p:nvSpPr>
          <p:cNvPr id="11276" name="Rectangle 11"/>
          <p:cNvSpPr>
            <a:spLocks noChangeArrowheads="1"/>
          </p:cNvSpPr>
          <p:nvPr/>
        </p:nvSpPr>
        <p:spPr bwMode="auto">
          <a:xfrm>
            <a:off x="2986088" y="4940300"/>
            <a:ext cx="792162"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a:solidFill>
                  <a:schemeClr val="bg2"/>
                </a:solidFill>
                <a:effectLst>
                  <a:outerShdw blurRad="38100" dist="38100" dir="2700000" algn="tl">
                    <a:srgbClr val="C0C0C0"/>
                  </a:outerShdw>
                </a:effectLst>
                <a:latin typeface="Arial" pitchFamily="34" charset="0"/>
                <a:cs typeface="Arial" pitchFamily="34" charset="0"/>
              </a:rPr>
              <a:t>依赖</a:t>
            </a:r>
          </a:p>
          <a:p>
            <a:pPr algn="ctr">
              <a:buFont typeface="Arial" panose="020B0604020202020204" pitchFamily="34" charset="0"/>
              <a:buNone/>
              <a:defRPr/>
            </a:pPr>
            <a:r>
              <a:rPr lang="en-US" sz="1600" b="1">
                <a:solidFill>
                  <a:schemeClr val="bg2"/>
                </a:solidFill>
                <a:effectLst>
                  <a:outerShdw blurRad="38100" dist="38100" dir="2700000" algn="tl">
                    <a:srgbClr val="C0C0C0"/>
                  </a:outerShdw>
                </a:effectLst>
                <a:latin typeface="Arial" pitchFamily="34" charset="0"/>
                <a:cs typeface="Arial" pitchFamily="34" charset="0"/>
              </a:rPr>
              <a:t>dependency</a:t>
            </a:r>
          </a:p>
        </p:txBody>
      </p:sp>
      <p:sp>
        <p:nvSpPr>
          <p:cNvPr id="11277" name="Rectangle 12"/>
          <p:cNvSpPr>
            <a:spLocks noChangeArrowheads="1"/>
          </p:cNvSpPr>
          <p:nvPr/>
        </p:nvSpPr>
        <p:spPr bwMode="auto">
          <a:xfrm>
            <a:off x="4570413" y="4940300"/>
            <a:ext cx="792162"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a:solidFill>
                  <a:schemeClr val="bg2"/>
                </a:solidFill>
                <a:effectLst>
                  <a:outerShdw blurRad="38100" dist="38100" dir="2700000" algn="tl">
                    <a:srgbClr val="C0C0C0"/>
                  </a:outerShdw>
                </a:effectLst>
                <a:latin typeface="Arial" pitchFamily="34" charset="0"/>
                <a:cs typeface="Arial" pitchFamily="34" charset="0"/>
              </a:rPr>
              <a:t>泛化</a:t>
            </a:r>
          </a:p>
          <a:p>
            <a:pPr algn="ctr">
              <a:buFont typeface="Arial" panose="020B0604020202020204" pitchFamily="34" charset="0"/>
              <a:buNone/>
              <a:defRPr/>
            </a:pPr>
            <a:r>
              <a:rPr lang="en-US" sz="1600" b="1">
                <a:solidFill>
                  <a:schemeClr val="bg2"/>
                </a:solidFill>
                <a:effectLst>
                  <a:outerShdw blurRad="38100" dist="38100" dir="2700000" algn="tl">
                    <a:srgbClr val="C0C0C0"/>
                  </a:outerShdw>
                </a:effectLst>
                <a:latin typeface="Arial" pitchFamily="34" charset="0"/>
                <a:cs typeface="Arial" pitchFamily="34" charset="0"/>
              </a:rPr>
              <a:t>generalization</a:t>
            </a:r>
          </a:p>
        </p:txBody>
      </p:sp>
      <p:sp>
        <p:nvSpPr>
          <p:cNvPr id="11278" name="Rectangle 13"/>
          <p:cNvSpPr>
            <a:spLocks noChangeArrowheads="1"/>
          </p:cNvSpPr>
          <p:nvPr/>
        </p:nvSpPr>
        <p:spPr bwMode="auto">
          <a:xfrm>
            <a:off x="6083300" y="4940300"/>
            <a:ext cx="792163" cy="431800"/>
          </a:xfrm>
          <a:prstGeom prst="rect">
            <a:avLst/>
          </a:prstGeom>
          <a:noFill/>
          <a:ln w="9525">
            <a:noFill/>
            <a:miter lim="800000"/>
            <a:headEnd/>
            <a:tailEnd/>
          </a:ln>
        </p:spPr>
        <p:txBody>
          <a:bodyPr wrap="none" anchor="ctr"/>
          <a:lstStyle/>
          <a:p>
            <a:pPr algn="ctr">
              <a:buFont typeface="Arial" panose="020B0604020202020204" pitchFamily="34" charset="0"/>
              <a:buNone/>
              <a:defRPr/>
            </a:pPr>
            <a:endParaRPr lang="zh-CN" altLang="en-US" sz="2000" b="1">
              <a:solidFill>
                <a:schemeClr val="bg2"/>
              </a:solidFill>
              <a:effectLst>
                <a:outerShdw blurRad="38100" dist="38100" dir="2700000" algn="tl">
                  <a:srgbClr val="C0C0C0"/>
                </a:outerShdw>
              </a:effectLst>
              <a:latin typeface="Arial" pitchFamily="34" charset="0"/>
              <a:cs typeface="Arial" pitchFamily="34" charset="0"/>
            </a:endParaRPr>
          </a:p>
          <a:p>
            <a:pPr algn="ctr">
              <a:buFont typeface="Arial" panose="020B0604020202020204" pitchFamily="34" charset="0"/>
              <a:buNone/>
              <a:defRPr/>
            </a:pPr>
            <a:r>
              <a:rPr lang="zh-CN" altLang="en-US" sz="2000" b="1">
                <a:solidFill>
                  <a:schemeClr val="bg2"/>
                </a:solidFill>
                <a:effectLst>
                  <a:outerShdw blurRad="38100" dist="38100" dir="2700000" algn="tl">
                    <a:srgbClr val="C0C0C0"/>
                  </a:outerShdw>
                </a:effectLst>
                <a:latin typeface="Arial" pitchFamily="34" charset="0"/>
                <a:cs typeface="Arial" pitchFamily="34" charset="0"/>
              </a:rPr>
              <a:t>实现</a:t>
            </a:r>
          </a:p>
          <a:p>
            <a:pPr algn="ctr">
              <a:buFont typeface="Arial" panose="020B0604020202020204" pitchFamily="34" charset="0"/>
              <a:buNone/>
              <a:defRPr/>
            </a:pPr>
            <a:r>
              <a:rPr lang="en-US" sz="1600" b="1">
                <a:solidFill>
                  <a:schemeClr val="bg2"/>
                </a:solidFill>
                <a:effectLst>
                  <a:outerShdw blurRad="38100" dist="38100" dir="2700000" algn="tl">
                    <a:srgbClr val="C0C0C0"/>
                  </a:outerShdw>
                </a:effectLst>
                <a:latin typeface="Arial" pitchFamily="34" charset="0"/>
                <a:cs typeface="Arial" pitchFamily="34" charset="0"/>
              </a:rPr>
              <a:t>realization</a:t>
            </a:r>
          </a:p>
        </p:txBody>
      </p:sp>
      <p:cxnSp>
        <p:nvCxnSpPr>
          <p:cNvPr id="10255" name="AutoShape 14"/>
          <p:cNvCxnSpPr>
            <a:cxnSpLocks noChangeShapeType="1"/>
            <a:stCxn id="10244" idx="2"/>
            <a:endCxn id="11276" idx="0"/>
          </p:cNvCxnSpPr>
          <p:nvPr/>
        </p:nvCxnSpPr>
        <p:spPr bwMode="auto">
          <a:xfrm rot="5400000">
            <a:off x="3238501" y="4004469"/>
            <a:ext cx="1079500" cy="792163"/>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10256" name="AutoShape 15"/>
          <p:cNvCxnSpPr>
            <a:cxnSpLocks noChangeShapeType="1"/>
            <a:stCxn id="10244" idx="2"/>
            <a:endCxn id="11277" idx="0"/>
          </p:cNvCxnSpPr>
          <p:nvPr/>
        </p:nvCxnSpPr>
        <p:spPr bwMode="auto">
          <a:xfrm rot="16200000" flipH="1">
            <a:off x="4030663" y="4004469"/>
            <a:ext cx="1079500" cy="792162"/>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10257" name="Rectangle 20"/>
          <p:cNvSpPr>
            <a:spLocks noChangeArrowheads="1"/>
          </p:cNvSpPr>
          <p:nvPr/>
        </p:nvSpPr>
        <p:spPr bwMode="auto">
          <a:xfrm>
            <a:off x="1258888" y="3284538"/>
            <a:ext cx="1655762" cy="576262"/>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物件</a:t>
            </a:r>
          </a:p>
          <a:p>
            <a:pPr algn="ctr">
              <a:spcBef>
                <a:spcPct val="0"/>
              </a:spcBef>
              <a:buClrTx/>
              <a:buSzTx/>
              <a:buFont typeface="Arial" pitchFamily="34" charset="0"/>
              <a:buNone/>
            </a:pPr>
            <a:r>
              <a:rPr lang="en-US" altLang="zh-CN" sz="1600" dirty="0">
                <a:latin typeface="Arial" pitchFamily="34" charset="0"/>
              </a:rPr>
              <a:t>things</a:t>
            </a:r>
          </a:p>
        </p:txBody>
      </p:sp>
      <p:sp>
        <p:nvSpPr>
          <p:cNvPr id="10258" name="Rectangle 21"/>
          <p:cNvSpPr>
            <a:spLocks noChangeArrowheads="1"/>
          </p:cNvSpPr>
          <p:nvPr/>
        </p:nvSpPr>
        <p:spPr bwMode="auto">
          <a:xfrm>
            <a:off x="3132138" y="1773238"/>
            <a:ext cx="1944687"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构造块</a:t>
            </a:r>
          </a:p>
          <a:p>
            <a:pPr algn="ctr">
              <a:spcBef>
                <a:spcPct val="0"/>
              </a:spcBef>
              <a:buClrTx/>
              <a:buSzTx/>
              <a:buFont typeface="Arial" pitchFamily="34" charset="0"/>
              <a:buNone/>
            </a:pPr>
            <a:r>
              <a:rPr lang="en-US" altLang="zh-CN" sz="1400" dirty="0">
                <a:latin typeface="Arial" pitchFamily="34" charset="0"/>
              </a:rPr>
              <a:t>building blocks</a:t>
            </a:r>
          </a:p>
        </p:txBody>
      </p:sp>
      <p:sp>
        <p:nvSpPr>
          <p:cNvPr id="10259" name="Rectangle 22"/>
          <p:cNvSpPr>
            <a:spLocks noChangeArrowheads="1"/>
          </p:cNvSpPr>
          <p:nvPr/>
        </p:nvSpPr>
        <p:spPr bwMode="auto">
          <a:xfrm>
            <a:off x="5291138" y="3284538"/>
            <a:ext cx="1368425" cy="576262"/>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dirty="0">
                <a:latin typeface="Arial" pitchFamily="34" charset="0"/>
              </a:rPr>
              <a:t>图</a:t>
            </a:r>
          </a:p>
          <a:p>
            <a:pPr algn="ctr">
              <a:spcBef>
                <a:spcPct val="0"/>
              </a:spcBef>
              <a:buClrTx/>
              <a:buSzTx/>
              <a:buFont typeface="Arial" pitchFamily="34" charset="0"/>
              <a:buNone/>
            </a:pPr>
            <a:r>
              <a:rPr lang="en-US" altLang="zh-CN" sz="1400" dirty="0">
                <a:latin typeface="Arial" pitchFamily="34" charset="0"/>
              </a:rPr>
              <a:t>diagrams</a:t>
            </a:r>
          </a:p>
        </p:txBody>
      </p:sp>
      <p:cxnSp>
        <p:nvCxnSpPr>
          <p:cNvPr id="10260" name="AutoShape 23"/>
          <p:cNvCxnSpPr>
            <a:cxnSpLocks noChangeShapeType="1"/>
          </p:cNvCxnSpPr>
          <p:nvPr/>
        </p:nvCxnSpPr>
        <p:spPr bwMode="auto">
          <a:xfrm rot="5400000">
            <a:off x="2603500" y="1773238"/>
            <a:ext cx="771525" cy="2232025"/>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cxnSp>
        <p:nvCxnSpPr>
          <p:cNvPr id="10261" name="AutoShape 24"/>
          <p:cNvCxnSpPr>
            <a:cxnSpLocks noChangeShapeType="1"/>
          </p:cNvCxnSpPr>
          <p:nvPr/>
        </p:nvCxnSpPr>
        <p:spPr bwMode="auto">
          <a:xfrm>
            <a:off x="4105275" y="2503488"/>
            <a:ext cx="0" cy="771525"/>
          </a:xfrm>
          <a:prstGeom prst="straightConnector1">
            <a:avLst/>
          </a:prstGeom>
          <a:noFill/>
          <a:ln w="28575">
            <a:solidFill>
              <a:srgbClr val="5F5F5F"/>
            </a:solidFill>
            <a:round/>
            <a:headEnd/>
            <a:tailEnd type="triangle" w="lg" len="lg"/>
          </a:ln>
          <a:extLst>
            <a:ext uri="{909E8E84-426E-40DD-AFC4-6F175D3DCCD1}">
              <a14:hiddenFill xmlns:a14="http://schemas.microsoft.com/office/drawing/2010/main">
                <a:noFill/>
              </a14:hiddenFill>
            </a:ext>
          </a:extLst>
        </p:spPr>
      </p:cxnSp>
      <p:cxnSp>
        <p:nvCxnSpPr>
          <p:cNvPr id="10262" name="AutoShape 25"/>
          <p:cNvCxnSpPr>
            <a:cxnSpLocks noChangeShapeType="1"/>
          </p:cNvCxnSpPr>
          <p:nvPr/>
        </p:nvCxnSpPr>
        <p:spPr bwMode="auto">
          <a:xfrm rot="16200000" flipH="1">
            <a:off x="4799806" y="1808957"/>
            <a:ext cx="771525" cy="2160588"/>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01F678E-62A3-4C89-8B1E-84AE1D046A62}" type="slidenum">
              <a:rPr lang="en-US" altLang="zh-CN" sz="1400" b="0">
                <a:solidFill>
                  <a:schemeClr val="accent2"/>
                </a:solidFill>
              </a:rPr>
              <a:pPr algn="r">
                <a:spcBef>
                  <a:spcPct val="0"/>
                </a:spcBef>
                <a:buClrTx/>
                <a:buSzTx/>
                <a:buFont typeface="Arial" pitchFamily="34" charset="0"/>
                <a:buNone/>
              </a:pPr>
              <a:t>70</a:t>
            </a:fld>
            <a:r>
              <a:rPr lang="en-US" altLang="zh-CN" sz="1400" b="0">
                <a:solidFill>
                  <a:schemeClr val="accent2"/>
                </a:solidFill>
              </a:rPr>
              <a:t>-</a:t>
            </a:r>
          </a:p>
        </p:txBody>
      </p:sp>
      <p:sp>
        <p:nvSpPr>
          <p:cNvPr id="73731" name="Rectangle 2"/>
          <p:cNvSpPr>
            <a:spLocks noGrp="1" noChangeArrowheads="1"/>
          </p:cNvSpPr>
          <p:nvPr>
            <p:ph type="title" idx="4294967295"/>
          </p:nvPr>
        </p:nvSpPr>
        <p:spPr/>
        <p:txBody>
          <a:bodyPr/>
          <a:lstStyle/>
          <a:p>
            <a:pPr eaLnBrk="1" hangingPunct="1"/>
            <a:r>
              <a:rPr lang="zh-CN" altLang="en-US" smtClean="0"/>
              <a:t>公共机制</a:t>
            </a:r>
          </a:p>
        </p:txBody>
      </p:sp>
      <p:sp>
        <p:nvSpPr>
          <p:cNvPr id="73732" name="Rectangle 3"/>
          <p:cNvSpPr>
            <a:spLocks noChangeArrowheads="1"/>
          </p:cNvSpPr>
          <p:nvPr/>
        </p:nvSpPr>
        <p:spPr bwMode="auto">
          <a:xfrm>
            <a:off x="3419475" y="2347913"/>
            <a:ext cx="2114550"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公共机制</a:t>
            </a:r>
          </a:p>
          <a:p>
            <a:pPr algn="ctr">
              <a:spcBef>
                <a:spcPct val="0"/>
              </a:spcBef>
              <a:buClrTx/>
              <a:buSzTx/>
              <a:buFont typeface="Arial" pitchFamily="34" charset="0"/>
              <a:buNone/>
            </a:pPr>
            <a:r>
              <a:rPr lang="en-US" altLang="zh-CN" sz="1400">
                <a:solidFill>
                  <a:schemeClr val="bg2"/>
                </a:solidFill>
                <a:latin typeface="Arial" pitchFamily="34" charset="0"/>
              </a:rPr>
              <a:t>common mechanisms</a:t>
            </a:r>
          </a:p>
        </p:txBody>
      </p:sp>
      <p:sp>
        <p:nvSpPr>
          <p:cNvPr id="73733" name="Rectangle 4"/>
          <p:cNvSpPr>
            <a:spLocks noChangeArrowheads="1"/>
          </p:cNvSpPr>
          <p:nvPr/>
        </p:nvSpPr>
        <p:spPr bwMode="auto">
          <a:xfrm>
            <a:off x="755650" y="3932238"/>
            <a:ext cx="18002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规格说明</a:t>
            </a:r>
          </a:p>
          <a:p>
            <a:pPr algn="ctr">
              <a:spcBef>
                <a:spcPct val="0"/>
              </a:spcBef>
              <a:buClrTx/>
              <a:buSzTx/>
              <a:buFont typeface="Arial" pitchFamily="34" charset="0"/>
              <a:buNone/>
            </a:pPr>
            <a:r>
              <a:rPr lang="en-US" altLang="zh-CN" sz="1400">
                <a:solidFill>
                  <a:schemeClr val="bg2"/>
                </a:solidFill>
                <a:latin typeface="Arial" pitchFamily="34" charset="0"/>
              </a:rPr>
              <a:t>specifications</a:t>
            </a:r>
          </a:p>
        </p:txBody>
      </p:sp>
      <p:sp>
        <p:nvSpPr>
          <p:cNvPr id="73734" name="Rectangle 5"/>
          <p:cNvSpPr>
            <a:spLocks noChangeArrowheads="1"/>
          </p:cNvSpPr>
          <p:nvPr/>
        </p:nvSpPr>
        <p:spPr bwMode="auto">
          <a:xfrm>
            <a:off x="2627313" y="3932238"/>
            <a:ext cx="18002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修饰</a:t>
            </a:r>
          </a:p>
          <a:p>
            <a:pPr algn="ctr">
              <a:spcBef>
                <a:spcPct val="0"/>
              </a:spcBef>
              <a:buClrTx/>
              <a:buSzTx/>
              <a:buFont typeface="Arial" pitchFamily="34" charset="0"/>
              <a:buNone/>
            </a:pPr>
            <a:r>
              <a:rPr lang="en-US" altLang="zh-CN" sz="1600">
                <a:solidFill>
                  <a:schemeClr val="bg2"/>
                </a:solidFill>
                <a:latin typeface="Arial" pitchFamily="34" charset="0"/>
              </a:rPr>
              <a:t>adornments</a:t>
            </a:r>
          </a:p>
        </p:txBody>
      </p:sp>
      <p:sp>
        <p:nvSpPr>
          <p:cNvPr id="73735" name="Rectangle 6"/>
          <p:cNvSpPr>
            <a:spLocks noChangeArrowheads="1"/>
          </p:cNvSpPr>
          <p:nvPr/>
        </p:nvSpPr>
        <p:spPr bwMode="auto">
          <a:xfrm>
            <a:off x="4500563" y="3932238"/>
            <a:ext cx="18002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公共分类</a:t>
            </a:r>
          </a:p>
          <a:p>
            <a:pPr algn="ctr">
              <a:spcBef>
                <a:spcPct val="0"/>
              </a:spcBef>
              <a:buClrTx/>
              <a:buSzTx/>
              <a:buFont typeface="Arial" pitchFamily="34" charset="0"/>
              <a:buNone/>
            </a:pPr>
            <a:r>
              <a:rPr lang="en-US" altLang="zh-CN" sz="1400">
                <a:solidFill>
                  <a:schemeClr val="bg2"/>
                </a:solidFill>
                <a:latin typeface="Arial" pitchFamily="34" charset="0"/>
              </a:rPr>
              <a:t>common divisions</a:t>
            </a:r>
          </a:p>
        </p:txBody>
      </p:sp>
      <p:cxnSp>
        <p:nvCxnSpPr>
          <p:cNvPr id="73736" name="AutoShape 7"/>
          <p:cNvCxnSpPr>
            <a:cxnSpLocks noChangeShapeType="1"/>
            <a:stCxn id="73732" idx="2"/>
            <a:endCxn id="73733" idx="0"/>
          </p:cNvCxnSpPr>
          <p:nvPr/>
        </p:nvCxnSpPr>
        <p:spPr bwMode="auto">
          <a:xfrm rot="5400000">
            <a:off x="2643982" y="2089944"/>
            <a:ext cx="844550" cy="2820987"/>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73737" name="AutoShape 8"/>
          <p:cNvCxnSpPr>
            <a:cxnSpLocks noChangeShapeType="1"/>
            <a:stCxn id="73732" idx="2"/>
            <a:endCxn id="73735" idx="0"/>
          </p:cNvCxnSpPr>
          <p:nvPr/>
        </p:nvCxnSpPr>
        <p:spPr bwMode="auto">
          <a:xfrm rot="16200000" flipH="1">
            <a:off x="4516438" y="3038475"/>
            <a:ext cx="844550" cy="9239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73738" name="Rectangle 9"/>
          <p:cNvSpPr>
            <a:spLocks noChangeArrowheads="1"/>
          </p:cNvSpPr>
          <p:nvPr/>
        </p:nvSpPr>
        <p:spPr bwMode="auto">
          <a:xfrm>
            <a:off x="6443663" y="3932238"/>
            <a:ext cx="1800225"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solidFill>
                  <a:schemeClr val="bg2"/>
                </a:solidFill>
                <a:latin typeface="Arial" pitchFamily="34" charset="0"/>
              </a:rPr>
              <a:t>扩展机制</a:t>
            </a:r>
          </a:p>
          <a:p>
            <a:pPr algn="ctr">
              <a:spcBef>
                <a:spcPct val="0"/>
              </a:spcBef>
              <a:buClrTx/>
              <a:buSzTx/>
              <a:buFont typeface="Arial" pitchFamily="34" charset="0"/>
              <a:buNone/>
            </a:pPr>
            <a:r>
              <a:rPr lang="en-US" altLang="zh-CN" sz="1000">
                <a:solidFill>
                  <a:schemeClr val="bg2"/>
                </a:solidFill>
                <a:latin typeface="Arial" pitchFamily="34" charset="0"/>
              </a:rPr>
              <a:t>extensibility mechanisms</a:t>
            </a:r>
          </a:p>
        </p:txBody>
      </p:sp>
      <p:cxnSp>
        <p:nvCxnSpPr>
          <p:cNvPr id="73739" name="AutoShape 10"/>
          <p:cNvCxnSpPr>
            <a:cxnSpLocks noChangeShapeType="1"/>
            <a:stCxn id="73732" idx="2"/>
            <a:endCxn id="73734" idx="0"/>
          </p:cNvCxnSpPr>
          <p:nvPr/>
        </p:nvCxnSpPr>
        <p:spPr bwMode="auto">
          <a:xfrm rot="5400000">
            <a:off x="3579813" y="3025775"/>
            <a:ext cx="844550" cy="9493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73740" name="AutoShape 11"/>
          <p:cNvCxnSpPr>
            <a:cxnSpLocks noChangeShapeType="1"/>
            <a:stCxn id="73732" idx="2"/>
            <a:endCxn id="73738" idx="0"/>
          </p:cNvCxnSpPr>
          <p:nvPr/>
        </p:nvCxnSpPr>
        <p:spPr bwMode="auto">
          <a:xfrm rot="16200000" flipH="1">
            <a:off x="5487988" y="2066925"/>
            <a:ext cx="844550" cy="28670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7BE2ED7-5E0B-4C36-8865-4EC49864D945}" type="slidenum">
              <a:rPr lang="en-US" altLang="zh-CN" sz="1400" b="0">
                <a:solidFill>
                  <a:schemeClr val="accent2"/>
                </a:solidFill>
              </a:rPr>
              <a:pPr algn="r">
                <a:spcBef>
                  <a:spcPct val="0"/>
                </a:spcBef>
                <a:buClrTx/>
                <a:buSzTx/>
                <a:buFont typeface="Arial" pitchFamily="34" charset="0"/>
                <a:buNone/>
              </a:pPr>
              <a:t>71</a:t>
            </a:fld>
            <a:r>
              <a:rPr lang="en-US" altLang="zh-CN" sz="1400" b="0">
                <a:solidFill>
                  <a:schemeClr val="accent2"/>
                </a:solidFill>
              </a:rPr>
              <a:t>-</a:t>
            </a:r>
          </a:p>
        </p:txBody>
      </p:sp>
      <p:sp>
        <p:nvSpPr>
          <p:cNvPr id="74755" name="Rectangle 2"/>
          <p:cNvSpPr>
            <a:spLocks noGrp="1" noChangeArrowheads="1"/>
          </p:cNvSpPr>
          <p:nvPr>
            <p:ph type="title" idx="4294967295"/>
          </p:nvPr>
        </p:nvSpPr>
        <p:spPr/>
        <p:txBody>
          <a:bodyPr/>
          <a:lstStyle/>
          <a:p>
            <a:pPr eaLnBrk="1" hangingPunct="1"/>
            <a:r>
              <a:rPr lang="en-US" altLang="zh-CN" smtClean="0"/>
              <a:t>2.4 </a:t>
            </a:r>
            <a:r>
              <a:rPr lang="zh-CN" altLang="en-US" smtClean="0"/>
              <a:t>公共机制</a:t>
            </a:r>
          </a:p>
        </p:txBody>
      </p:sp>
      <p:sp>
        <p:nvSpPr>
          <p:cNvPr id="74756" name="Rectangle 3"/>
          <p:cNvSpPr>
            <a:spLocks noGrp="1" noChangeArrowheads="1"/>
          </p:cNvSpPr>
          <p:nvPr>
            <p:ph type="body" idx="4294967295"/>
          </p:nvPr>
        </p:nvSpPr>
        <p:spPr/>
        <p:txBody>
          <a:bodyPr/>
          <a:lstStyle/>
          <a:p>
            <a:pPr eaLnBrk="1" hangingPunct="1"/>
            <a:r>
              <a:rPr lang="en-US" altLang="zh-CN" smtClean="0"/>
              <a:t>2.4.1 </a:t>
            </a:r>
            <a:r>
              <a:rPr lang="zh-CN" altLang="en-US" smtClean="0"/>
              <a:t>规格说明</a:t>
            </a:r>
          </a:p>
          <a:p>
            <a:pPr eaLnBrk="1" hangingPunct="1"/>
            <a:r>
              <a:rPr lang="en-US" altLang="zh-CN" smtClean="0"/>
              <a:t>2.4.2 </a:t>
            </a:r>
            <a:r>
              <a:rPr lang="zh-CN" altLang="en-US" smtClean="0"/>
              <a:t>修饰</a:t>
            </a:r>
          </a:p>
          <a:p>
            <a:pPr eaLnBrk="1" hangingPunct="1"/>
            <a:r>
              <a:rPr lang="en-US" altLang="zh-CN" smtClean="0"/>
              <a:t>2.4.3 </a:t>
            </a:r>
            <a:r>
              <a:rPr lang="zh-CN" altLang="en-US" smtClean="0"/>
              <a:t>公共分类</a:t>
            </a:r>
          </a:p>
          <a:p>
            <a:pPr eaLnBrk="1" hangingPunct="1"/>
            <a:r>
              <a:rPr lang="en-US" altLang="zh-CN" smtClean="0"/>
              <a:t>2.4.4 </a:t>
            </a:r>
            <a:r>
              <a:rPr lang="zh-CN" altLang="en-US" smtClean="0"/>
              <a:t>扩展机制</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D52B0C8-E69B-4384-B83F-59141FCE8590}" type="slidenum">
              <a:rPr lang="en-US" altLang="zh-CN" sz="1400" b="0">
                <a:solidFill>
                  <a:schemeClr val="accent2"/>
                </a:solidFill>
              </a:rPr>
              <a:pPr algn="r">
                <a:spcBef>
                  <a:spcPct val="0"/>
                </a:spcBef>
                <a:buClrTx/>
                <a:buSzTx/>
                <a:buFont typeface="Arial" pitchFamily="34" charset="0"/>
                <a:buNone/>
              </a:pPr>
              <a:t>72</a:t>
            </a:fld>
            <a:r>
              <a:rPr lang="en-US" altLang="zh-CN" sz="1400" b="0">
                <a:solidFill>
                  <a:schemeClr val="accent2"/>
                </a:solidFill>
              </a:rPr>
              <a:t>-</a:t>
            </a:r>
          </a:p>
        </p:txBody>
      </p:sp>
      <p:sp>
        <p:nvSpPr>
          <p:cNvPr id="75779" name="Rectangle 2"/>
          <p:cNvSpPr>
            <a:spLocks noGrp="1" noChangeArrowheads="1"/>
          </p:cNvSpPr>
          <p:nvPr>
            <p:ph type="title" idx="4294967295"/>
          </p:nvPr>
        </p:nvSpPr>
        <p:spPr/>
        <p:txBody>
          <a:bodyPr/>
          <a:lstStyle/>
          <a:p>
            <a:pPr eaLnBrk="1" hangingPunct="1"/>
            <a:r>
              <a:rPr lang="en-US" altLang="zh-CN" smtClean="0"/>
              <a:t>2.4.1 Specifications(</a:t>
            </a:r>
            <a:r>
              <a:rPr lang="zh-CN" altLang="en-US" smtClean="0"/>
              <a:t>规格说明</a:t>
            </a:r>
            <a:r>
              <a:rPr lang="en-US" altLang="zh-CN" smtClean="0"/>
              <a:t>)</a:t>
            </a:r>
            <a:endParaRPr lang="zh-CN" altLang="en-US" smtClean="0"/>
          </a:p>
        </p:txBody>
      </p:sp>
      <p:sp>
        <p:nvSpPr>
          <p:cNvPr id="75780" name="Rectangle 3"/>
          <p:cNvSpPr>
            <a:spLocks noGrp="1" noChangeArrowheads="1"/>
          </p:cNvSpPr>
          <p:nvPr>
            <p:ph type="body" idx="4294967295"/>
          </p:nvPr>
        </p:nvSpPr>
        <p:spPr/>
        <p:txBody>
          <a:bodyPr/>
          <a:lstStyle/>
          <a:p>
            <a:pPr eaLnBrk="1" hangingPunct="1"/>
            <a:r>
              <a:rPr lang="en-US" altLang="zh-CN" dirty="0" smtClean="0">
                <a:solidFill>
                  <a:srgbClr val="000000"/>
                </a:solidFill>
              </a:rPr>
              <a:t>UML</a:t>
            </a:r>
            <a:r>
              <a:rPr lang="zh-CN" altLang="en-US" dirty="0" smtClean="0">
                <a:solidFill>
                  <a:srgbClr val="000000"/>
                </a:solidFill>
              </a:rPr>
              <a:t>模型至少具有两种维度：</a:t>
            </a:r>
          </a:p>
          <a:p>
            <a:pPr lvl="1" eaLnBrk="1" hangingPunct="1"/>
            <a:r>
              <a:rPr lang="zh-CN" altLang="en-US" sz="2400" dirty="0" smtClean="0">
                <a:solidFill>
                  <a:srgbClr val="FF0000"/>
                </a:solidFill>
              </a:rPr>
              <a:t>图形维度</a:t>
            </a:r>
            <a:r>
              <a:rPr lang="zh-CN" altLang="en-US" sz="2400" dirty="0" smtClean="0">
                <a:solidFill>
                  <a:srgbClr val="000000"/>
                </a:solidFill>
              </a:rPr>
              <a:t>：允许使用图和图标可视化模型</a:t>
            </a:r>
          </a:p>
          <a:p>
            <a:pPr lvl="1" eaLnBrk="1" hangingPunct="1"/>
            <a:r>
              <a:rPr lang="zh-CN" altLang="en-US" sz="2400" dirty="0" smtClean="0">
                <a:solidFill>
                  <a:srgbClr val="FF0000"/>
                </a:solidFill>
              </a:rPr>
              <a:t>文本维度</a:t>
            </a:r>
            <a:r>
              <a:rPr lang="zh-CN" altLang="en-US" sz="2400" dirty="0" smtClean="0">
                <a:solidFill>
                  <a:srgbClr val="000000"/>
                </a:solidFill>
              </a:rPr>
              <a:t>：由各种建模元素的规格说明所组成</a:t>
            </a:r>
          </a:p>
          <a:p>
            <a:pPr eaLnBrk="1" hangingPunct="1"/>
            <a:r>
              <a:rPr lang="zh-CN" altLang="en-US" dirty="0" smtClean="0">
                <a:solidFill>
                  <a:srgbClr val="000000"/>
                </a:solidFill>
              </a:rPr>
              <a:t>规格说明</a:t>
            </a:r>
          </a:p>
          <a:p>
            <a:pPr lvl="1" eaLnBrk="1" hangingPunct="1">
              <a:spcAft>
                <a:spcPts val="600"/>
              </a:spcAft>
            </a:pPr>
            <a:r>
              <a:rPr lang="zh-CN" altLang="en-US" sz="2400" dirty="0" smtClean="0">
                <a:solidFill>
                  <a:srgbClr val="000000"/>
                </a:solidFill>
              </a:rPr>
              <a:t>模型元素的特征和语义的文本描述</a:t>
            </a:r>
            <a:r>
              <a:rPr lang="en-US" altLang="zh-CN" sz="2400" dirty="0">
                <a:solidFill>
                  <a:srgbClr val="000000"/>
                </a:solidFill>
                <a:latin typeface="Times New Roman" pitchFamily="18" charset="0"/>
              </a:rPr>
              <a:t>——</a:t>
            </a:r>
            <a:r>
              <a:rPr lang="zh-CN" altLang="en-US" sz="2400" dirty="0" smtClean="0">
                <a:solidFill>
                  <a:srgbClr val="000000"/>
                </a:solidFill>
              </a:rPr>
              <a:t>模型的</a:t>
            </a:r>
            <a:r>
              <a:rPr lang="zh-CN" altLang="en-US" sz="2400" dirty="0" smtClean="0">
                <a:solidFill>
                  <a:srgbClr val="000000"/>
                </a:solidFill>
                <a:latin typeface="Times New Roman" pitchFamily="18" charset="0"/>
              </a:rPr>
              <a:t>“</a:t>
            </a:r>
            <a:r>
              <a:rPr lang="zh-CN" altLang="en-US" sz="2400" dirty="0" smtClean="0">
                <a:solidFill>
                  <a:srgbClr val="000000"/>
                </a:solidFill>
              </a:rPr>
              <a:t>肉</a:t>
            </a:r>
            <a:r>
              <a:rPr lang="zh-CN" altLang="en-US" sz="2400" dirty="0" smtClean="0">
                <a:solidFill>
                  <a:srgbClr val="000000"/>
                </a:solidFill>
                <a:latin typeface="Times New Roman" pitchFamily="18" charset="0"/>
              </a:rPr>
              <a:t>”</a:t>
            </a:r>
            <a:endParaRPr lang="zh-CN" altLang="en-US" sz="2400" dirty="0" smtClean="0">
              <a:solidFill>
                <a:srgbClr val="000000"/>
              </a:solidFill>
            </a:endParaRPr>
          </a:p>
          <a:p>
            <a:pPr lvl="1" algn="just" eaLnBrk="1" hangingPunct="1">
              <a:spcAft>
                <a:spcPts val="600"/>
              </a:spcAft>
            </a:pPr>
            <a:r>
              <a:rPr lang="zh-CN" altLang="en-US" sz="2400" dirty="0" smtClean="0">
                <a:solidFill>
                  <a:srgbClr val="000000"/>
                </a:solidFill>
              </a:rPr>
              <a:t>形成了承载模型的语义背板（</a:t>
            </a:r>
            <a:r>
              <a:rPr lang="en-US" altLang="zh-CN" sz="2400" dirty="0" smtClean="0">
                <a:solidFill>
                  <a:srgbClr val="000000"/>
                </a:solidFill>
              </a:rPr>
              <a:t>semantic backplane</a:t>
            </a:r>
            <a:r>
              <a:rPr lang="zh-CN" altLang="en-US" sz="2400" dirty="0" smtClean="0">
                <a:solidFill>
                  <a:srgbClr val="000000"/>
                </a:solidFill>
              </a:rPr>
              <a:t>），赋予模型意义，各种图仅仅是该背板的视图或者可视化投影</a:t>
            </a:r>
          </a:p>
          <a:p>
            <a:pPr lvl="1" eaLnBrk="1" hangingPunct="1">
              <a:spcAft>
                <a:spcPts val="600"/>
              </a:spcAft>
            </a:pPr>
            <a:r>
              <a:rPr lang="en-US" altLang="zh-CN" sz="2400" dirty="0" smtClean="0">
                <a:solidFill>
                  <a:srgbClr val="000000"/>
                </a:solidFill>
              </a:rPr>
              <a:t>death by diagram</a:t>
            </a:r>
            <a:r>
              <a:rPr lang="en-US" altLang="zh-CN" sz="2400" dirty="0">
                <a:solidFill>
                  <a:srgbClr val="000000"/>
                </a:solidFill>
                <a:latin typeface="Times New Roman" pitchFamily="18" charset="0"/>
              </a:rPr>
              <a:t>——</a:t>
            </a:r>
            <a:r>
              <a:rPr lang="zh-CN" altLang="en-US" sz="2400" dirty="0" smtClean="0">
                <a:solidFill>
                  <a:srgbClr val="000000"/>
                </a:solidFill>
              </a:rPr>
              <a:t>由于图形而死亡</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8EFC9C4-B3C5-4952-833B-1DEBE0596BE0}" type="slidenum">
              <a:rPr lang="en-US" altLang="zh-CN" sz="1400" b="0">
                <a:solidFill>
                  <a:schemeClr val="accent2"/>
                </a:solidFill>
              </a:rPr>
              <a:pPr algn="r">
                <a:spcBef>
                  <a:spcPct val="0"/>
                </a:spcBef>
                <a:buClrTx/>
                <a:buSzTx/>
                <a:buFont typeface="Arial" pitchFamily="34" charset="0"/>
                <a:buNone/>
              </a:pPr>
              <a:t>73</a:t>
            </a:fld>
            <a:r>
              <a:rPr lang="en-US" altLang="zh-CN" sz="1400" b="0">
                <a:solidFill>
                  <a:schemeClr val="accent2"/>
                </a:solidFill>
              </a:rPr>
              <a:t>-</a:t>
            </a:r>
          </a:p>
        </p:txBody>
      </p:sp>
      <p:sp>
        <p:nvSpPr>
          <p:cNvPr id="76803" name="Rectangle 2"/>
          <p:cNvSpPr>
            <a:spLocks noGrp="1" noChangeArrowheads="1"/>
          </p:cNvSpPr>
          <p:nvPr>
            <p:ph type="title" idx="4294967295"/>
          </p:nvPr>
        </p:nvSpPr>
        <p:spPr/>
        <p:txBody>
          <a:bodyPr/>
          <a:lstStyle/>
          <a:p>
            <a:pPr eaLnBrk="1" hangingPunct="1"/>
            <a:r>
              <a:rPr lang="en-US" altLang="zh-CN" smtClean="0"/>
              <a:t>Rose</a:t>
            </a:r>
            <a:r>
              <a:rPr lang="zh-CN" altLang="en-US" smtClean="0"/>
              <a:t>中类的规格说明</a:t>
            </a:r>
          </a:p>
        </p:txBody>
      </p:sp>
      <p:sp>
        <p:nvSpPr>
          <p:cNvPr id="76804" name="Rectangle 3"/>
          <p:cNvSpPr>
            <a:spLocks noGrp="1" noChangeArrowheads="1"/>
          </p:cNvSpPr>
          <p:nvPr>
            <p:ph type="body" idx="4294967295"/>
          </p:nvPr>
        </p:nvSpPr>
        <p:spPr/>
        <p:txBody>
          <a:bodyPr/>
          <a:lstStyle/>
          <a:p>
            <a:pPr eaLnBrk="1" hangingPunct="1"/>
            <a:endParaRPr lang="zh-CN" altLang="zh-CN" smtClean="0"/>
          </a:p>
        </p:txBody>
      </p:sp>
      <p:pic>
        <p:nvPicPr>
          <p:cNvPr id="76805" name="Picture 4" descr="bm1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84313"/>
            <a:ext cx="7748588"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5"/>
          <p:cNvSpPr>
            <a:spLocks noChangeArrowheads="1"/>
          </p:cNvSpPr>
          <p:nvPr/>
        </p:nvSpPr>
        <p:spPr bwMode="auto">
          <a:xfrm>
            <a:off x="4932363" y="2781300"/>
            <a:ext cx="2160587" cy="287338"/>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5DCD276-B657-4F1D-81E6-AA14BCCE279A}" type="slidenum">
              <a:rPr lang="en-US" altLang="zh-CN" sz="1400" b="0">
                <a:solidFill>
                  <a:schemeClr val="accent2"/>
                </a:solidFill>
              </a:rPr>
              <a:pPr algn="r">
                <a:spcBef>
                  <a:spcPct val="0"/>
                </a:spcBef>
                <a:buClrTx/>
                <a:buSzTx/>
                <a:buFont typeface="Arial" pitchFamily="34" charset="0"/>
                <a:buNone/>
              </a:pPr>
              <a:t>74</a:t>
            </a:fld>
            <a:r>
              <a:rPr lang="en-US" altLang="zh-CN" sz="1400" b="0">
                <a:solidFill>
                  <a:schemeClr val="accent2"/>
                </a:solidFill>
              </a:rPr>
              <a:t>-</a:t>
            </a:r>
          </a:p>
        </p:txBody>
      </p:sp>
      <p:sp>
        <p:nvSpPr>
          <p:cNvPr id="77827" name="Rectangle 2"/>
          <p:cNvSpPr>
            <a:spLocks noGrp="1" noChangeArrowheads="1"/>
          </p:cNvSpPr>
          <p:nvPr>
            <p:ph type="title" idx="4294967295"/>
          </p:nvPr>
        </p:nvSpPr>
        <p:spPr/>
        <p:txBody>
          <a:bodyPr/>
          <a:lstStyle/>
          <a:p>
            <a:pPr eaLnBrk="1" hangingPunct="1"/>
            <a:r>
              <a:rPr lang="en-US" altLang="zh-CN" smtClean="0"/>
              <a:t>2.4.2Adornments(</a:t>
            </a:r>
            <a:r>
              <a:rPr lang="zh-CN" altLang="en-US" smtClean="0"/>
              <a:t>修饰</a:t>
            </a:r>
            <a:r>
              <a:rPr lang="en-US" altLang="zh-CN" smtClean="0"/>
              <a:t>)</a:t>
            </a:r>
            <a:endParaRPr lang="zh-CN" altLang="en-US" smtClean="0"/>
          </a:p>
        </p:txBody>
      </p:sp>
      <p:sp>
        <p:nvSpPr>
          <p:cNvPr id="77828" name="Rectangle 3"/>
          <p:cNvSpPr>
            <a:spLocks noGrp="1" noChangeArrowheads="1"/>
          </p:cNvSpPr>
          <p:nvPr>
            <p:ph type="body" sz="half" idx="4294967295"/>
          </p:nvPr>
        </p:nvSpPr>
        <p:spPr>
          <a:xfrm>
            <a:off x="755650" y="1700213"/>
            <a:ext cx="7772400" cy="2155825"/>
          </a:xfrm>
        </p:spPr>
        <p:txBody>
          <a:bodyPr/>
          <a:lstStyle/>
          <a:p>
            <a:pPr eaLnBrk="1" hangingPunct="1"/>
            <a:r>
              <a:rPr lang="zh-CN" altLang="en-US" dirty="0" smtClean="0"/>
              <a:t>修饰：</a:t>
            </a:r>
            <a:r>
              <a:rPr lang="zh-CN" altLang="en-US" dirty="0" smtClean="0">
                <a:solidFill>
                  <a:srgbClr val="000000"/>
                </a:solidFill>
              </a:rPr>
              <a:t>图中建模元素上暴露的信息项以表现某个要点</a:t>
            </a:r>
          </a:p>
          <a:p>
            <a:pPr lvl="1" eaLnBrk="1" hangingPunct="1"/>
            <a:r>
              <a:rPr lang="zh-CN" altLang="en-US" sz="2400" dirty="0" smtClean="0">
                <a:solidFill>
                  <a:srgbClr val="000000"/>
                </a:solidFill>
              </a:rPr>
              <a:t>任何</a:t>
            </a:r>
            <a:r>
              <a:rPr lang="en-US" altLang="zh-CN" sz="2400" dirty="0" smtClean="0">
                <a:solidFill>
                  <a:srgbClr val="000000"/>
                </a:solidFill>
              </a:rPr>
              <a:t>UML</a:t>
            </a:r>
            <a:r>
              <a:rPr lang="zh-CN" altLang="en-US" sz="2400" dirty="0" smtClean="0">
                <a:solidFill>
                  <a:srgbClr val="000000"/>
                </a:solidFill>
              </a:rPr>
              <a:t>图仅是模型的视图，因此，只有在修饰增强了图的整体清晰性和可读性或者突出模型的某些重要特征时，才应该表示那些修饰</a:t>
            </a:r>
          </a:p>
        </p:txBody>
      </p:sp>
      <p:pic>
        <p:nvPicPr>
          <p:cNvPr id="778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860800"/>
            <a:ext cx="2265363"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Rectangle 5"/>
          <p:cNvSpPr>
            <a:spLocks noChangeArrowheads="1"/>
          </p:cNvSpPr>
          <p:nvPr/>
        </p:nvSpPr>
        <p:spPr bwMode="auto">
          <a:xfrm>
            <a:off x="1979613" y="4941888"/>
            <a:ext cx="914400" cy="431800"/>
          </a:xfrm>
          <a:prstGeom prst="rect">
            <a:avLst/>
          </a:prstGeom>
          <a:noFill/>
          <a:ln w="12700">
            <a:solidFill>
              <a:srgbClr val="333333"/>
            </a:solidFill>
            <a:miter lim="800000"/>
            <a:headEnd/>
            <a:tailEnd/>
          </a:ln>
          <a:scene3d>
            <a:camera prst="legacyObliqueTopRight"/>
            <a:lightRig rig="legacyFlat3" dir="b"/>
          </a:scene3d>
          <a:sp3d extrusionH="36500" prstMaterial="legacyMatte">
            <a:bevelT w="13500" h="13500" prst="angle"/>
            <a:bevelB w="13500" h="13500" prst="angle"/>
            <a:extrusionClr>
              <a:schemeClr val="tx1"/>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1800" b="0">
                <a:solidFill>
                  <a:srgbClr val="000000"/>
                </a:solidFill>
                <a:latin typeface="Arial" pitchFamily="34" charset="0"/>
              </a:rPr>
              <a:t>Window</a:t>
            </a:r>
          </a:p>
        </p:txBody>
      </p:sp>
      <p:sp>
        <p:nvSpPr>
          <p:cNvPr id="77831" name="AutoShape 6"/>
          <p:cNvSpPr>
            <a:spLocks noChangeArrowheads="1"/>
          </p:cNvSpPr>
          <p:nvPr/>
        </p:nvSpPr>
        <p:spPr bwMode="auto">
          <a:xfrm>
            <a:off x="3348038" y="4870450"/>
            <a:ext cx="976312" cy="485775"/>
          </a:xfrm>
          <a:prstGeom prst="rightArrow">
            <a:avLst>
              <a:gd name="adj1" fmla="val 50000"/>
              <a:gd name="adj2" fmla="val 50245"/>
            </a:avLst>
          </a:prstGeom>
          <a:solidFill>
            <a:srgbClr val="99CCFF"/>
          </a:solidFill>
          <a:ln w="12700">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77832" name="Rectangle 0"/>
          <p:cNvSpPr>
            <a:spLocks noChangeArrowheads="1"/>
          </p:cNvSpPr>
          <p:nvPr/>
        </p:nvSpPr>
        <p:spPr bwMode="auto">
          <a:xfrm>
            <a:off x="4714875" y="4437063"/>
            <a:ext cx="288925" cy="180022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7082A5B-E559-4165-8D5D-C2D774B9D99E}" type="slidenum">
              <a:rPr lang="en-US" altLang="zh-CN" sz="1400" b="0">
                <a:solidFill>
                  <a:schemeClr val="accent2"/>
                </a:solidFill>
              </a:rPr>
              <a:pPr algn="r">
                <a:spcBef>
                  <a:spcPct val="0"/>
                </a:spcBef>
                <a:buClrTx/>
                <a:buSzTx/>
                <a:buFont typeface="Arial" pitchFamily="34" charset="0"/>
                <a:buNone/>
              </a:pPr>
              <a:t>75</a:t>
            </a:fld>
            <a:r>
              <a:rPr lang="en-US" altLang="zh-CN" sz="1400" b="0">
                <a:solidFill>
                  <a:schemeClr val="accent2"/>
                </a:solidFill>
              </a:rPr>
              <a:t>-</a:t>
            </a:r>
          </a:p>
        </p:txBody>
      </p:sp>
      <p:sp>
        <p:nvSpPr>
          <p:cNvPr id="78851" name="Rectangle 2"/>
          <p:cNvSpPr>
            <a:spLocks noGrp="1" noChangeArrowheads="1"/>
          </p:cNvSpPr>
          <p:nvPr>
            <p:ph type="title" idx="4294967295"/>
          </p:nvPr>
        </p:nvSpPr>
        <p:spPr/>
        <p:txBody>
          <a:bodyPr/>
          <a:lstStyle/>
          <a:p>
            <a:pPr eaLnBrk="1" hangingPunct="1"/>
            <a:r>
              <a:rPr lang="en-US" altLang="zh-CN" smtClean="0"/>
              <a:t>2.4.3 Common divisions(</a:t>
            </a:r>
            <a:r>
              <a:rPr lang="zh-CN" altLang="en-US" smtClean="0"/>
              <a:t>公共分类</a:t>
            </a:r>
            <a:r>
              <a:rPr lang="en-US" altLang="zh-CN" smtClean="0"/>
              <a:t>)</a:t>
            </a:r>
            <a:endParaRPr lang="zh-CN" altLang="en-US" smtClean="0"/>
          </a:p>
        </p:txBody>
      </p:sp>
      <p:sp>
        <p:nvSpPr>
          <p:cNvPr id="78852" name="Rectangle 3"/>
          <p:cNvSpPr>
            <a:spLocks noGrp="1" noChangeArrowheads="1"/>
          </p:cNvSpPr>
          <p:nvPr>
            <p:ph type="body" idx="4294967295"/>
          </p:nvPr>
        </p:nvSpPr>
        <p:spPr>
          <a:xfrm>
            <a:off x="755649" y="1700213"/>
            <a:ext cx="8352855" cy="4465637"/>
          </a:xfrm>
        </p:spPr>
        <p:txBody>
          <a:bodyPr/>
          <a:lstStyle/>
          <a:p>
            <a:pPr eaLnBrk="1" hangingPunct="1"/>
            <a:r>
              <a:rPr lang="zh-CN" altLang="en-US" dirty="0" smtClean="0"/>
              <a:t>公共分类描述认识世界的特殊方法</a:t>
            </a:r>
          </a:p>
          <a:p>
            <a:pPr lvl="1" eaLnBrk="1" hangingPunct="1"/>
            <a:r>
              <a:rPr lang="zh-CN" altLang="en-US" dirty="0" smtClean="0">
                <a:solidFill>
                  <a:srgbClr val="FF0000"/>
                </a:solidFill>
              </a:rPr>
              <a:t>类元（</a:t>
            </a:r>
            <a:r>
              <a:rPr lang="en-US" altLang="zh-CN" dirty="0" smtClean="0">
                <a:solidFill>
                  <a:srgbClr val="FF0000"/>
                </a:solidFill>
              </a:rPr>
              <a:t>Classifier</a:t>
            </a:r>
            <a:r>
              <a:rPr lang="zh-CN" altLang="en-US" dirty="0" smtClean="0">
                <a:solidFill>
                  <a:srgbClr val="FF0000"/>
                </a:solidFill>
              </a:rPr>
              <a:t>）和实例</a:t>
            </a:r>
          </a:p>
          <a:p>
            <a:pPr lvl="2" eaLnBrk="1" hangingPunct="1"/>
            <a:r>
              <a:rPr lang="zh-CN" altLang="en-US" dirty="0" smtClean="0"/>
              <a:t>类元：一类事物的抽象概念；如</a:t>
            </a:r>
            <a:r>
              <a:rPr lang="en-US" altLang="zh-CN" dirty="0" smtClean="0"/>
              <a:t>bank account</a:t>
            </a:r>
          </a:p>
          <a:p>
            <a:pPr lvl="3" eaLnBrk="1" hangingPunct="1">
              <a:spcBef>
                <a:spcPts val="0"/>
              </a:spcBef>
            </a:pPr>
            <a:r>
              <a:rPr lang="zh-CN" altLang="en-US" dirty="0" smtClean="0"/>
              <a:t>参与者、类、类元角色、组件、数据类型、接口、节点、信号、子系统、用例</a:t>
            </a:r>
          </a:p>
          <a:p>
            <a:pPr lvl="2" eaLnBrk="1" hangingPunct="1"/>
            <a:r>
              <a:rPr lang="zh-CN" altLang="en-US" dirty="0" smtClean="0"/>
              <a:t>实例：一类事物的特定实例；如</a:t>
            </a:r>
            <a:r>
              <a:rPr lang="en-US" altLang="zh-CN" dirty="0" smtClean="0"/>
              <a:t>my bank account</a:t>
            </a:r>
          </a:p>
          <a:p>
            <a:pPr lvl="1" eaLnBrk="1" hangingPunct="1"/>
            <a:r>
              <a:rPr lang="zh-CN" altLang="en-US" dirty="0" smtClean="0">
                <a:solidFill>
                  <a:srgbClr val="FF0000"/>
                </a:solidFill>
              </a:rPr>
              <a:t>接口（</a:t>
            </a:r>
            <a:r>
              <a:rPr lang="en-US" altLang="zh-CN" dirty="0" smtClean="0">
                <a:solidFill>
                  <a:srgbClr val="FF0000"/>
                </a:solidFill>
              </a:rPr>
              <a:t>interface</a:t>
            </a:r>
            <a:r>
              <a:rPr lang="zh-CN" altLang="en-US" dirty="0" smtClean="0">
                <a:solidFill>
                  <a:srgbClr val="FF0000"/>
                </a:solidFill>
              </a:rPr>
              <a:t>）和实现</a:t>
            </a:r>
          </a:p>
          <a:p>
            <a:pPr lvl="2" eaLnBrk="1" hangingPunct="1"/>
            <a:r>
              <a:rPr lang="zh-CN" altLang="en-US" dirty="0" smtClean="0"/>
              <a:t>接口：说明事物行为的契约（做什么）</a:t>
            </a:r>
          </a:p>
          <a:p>
            <a:pPr lvl="2" eaLnBrk="1" hangingPunct="1"/>
            <a:r>
              <a:rPr lang="zh-CN" altLang="en-US" dirty="0" smtClean="0"/>
              <a:t>实现：事物是如何工作的特殊细节（如何做）</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EF64EBA-C169-44AD-8D62-B34AC0B68C3A}" type="slidenum">
              <a:rPr lang="en-US" altLang="zh-CN" sz="1400" b="0">
                <a:solidFill>
                  <a:schemeClr val="accent2"/>
                </a:solidFill>
              </a:rPr>
              <a:pPr algn="r">
                <a:spcBef>
                  <a:spcPct val="0"/>
                </a:spcBef>
                <a:buClrTx/>
                <a:buSzTx/>
                <a:buFont typeface="Arial" pitchFamily="34" charset="0"/>
                <a:buNone/>
              </a:pPr>
              <a:t>76</a:t>
            </a:fld>
            <a:r>
              <a:rPr lang="en-US" altLang="zh-CN" sz="1400" b="0">
                <a:solidFill>
                  <a:schemeClr val="accent2"/>
                </a:solidFill>
              </a:rPr>
              <a:t>-</a:t>
            </a:r>
          </a:p>
        </p:txBody>
      </p:sp>
      <p:sp>
        <p:nvSpPr>
          <p:cNvPr id="79875" name="Rectangle 2"/>
          <p:cNvSpPr>
            <a:spLocks noGrp="1" noChangeArrowheads="1"/>
          </p:cNvSpPr>
          <p:nvPr>
            <p:ph type="title" idx="4294967295"/>
          </p:nvPr>
        </p:nvSpPr>
        <p:spPr>
          <a:xfrm>
            <a:off x="468313" y="333375"/>
            <a:ext cx="8207375" cy="1143000"/>
          </a:xfrm>
        </p:spPr>
        <p:txBody>
          <a:bodyPr/>
          <a:lstStyle/>
          <a:p>
            <a:pPr eaLnBrk="1" hangingPunct="1"/>
            <a:r>
              <a:rPr lang="en-US" altLang="zh-CN" smtClean="0"/>
              <a:t>2.4.4 Extensibility mechanisms(</a:t>
            </a:r>
            <a:r>
              <a:rPr lang="zh-CN" altLang="en-US" smtClean="0"/>
              <a:t>扩展机制</a:t>
            </a:r>
            <a:r>
              <a:rPr lang="en-US" altLang="zh-CN" smtClean="0"/>
              <a:t>)</a:t>
            </a:r>
            <a:endParaRPr lang="zh-CN" altLang="en-US" smtClean="0"/>
          </a:p>
        </p:txBody>
      </p:sp>
      <p:sp>
        <p:nvSpPr>
          <p:cNvPr id="79876" name="Rectangle 3"/>
          <p:cNvSpPr>
            <a:spLocks noGrp="1" noChangeArrowheads="1"/>
          </p:cNvSpPr>
          <p:nvPr>
            <p:ph type="body" idx="4294967295"/>
          </p:nvPr>
        </p:nvSpPr>
        <p:spPr>
          <a:xfrm>
            <a:off x="755650" y="1700213"/>
            <a:ext cx="8064822" cy="4826000"/>
          </a:xfrm>
        </p:spPr>
        <p:txBody>
          <a:bodyPr/>
          <a:lstStyle/>
          <a:p>
            <a:pPr eaLnBrk="1" hangingPunct="1">
              <a:spcAft>
                <a:spcPts val="600"/>
              </a:spcAft>
            </a:pPr>
            <a:r>
              <a:rPr lang="zh-CN" altLang="en-US" sz="2400" dirty="0" smtClean="0">
                <a:solidFill>
                  <a:schemeClr val="hlink"/>
                </a:solidFill>
                <a:effectLst>
                  <a:outerShdw blurRad="38100" dist="38100" dir="2700000" algn="tl">
                    <a:srgbClr val="000000">
                      <a:alpha val="43137"/>
                    </a:srgbClr>
                  </a:outerShdw>
                </a:effectLst>
              </a:rPr>
              <a:t>约束</a:t>
            </a:r>
            <a:r>
              <a:rPr lang="en-US" altLang="zh-CN" sz="2400" dirty="0" smtClean="0"/>
              <a:t>(Constraints)</a:t>
            </a:r>
            <a:r>
              <a:rPr lang="zh-CN" altLang="en-US" sz="2400" dirty="0" smtClean="0"/>
              <a:t>：允许对模型元素添加</a:t>
            </a:r>
            <a:r>
              <a:rPr lang="zh-CN" altLang="en-US" sz="2400" dirty="0" smtClean="0">
                <a:solidFill>
                  <a:srgbClr val="FF0000"/>
                </a:solidFill>
              </a:rPr>
              <a:t>新的规则</a:t>
            </a:r>
          </a:p>
          <a:p>
            <a:pPr eaLnBrk="1" hangingPunct="1">
              <a:spcAft>
                <a:spcPts val="600"/>
              </a:spcAft>
            </a:pPr>
            <a:r>
              <a:rPr lang="zh-CN" altLang="en-US" sz="2400" dirty="0" smtClean="0">
                <a:solidFill>
                  <a:schemeClr val="hlink"/>
                </a:solidFill>
                <a:effectLst>
                  <a:outerShdw blurRad="38100" dist="38100" dir="2700000" algn="tl">
                    <a:srgbClr val="000000">
                      <a:alpha val="43137"/>
                    </a:srgbClr>
                  </a:outerShdw>
                </a:effectLst>
              </a:rPr>
              <a:t>构造型</a:t>
            </a:r>
            <a:r>
              <a:rPr lang="en-US" altLang="zh-CN" sz="2400" dirty="0" smtClean="0"/>
              <a:t>(stereotypes)</a:t>
            </a:r>
            <a:r>
              <a:rPr lang="zh-CN" altLang="en-US" sz="2400" dirty="0" smtClean="0"/>
              <a:t>：基于已有的建模元素引入</a:t>
            </a:r>
            <a:r>
              <a:rPr lang="zh-CN" altLang="en-US" sz="2400" dirty="0" smtClean="0">
                <a:solidFill>
                  <a:srgbClr val="FF0000"/>
                </a:solidFill>
              </a:rPr>
              <a:t>新的建模元素</a:t>
            </a:r>
          </a:p>
          <a:p>
            <a:pPr lvl="1" algn="just" eaLnBrk="1" hangingPunct="1"/>
            <a:r>
              <a:rPr lang="en-US" altLang="zh-CN" sz="2000" dirty="0" smtClean="0"/>
              <a:t>The means by which to extend the UML</a:t>
            </a:r>
          </a:p>
          <a:p>
            <a:pPr lvl="1" algn="just" eaLnBrk="1" hangingPunct="1"/>
            <a:r>
              <a:rPr lang="en-US" altLang="zh-CN" sz="2000" dirty="0" smtClean="0"/>
              <a:t>Stereotypes convey key properties to the model reader</a:t>
            </a:r>
          </a:p>
          <a:p>
            <a:pPr lvl="1" algn="just" eaLnBrk="1" hangingPunct="1"/>
            <a:r>
              <a:rPr lang="en-US" altLang="zh-CN" sz="2000" dirty="0" smtClean="0"/>
              <a:t>A number of stereotypes are packaged along with the UML</a:t>
            </a:r>
          </a:p>
          <a:p>
            <a:pPr lvl="1" algn="just" eaLnBrk="1" hangingPunct="1"/>
            <a:r>
              <a:rPr lang="en-US" altLang="zh-CN" sz="2000" dirty="0" smtClean="0"/>
              <a:t>Can define your own stereotypes</a:t>
            </a:r>
          </a:p>
          <a:p>
            <a:pPr eaLnBrk="1" hangingPunct="1">
              <a:spcBef>
                <a:spcPts val="1200"/>
              </a:spcBef>
              <a:spcAft>
                <a:spcPts val="600"/>
              </a:spcAft>
            </a:pPr>
            <a:r>
              <a:rPr lang="zh-CN" altLang="en-US" sz="2400" dirty="0" smtClean="0">
                <a:solidFill>
                  <a:schemeClr val="hlink"/>
                </a:solidFill>
                <a:effectLst>
                  <a:outerShdw blurRad="38100" dist="38100" dir="2700000" algn="tl">
                    <a:srgbClr val="000000">
                      <a:alpha val="43137"/>
                    </a:srgbClr>
                  </a:outerShdw>
                </a:effectLst>
              </a:rPr>
              <a:t>标记值</a:t>
            </a:r>
            <a:r>
              <a:rPr lang="en-US" altLang="zh-CN" sz="2400" dirty="0" smtClean="0"/>
              <a:t>(Tagged values)</a:t>
            </a:r>
            <a:r>
              <a:rPr lang="zh-CN" altLang="en-US" sz="2400" dirty="0" smtClean="0"/>
              <a:t>：允许为模型元素添加</a:t>
            </a:r>
            <a:r>
              <a:rPr lang="zh-CN" altLang="en-US" sz="2400" dirty="0" smtClean="0">
                <a:solidFill>
                  <a:srgbClr val="FF0000"/>
                </a:solidFill>
              </a:rPr>
              <a:t>新的特性</a:t>
            </a:r>
            <a:r>
              <a:rPr lang="zh-CN" altLang="en-US" sz="2400" dirty="0" smtClean="0"/>
              <a:t>，是带有相关值的关键字</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7FC3775-AD66-4B65-9ACD-CBAA560B3EEA}" type="slidenum">
              <a:rPr lang="en-US" altLang="zh-CN" sz="1400" b="0">
                <a:solidFill>
                  <a:schemeClr val="accent2"/>
                </a:solidFill>
              </a:rPr>
              <a:pPr algn="r">
                <a:spcBef>
                  <a:spcPct val="0"/>
                </a:spcBef>
                <a:buClrTx/>
                <a:buSzTx/>
                <a:buFont typeface="Arial" pitchFamily="34" charset="0"/>
                <a:buNone/>
              </a:pPr>
              <a:t>77</a:t>
            </a:fld>
            <a:r>
              <a:rPr lang="en-US" altLang="zh-CN" sz="1400" b="0">
                <a:solidFill>
                  <a:schemeClr val="accent2"/>
                </a:solidFill>
              </a:rPr>
              <a:t>-</a:t>
            </a:r>
          </a:p>
        </p:txBody>
      </p:sp>
      <p:sp>
        <p:nvSpPr>
          <p:cNvPr id="80899" name="Rectangle 2"/>
          <p:cNvSpPr>
            <a:spLocks noGrp="1" noChangeArrowheads="1"/>
          </p:cNvSpPr>
          <p:nvPr>
            <p:ph type="title" idx="4294967295"/>
          </p:nvPr>
        </p:nvSpPr>
        <p:spPr>
          <a:xfrm>
            <a:off x="755650" y="722313"/>
            <a:ext cx="6437313" cy="762000"/>
          </a:xfrm>
        </p:spPr>
        <p:txBody>
          <a:bodyPr/>
          <a:lstStyle/>
          <a:p>
            <a:pPr eaLnBrk="1" hangingPunct="1"/>
            <a:r>
              <a:rPr lang="zh-CN" altLang="en-US" smtClean="0"/>
              <a:t>约束</a:t>
            </a:r>
            <a:r>
              <a:rPr lang="en-US" altLang="zh-CN" smtClean="0"/>
              <a:t>(Constraints)</a:t>
            </a:r>
            <a:r>
              <a:rPr lang="zh-CN" altLang="en-US" smtClean="0"/>
              <a:t> </a:t>
            </a:r>
          </a:p>
        </p:txBody>
      </p:sp>
      <p:sp>
        <p:nvSpPr>
          <p:cNvPr id="80900" name="Rectangle 3"/>
          <p:cNvSpPr>
            <a:spLocks noGrp="1" noChangeArrowheads="1"/>
          </p:cNvSpPr>
          <p:nvPr>
            <p:ph type="body" sz="half" idx="4294967295"/>
          </p:nvPr>
        </p:nvSpPr>
        <p:spPr>
          <a:xfrm>
            <a:off x="395288" y="1628775"/>
            <a:ext cx="8424862" cy="1150938"/>
          </a:xfrm>
        </p:spPr>
        <p:txBody>
          <a:bodyPr/>
          <a:lstStyle/>
          <a:p>
            <a:pPr eaLnBrk="1" hangingPunct="1"/>
            <a:r>
              <a:rPr lang="zh-CN" altLang="en-US" dirty="0" smtClean="0">
                <a:latin typeface="宋体" pitchFamily="2" charset="-122"/>
              </a:rPr>
              <a:t>约束是用文字表达式表示的语义限制。 </a:t>
            </a:r>
          </a:p>
          <a:p>
            <a:pPr eaLnBrk="1" hangingPunct="1"/>
            <a:r>
              <a:rPr lang="zh-CN" altLang="en-US" dirty="0" smtClean="0">
                <a:latin typeface="宋体" pitchFamily="2" charset="-122"/>
              </a:rPr>
              <a:t>约束用大括弧内的字符串表达式表示。</a:t>
            </a:r>
          </a:p>
        </p:txBody>
      </p:sp>
      <p:pic>
        <p:nvPicPr>
          <p:cNvPr id="80901" name="Picture 4" descr="constra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709863"/>
            <a:ext cx="428466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0902" name="Object 5"/>
          <p:cNvGraphicFramePr>
            <a:graphicFrameLocks noGrp="1" noChangeAspect="1"/>
          </p:cNvGraphicFramePr>
          <p:nvPr>
            <p:ph sz="half" idx="4294967295"/>
            <p:extLst>
              <p:ext uri="{D42A27DB-BD31-4B8C-83A1-F6EECF244321}">
                <p14:modId xmlns:p14="http://schemas.microsoft.com/office/powerpoint/2010/main" val="313987227"/>
              </p:ext>
            </p:extLst>
          </p:nvPr>
        </p:nvGraphicFramePr>
        <p:xfrm>
          <a:off x="5037138" y="2709863"/>
          <a:ext cx="3171825" cy="3455987"/>
        </p:xfrm>
        <a:graphic>
          <a:graphicData uri="http://schemas.openxmlformats.org/presentationml/2006/ole">
            <mc:AlternateContent xmlns:mc="http://schemas.openxmlformats.org/markup-compatibility/2006">
              <mc:Choice xmlns:v="urn:schemas-microsoft-com:vml" Requires="v">
                <p:oleObj spid="_x0000_s80916" name="BMP 图像" r:id="rId4" imgW="1438200" imgH="1566720" progId="Paint.Picture">
                  <p:embed/>
                </p:oleObj>
              </mc:Choice>
              <mc:Fallback>
                <p:oleObj name="BMP 图像" r:id="rId4" imgW="1438200" imgH="1566720" progId="Paint.Picture">
                  <p:embed/>
                  <p:pic>
                    <p:nvPicPr>
                      <p:cNvPr id="0" name="Object 5"/>
                      <p:cNvPicPr>
                        <a:picLocks noChangeAspect="1" noChangeArrowheads="1"/>
                      </p:cNvPicPr>
                      <p:nvPr/>
                    </p:nvPicPr>
                    <p:blipFill>
                      <a:blip r:embed="rId5"/>
                      <a:srcRect/>
                      <a:stretch>
                        <a:fillRect/>
                      </a:stretch>
                    </p:blipFill>
                    <p:spPr bwMode="auto">
                      <a:xfrm>
                        <a:off x="5037138" y="2709863"/>
                        <a:ext cx="3171825"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9852455-9AE5-4F9A-AF89-91863300DD0F}" type="slidenum">
              <a:rPr lang="en-US" altLang="zh-CN" sz="1400" b="0">
                <a:solidFill>
                  <a:schemeClr val="accent2"/>
                </a:solidFill>
              </a:rPr>
              <a:pPr algn="r">
                <a:spcBef>
                  <a:spcPct val="0"/>
                </a:spcBef>
                <a:buClrTx/>
                <a:buSzTx/>
                <a:buFont typeface="Arial" pitchFamily="34" charset="0"/>
                <a:buNone/>
              </a:pPr>
              <a:t>78</a:t>
            </a:fld>
            <a:r>
              <a:rPr lang="en-US" altLang="zh-CN" sz="1400" b="0">
                <a:solidFill>
                  <a:schemeClr val="accent2"/>
                </a:solidFill>
              </a:rPr>
              <a:t>-</a:t>
            </a:r>
          </a:p>
        </p:txBody>
      </p:sp>
      <p:sp>
        <p:nvSpPr>
          <p:cNvPr id="81923" name="Rectangle 2"/>
          <p:cNvSpPr>
            <a:spLocks noGrp="1" noChangeArrowheads="1"/>
          </p:cNvSpPr>
          <p:nvPr>
            <p:ph type="title" idx="4294967295"/>
          </p:nvPr>
        </p:nvSpPr>
        <p:spPr>
          <a:xfrm>
            <a:off x="684213" y="692150"/>
            <a:ext cx="6437312" cy="762000"/>
          </a:xfrm>
          <a:noFill/>
        </p:spPr>
        <p:txBody>
          <a:bodyPr/>
          <a:lstStyle/>
          <a:p>
            <a:pPr eaLnBrk="1" hangingPunct="1"/>
            <a:r>
              <a:rPr lang="zh-CN" altLang="en-US" smtClean="0"/>
              <a:t>构造型</a:t>
            </a:r>
            <a:r>
              <a:rPr lang="en-US" altLang="zh-CN" smtClean="0"/>
              <a:t>(stereotypes)</a:t>
            </a:r>
            <a:r>
              <a:rPr lang="zh-CN" altLang="en-US" smtClean="0"/>
              <a:t> </a:t>
            </a:r>
          </a:p>
        </p:txBody>
      </p:sp>
      <p:sp>
        <p:nvSpPr>
          <p:cNvPr id="81924" name="Rectangle 3"/>
          <p:cNvSpPr>
            <a:spLocks noGrp="1" noChangeArrowheads="1"/>
          </p:cNvSpPr>
          <p:nvPr>
            <p:ph type="body" sz="half" idx="4294967295"/>
          </p:nvPr>
        </p:nvSpPr>
        <p:spPr>
          <a:xfrm>
            <a:off x="395288" y="1557338"/>
            <a:ext cx="7980362" cy="1081087"/>
          </a:xfrm>
        </p:spPr>
        <p:txBody>
          <a:bodyPr/>
          <a:lstStyle/>
          <a:p>
            <a:pPr eaLnBrk="1" hangingPunct="1">
              <a:lnSpc>
                <a:spcPct val="110000"/>
              </a:lnSpc>
            </a:pPr>
            <a:r>
              <a:rPr lang="en-US" altLang="zh-CN" smtClean="0">
                <a:latin typeface="宋体" pitchFamily="2" charset="-122"/>
              </a:rPr>
              <a:t>UML</a:t>
            </a:r>
            <a:r>
              <a:rPr lang="zh-CN" altLang="en-US" smtClean="0">
                <a:latin typeface="宋体" pitchFamily="2" charset="-122"/>
              </a:rPr>
              <a:t>中元素具有通用的语义，用构造型可以对它们进行专有化和扩展</a:t>
            </a:r>
            <a:r>
              <a:rPr lang="zh-CN" altLang="en-US" sz="1600" smtClean="0">
                <a:latin typeface="宋体" pitchFamily="2" charset="-122"/>
              </a:rPr>
              <a:t> </a:t>
            </a:r>
          </a:p>
        </p:txBody>
      </p:sp>
      <p:pic>
        <p:nvPicPr>
          <p:cNvPr id="81925" name="Picture 4" descr="stereotyp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933825"/>
            <a:ext cx="3886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26" name="Object 5"/>
          <p:cNvGraphicFramePr>
            <a:graphicFrameLocks noGrp="1" noChangeAspect="1"/>
          </p:cNvGraphicFramePr>
          <p:nvPr>
            <p:ph sz="half" idx="4294967295"/>
          </p:nvPr>
        </p:nvGraphicFramePr>
        <p:xfrm>
          <a:off x="754063" y="2543175"/>
          <a:ext cx="7273925" cy="4054475"/>
        </p:xfrm>
        <a:graphic>
          <a:graphicData uri="http://schemas.openxmlformats.org/presentationml/2006/ole">
            <mc:AlternateContent xmlns:mc="http://schemas.openxmlformats.org/markup-compatibility/2006">
              <mc:Choice xmlns:v="urn:schemas-microsoft-com:vml" Requires="v">
                <p:oleObj spid="_x0000_s81940" r:id="rId4" imgW="4715533" imgH="3390476" progId="Paint.Picture">
                  <p:embed/>
                </p:oleObj>
              </mc:Choice>
              <mc:Fallback>
                <p:oleObj r:id="rId4" imgW="4715533" imgH="3390476"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2543175"/>
                        <a:ext cx="7273925"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4"/>
          <p:cNvGraphicFramePr>
            <a:graphicFrameLocks noGrp="1" noChangeAspect="1"/>
          </p:cNvGraphicFramePr>
          <p:nvPr>
            <p:ph sz="half" idx="4294967295"/>
          </p:nvPr>
        </p:nvGraphicFramePr>
        <p:xfrm>
          <a:off x="1671638" y="2565400"/>
          <a:ext cx="5329237" cy="3240088"/>
        </p:xfrm>
        <a:graphic>
          <a:graphicData uri="http://schemas.openxmlformats.org/presentationml/2006/ole">
            <mc:AlternateContent xmlns:mc="http://schemas.openxmlformats.org/markup-compatibility/2006">
              <mc:Choice xmlns:v="urn:schemas-microsoft-com:vml" Requires="v">
                <p:oleObj spid="_x0000_s82963" name="BMP 图像" r:id="rId3" imgW="2771429" imgH="2876190" progId="Paint.Picture">
                  <p:embed/>
                </p:oleObj>
              </mc:Choice>
              <mc:Fallback>
                <p:oleObj name="BMP 图像" r:id="rId3" imgW="2771429" imgH="287619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638" y="2565400"/>
                        <a:ext cx="5329237"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7" name="灯片编号占位符 6"/>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8627F54-510D-4BCB-A232-45BC9EE0998E}" type="slidenum">
              <a:rPr lang="en-US" altLang="zh-CN" sz="1400" b="0">
                <a:solidFill>
                  <a:schemeClr val="accent2"/>
                </a:solidFill>
              </a:rPr>
              <a:pPr algn="r">
                <a:spcBef>
                  <a:spcPct val="0"/>
                </a:spcBef>
                <a:buClrTx/>
                <a:buSzTx/>
                <a:buFont typeface="Arial" pitchFamily="34" charset="0"/>
                <a:buNone/>
              </a:pPr>
              <a:t>79</a:t>
            </a:fld>
            <a:r>
              <a:rPr lang="en-US" altLang="zh-CN" sz="1400" b="0">
                <a:solidFill>
                  <a:schemeClr val="accent2"/>
                </a:solidFill>
              </a:rPr>
              <a:t>-</a:t>
            </a:r>
          </a:p>
        </p:txBody>
      </p:sp>
      <p:sp>
        <p:nvSpPr>
          <p:cNvPr id="82948" name="Rectangle 2"/>
          <p:cNvSpPr>
            <a:spLocks noGrp="1" noChangeArrowheads="1"/>
          </p:cNvSpPr>
          <p:nvPr>
            <p:ph type="title" idx="4294967295"/>
          </p:nvPr>
        </p:nvSpPr>
        <p:spPr>
          <a:noFill/>
        </p:spPr>
        <p:txBody>
          <a:bodyPr/>
          <a:lstStyle/>
          <a:p>
            <a:pPr eaLnBrk="1" hangingPunct="1"/>
            <a:r>
              <a:rPr lang="zh-CN" altLang="en-US" smtClean="0"/>
              <a:t>标记值</a:t>
            </a:r>
            <a:r>
              <a:rPr lang="en-US" altLang="zh-CN" smtClean="0"/>
              <a:t>(Tagged values)</a:t>
            </a:r>
            <a:r>
              <a:rPr lang="zh-CN" altLang="en-US" smtClean="0"/>
              <a:t> </a:t>
            </a:r>
          </a:p>
        </p:txBody>
      </p:sp>
      <p:sp>
        <p:nvSpPr>
          <p:cNvPr id="82949" name="Rectangle 3"/>
          <p:cNvSpPr>
            <a:spLocks noGrp="1" noChangeArrowheads="1"/>
          </p:cNvSpPr>
          <p:nvPr>
            <p:ph type="body" sz="half" idx="4294967295"/>
          </p:nvPr>
        </p:nvSpPr>
        <p:spPr>
          <a:xfrm>
            <a:off x="611188" y="1628775"/>
            <a:ext cx="7802562" cy="950913"/>
          </a:xfrm>
        </p:spPr>
        <p:txBody>
          <a:bodyPr/>
          <a:lstStyle/>
          <a:p>
            <a:pPr eaLnBrk="1" hangingPunct="1"/>
            <a:r>
              <a:rPr lang="zh-CN" altLang="en-US" smtClean="0">
                <a:latin typeface="宋体" pitchFamily="2" charset="-122"/>
              </a:rPr>
              <a:t>标记值是一组字符串，存储着有关元素的一些信息。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4A11B40-2665-4390-98A0-6E8636212209}" type="slidenum">
              <a:rPr lang="en-US" altLang="zh-CN" sz="1400" b="0">
                <a:solidFill>
                  <a:schemeClr val="accent2"/>
                </a:solidFill>
              </a:rPr>
              <a:pPr algn="r">
                <a:spcBef>
                  <a:spcPct val="0"/>
                </a:spcBef>
                <a:buClrTx/>
                <a:buSzTx/>
                <a:buFont typeface="Arial" pitchFamily="34" charset="0"/>
                <a:buNone/>
              </a:pPr>
              <a:t>8</a:t>
            </a:fld>
            <a:r>
              <a:rPr lang="en-US" altLang="zh-CN" sz="1400" b="0">
                <a:solidFill>
                  <a:schemeClr val="accent2"/>
                </a:solidFill>
              </a:rPr>
              <a:t>-</a:t>
            </a:r>
          </a:p>
        </p:txBody>
      </p:sp>
      <p:sp>
        <p:nvSpPr>
          <p:cNvPr id="11267" name="Rectangle 2"/>
          <p:cNvSpPr>
            <a:spLocks noGrp="1" noChangeArrowheads="1"/>
          </p:cNvSpPr>
          <p:nvPr>
            <p:ph type="title" idx="4294967295"/>
          </p:nvPr>
        </p:nvSpPr>
        <p:spPr>
          <a:xfrm>
            <a:off x="5691188" y="765175"/>
            <a:ext cx="2809875" cy="639763"/>
          </a:xfrm>
        </p:spPr>
        <p:txBody>
          <a:bodyPr/>
          <a:lstStyle/>
          <a:p>
            <a:pPr eaLnBrk="1" hangingPunct="1"/>
            <a:r>
              <a:rPr lang="en-US" altLang="zh-CN" smtClean="0"/>
              <a:t>Diagrams</a:t>
            </a:r>
            <a:endParaRPr lang="zh-CN" altLang="en-US" smtClean="0"/>
          </a:p>
        </p:txBody>
      </p:sp>
      <p:sp>
        <p:nvSpPr>
          <p:cNvPr id="11268" name="Rectangle 3"/>
          <p:cNvSpPr>
            <a:spLocks noChangeArrowheads="1"/>
          </p:cNvSpPr>
          <p:nvPr/>
        </p:nvSpPr>
        <p:spPr bwMode="auto">
          <a:xfrm>
            <a:off x="3722688" y="1700213"/>
            <a:ext cx="2160587"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图</a:t>
            </a:r>
          </a:p>
          <a:p>
            <a:pPr algn="ctr">
              <a:spcBef>
                <a:spcPct val="0"/>
              </a:spcBef>
              <a:buClrTx/>
              <a:buSzTx/>
              <a:buFont typeface="Arial" pitchFamily="34" charset="0"/>
              <a:buNone/>
            </a:pPr>
            <a:r>
              <a:rPr lang="en-US" altLang="zh-CN" sz="1400">
                <a:latin typeface="Arial" pitchFamily="34" charset="0"/>
              </a:rPr>
              <a:t>diagrams</a:t>
            </a:r>
          </a:p>
        </p:txBody>
      </p:sp>
      <p:sp>
        <p:nvSpPr>
          <p:cNvPr id="11269" name="Rectangle 4"/>
          <p:cNvSpPr>
            <a:spLocks noChangeArrowheads="1"/>
          </p:cNvSpPr>
          <p:nvPr/>
        </p:nvSpPr>
        <p:spPr bwMode="auto">
          <a:xfrm>
            <a:off x="1851025" y="2492375"/>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类图</a:t>
            </a:r>
          </a:p>
          <a:p>
            <a:pPr algn="ctr">
              <a:spcBef>
                <a:spcPct val="0"/>
              </a:spcBef>
              <a:buClrTx/>
              <a:buSzTx/>
              <a:buFont typeface="Arial" pitchFamily="34" charset="0"/>
              <a:buNone/>
            </a:pPr>
            <a:r>
              <a:rPr lang="en-US" altLang="zh-CN" sz="1400">
                <a:latin typeface="Arial" pitchFamily="34" charset="0"/>
              </a:rPr>
              <a:t>class diagrams</a:t>
            </a:r>
          </a:p>
        </p:txBody>
      </p:sp>
      <p:sp>
        <p:nvSpPr>
          <p:cNvPr id="11270" name="Rectangle 5"/>
          <p:cNvSpPr>
            <a:spLocks noChangeArrowheads="1"/>
          </p:cNvSpPr>
          <p:nvPr/>
        </p:nvSpPr>
        <p:spPr bwMode="auto">
          <a:xfrm>
            <a:off x="1851025" y="3213100"/>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对象图</a:t>
            </a:r>
          </a:p>
          <a:p>
            <a:pPr algn="ctr">
              <a:spcBef>
                <a:spcPct val="0"/>
              </a:spcBef>
              <a:buClrTx/>
              <a:buSzTx/>
              <a:buFont typeface="Arial" pitchFamily="34" charset="0"/>
              <a:buNone/>
            </a:pPr>
            <a:r>
              <a:rPr lang="en-US" altLang="zh-CN" sz="1400">
                <a:latin typeface="Arial" pitchFamily="34" charset="0"/>
              </a:rPr>
              <a:t>object diagrams</a:t>
            </a:r>
          </a:p>
        </p:txBody>
      </p:sp>
      <p:sp>
        <p:nvSpPr>
          <p:cNvPr id="11271" name="Rectangle 6"/>
          <p:cNvSpPr>
            <a:spLocks noChangeArrowheads="1"/>
          </p:cNvSpPr>
          <p:nvPr/>
        </p:nvSpPr>
        <p:spPr bwMode="auto">
          <a:xfrm>
            <a:off x="1851025" y="3932238"/>
            <a:ext cx="2160588"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构件图</a:t>
            </a:r>
          </a:p>
          <a:p>
            <a:pPr algn="ctr">
              <a:spcBef>
                <a:spcPct val="0"/>
              </a:spcBef>
              <a:buClrTx/>
              <a:buSzTx/>
              <a:buFont typeface="Arial" pitchFamily="34" charset="0"/>
              <a:buNone/>
            </a:pPr>
            <a:r>
              <a:rPr lang="en-US" altLang="zh-CN" sz="1400">
                <a:latin typeface="Arial" pitchFamily="34" charset="0"/>
              </a:rPr>
              <a:t>component diagrams</a:t>
            </a:r>
          </a:p>
        </p:txBody>
      </p:sp>
      <p:cxnSp>
        <p:nvCxnSpPr>
          <p:cNvPr id="11272" name="AutoShape 7"/>
          <p:cNvCxnSpPr>
            <a:cxnSpLocks noChangeShapeType="1"/>
            <a:stCxn id="11268" idx="2"/>
            <a:endCxn id="11269" idx="3"/>
          </p:cNvCxnSpPr>
          <p:nvPr/>
        </p:nvCxnSpPr>
        <p:spPr bwMode="auto">
          <a:xfrm rot="5400000">
            <a:off x="4164807" y="2142331"/>
            <a:ext cx="495300"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1273" name="Rectangle 8"/>
          <p:cNvSpPr>
            <a:spLocks noChangeArrowheads="1"/>
          </p:cNvSpPr>
          <p:nvPr/>
        </p:nvSpPr>
        <p:spPr bwMode="auto">
          <a:xfrm>
            <a:off x="1851025" y="4651375"/>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部署图</a:t>
            </a:r>
          </a:p>
          <a:p>
            <a:pPr algn="ctr">
              <a:spcBef>
                <a:spcPct val="0"/>
              </a:spcBef>
              <a:buClrTx/>
              <a:buSzTx/>
              <a:buFont typeface="Arial" pitchFamily="34" charset="0"/>
              <a:buNone/>
            </a:pPr>
            <a:r>
              <a:rPr lang="en-US" altLang="zh-CN" sz="1400">
                <a:latin typeface="Arial" pitchFamily="34" charset="0"/>
              </a:rPr>
              <a:t>deployment diagrams</a:t>
            </a:r>
          </a:p>
        </p:txBody>
      </p:sp>
      <p:sp>
        <p:nvSpPr>
          <p:cNvPr id="11274" name="Rectangle 9"/>
          <p:cNvSpPr>
            <a:spLocks noChangeArrowheads="1"/>
          </p:cNvSpPr>
          <p:nvPr/>
        </p:nvSpPr>
        <p:spPr bwMode="auto">
          <a:xfrm>
            <a:off x="5667375" y="5732463"/>
            <a:ext cx="2160588"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用例图</a:t>
            </a:r>
          </a:p>
          <a:p>
            <a:pPr algn="ctr">
              <a:spcBef>
                <a:spcPct val="0"/>
              </a:spcBef>
              <a:buClrTx/>
              <a:buSzTx/>
              <a:buFont typeface="Arial" pitchFamily="34" charset="0"/>
              <a:buNone/>
            </a:pPr>
            <a:r>
              <a:rPr lang="en-US" altLang="zh-CN" sz="1400">
                <a:latin typeface="Arial" pitchFamily="34" charset="0"/>
              </a:rPr>
              <a:t>use case diagrams</a:t>
            </a:r>
          </a:p>
        </p:txBody>
      </p:sp>
      <p:sp>
        <p:nvSpPr>
          <p:cNvPr id="11275" name="Rectangle 10"/>
          <p:cNvSpPr>
            <a:spLocks noChangeArrowheads="1"/>
          </p:cNvSpPr>
          <p:nvPr/>
        </p:nvSpPr>
        <p:spPr bwMode="auto">
          <a:xfrm>
            <a:off x="5667375" y="2851150"/>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顺序图</a:t>
            </a:r>
          </a:p>
          <a:p>
            <a:pPr algn="ctr">
              <a:spcBef>
                <a:spcPct val="0"/>
              </a:spcBef>
              <a:buClrTx/>
              <a:buSzTx/>
              <a:buFont typeface="Arial" pitchFamily="34" charset="0"/>
              <a:buNone/>
            </a:pPr>
            <a:r>
              <a:rPr lang="en-US" altLang="zh-CN" sz="1400">
                <a:latin typeface="Arial" pitchFamily="34" charset="0"/>
              </a:rPr>
              <a:t>sequence` diagrams</a:t>
            </a:r>
          </a:p>
        </p:txBody>
      </p:sp>
      <p:sp>
        <p:nvSpPr>
          <p:cNvPr id="11276" name="Rectangle 11"/>
          <p:cNvSpPr>
            <a:spLocks noChangeArrowheads="1"/>
          </p:cNvSpPr>
          <p:nvPr/>
        </p:nvSpPr>
        <p:spPr bwMode="auto">
          <a:xfrm>
            <a:off x="5667375" y="3571875"/>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协作图</a:t>
            </a:r>
          </a:p>
          <a:p>
            <a:pPr algn="ctr">
              <a:spcBef>
                <a:spcPct val="0"/>
              </a:spcBef>
              <a:buClrTx/>
              <a:buSzTx/>
              <a:buFont typeface="Arial" pitchFamily="34" charset="0"/>
              <a:buNone/>
            </a:pPr>
            <a:r>
              <a:rPr lang="en-US" altLang="zh-CN" sz="1400">
                <a:latin typeface="Arial" pitchFamily="34" charset="0"/>
              </a:rPr>
              <a:t>collaboration diagrams</a:t>
            </a:r>
          </a:p>
        </p:txBody>
      </p:sp>
      <p:sp>
        <p:nvSpPr>
          <p:cNvPr id="11277" name="Rectangle 12"/>
          <p:cNvSpPr>
            <a:spLocks noChangeArrowheads="1"/>
          </p:cNvSpPr>
          <p:nvPr/>
        </p:nvSpPr>
        <p:spPr bwMode="auto">
          <a:xfrm>
            <a:off x="5667375" y="4291013"/>
            <a:ext cx="2160588"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状态图</a:t>
            </a:r>
          </a:p>
          <a:p>
            <a:pPr algn="ctr">
              <a:spcBef>
                <a:spcPct val="0"/>
              </a:spcBef>
              <a:buClrTx/>
              <a:buSzTx/>
              <a:buFont typeface="Arial" pitchFamily="34" charset="0"/>
              <a:buNone/>
            </a:pPr>
            <a:r>
              <a:rPr lang="en-US" altLang="zh-CN" sz="1400">
                <a:latin typeface="Arial" pitchFamily="34" charset="0"/>
              </a:rPr>
              <a:t>statechart diagrams</a:t>
            </a:r>
          </a:p>
        </p:txBody>
      </p:sp>
      <p:sp>
        <p:nvSpPr>
          <p:cNvPr id="11278" name="Rectangle 13"/>
          <p:cNvSpPr>
            <a:spLocks noChangeArrowheads="1"/>
          </p:cNvSpPr>
          <p:nvPr/>
        </p:nvSpPr>
        <p:spPr bwMode="auto">
          <a:xfrm>
            <a:off x="5667375" y="5010150"/>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活动图</a:t>
            </a:r>
          </a:p>
          <a:p>
            <a:pPr algn="ctr">
              <a:spcBef>
                <a:spcPct val="0"/>
              </a:spcBef>
              <a:buClrTx/>
              <a:buSzTx/>
              <a:buFont typeface="Arial" pitchFamily="34" charset="0"/>
              <a:buNone/>
            </a:pPr>
            <a:r>
              <a:rPr lang="en-US" altLang="zh-CN" sz="1400">
                <a:latin typeface="Arial" pitchFamily="34" charset="0"/>
              </a:rPr>
              <a:t>activity diagrams</a:t>
            </a:r>
          </a:p>
        </p:txBody>
      </p:sp>
      <p:cxnSp>
        <p:nvCxnSpPr>
          <p:cNvPr id="11279" name="AutoShape 14"/>
          <p:cNvCxnSpPr>
            <a:cxnSpLocks noChangeShapeType="1"/>
            <a:stCxn id="11268" idx="2"/>
            <a:endCxn id="11270" idx="3"/>
          </p:cNvCxnSpPr>
          <p:nvPr/>
        </p:nvCxnSpPr>
        <p:spPr bwMode="auto">
          <a:xfrm rot="5400000">
            <a:off x="3804444" y="2502694"/>
            <a:ext cx="1216025"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0" name="AutoShape 15"/>
          <p:cNvCxnSpPr>
            <a:cxnSpLocks noChangeShapeType="1"/>
            <a:stCxn id="11268" idx="2"/>
            <a:endCxn id="11271" idx="3"/>
          </p:cNvCxnSpPr>
          <p:nvPr/>
        </p:nvCxnSpPr>
        <p:spPr bwMode="auto">
          <a:xfrm rot="5400000">
            <a:off x="3444875" y="2862263"/>
            <a:ext cx="1935163"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1" name="AutoShape 16"/>
          <p:cNvCxnSpPr>
            <a:cxnSpLocks noChangeShapeType="1"/>
            <a:stCxn id="11268" idx="2"/>
            <a:endCxn id="11273" idx="3"/>
          </p:cNvCxnSpPr>
          <p:nvPr/>
        </p:nvCxnSpPr>
        <p:spPr bwMode="auto">
          <a:xfrm rot="5400000">
            <a:off x="3085307" y="3221831"/>
            <a:ext cx="2654300"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2" name="AutoShape 17"/>
          <p:cNvCxnSpPr>
            <a:cxnSpLocks noChangeShapeType="1"/>
            <a:stCxn id="11268" idx="2"/>
            <a:endCxn id="11274" idx="1"/>
          </p:cNvCxnSpPr>
          <p:nvPr/>
        </p:nvCxnSpPr>
        <p:spPr bwMode="auto">
          <a:xfrm rot="16200000" flipH="1">
            <a:off x="3363119" y="3726656"/>
            <a:ext cx="3735388"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3" name="AutoShape 18"/>
          <p:cNvCxnSpPr>
            <a:cxnSpLocks noChangeShapeType="1"/>
            <a:stCxn id="11268" idx="2"/>
            <a:endCxn id="11275" idx="1"/>
          </p:cNvCxnSpPr>
          <p:nvPr/>
        </p:nvCxnSpPr>
        <p:spPr bwMode="auto">
          <a:xfrm rot="16200000" flipH="1">
            <a:off x="4803775" y="2286000"/>
            <a:ext cx="854075"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4" name="AutoShape 19"/>
          <p:cNvCxnSpPr>
            <a:cxnSpLocks noChangeShapeType="1"/>
            <a:stCxn id="11268" idx="2"/>
            <a:endCxn id="11276" idx="1"/>
          </p:cNvCxnSpPr>
          <p:nvPr/>
        </p:nvCxnSpPr>
        <p:spPr bwMode="auto">
          <a:xfrm rot="16200000" flipH="1">
            <a:off x="4443413" y="2646362"/>
            <a:ext cx="1574800"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5" name="AutoShape 20"/>
          <p:cNvCxnSpPr>
            <a:cxnSpLocks noChangeShapeType="1"/>
            <a:stCxn id="11268" idx="2"/>
            <a:endCxn id="11277" idx="1"/>
          </p:cNvCxnSpPr>
          <p:nvPr/>
        </p:nvCxnSpPr>
        <p:spPr bwMode="auto">
          <a:xfrm rot="16200000" flipH="1">
            <a:off x="4083844" y="3005931"/>
            <a:ext cx="2293938"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11286" name="AutoShape 21"/>
          <p:cNvCxnSpPr>
            <a:cxnSpLocks noChangeShapeType="1"/>
            <a:stCxn id="11268" idx="2"/>
            <a:endCxn id="11278" idx="1"/>
          </p:cNvCxnSpPr>
          <p:nvPr/>
        </p:nvCxnSpPr>
        <p:spPr bwMode="auto">
          <a:xfrm rot="16200000" flipH="1">
            <a:off x="3724275" y="3365500"/>
            <a:ext cx="3013075"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11287" name="Text Box 22"/>
          <p:cNvSpPr txBox="1">
            <a:spLocks noChangeArrowheads="1"/>
          </p:cNvSpPr>
          <p:nvPr/>
        </p:nvSpPr>
        <p:spPr bwMode="auto">
          <a:xfrm>
            <a:off x="1835150" y="5373688"/>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50000"/>
              </a:spcBef>
              <a:buClrTx/>
              <a:buSzTx/>
              <a:buFont typeface="Arial" pitchFamily="34" charset="0"/>
              <a:buNone/>
            </a:pPr>
            <a:r>
              <a:rPr lang="zh-CN" altLang="en-US" sz="2000">
                <a:latin typeface="Arial" pitchFamily="34" charset="0"/>
              </a:rPr>
              <a:t>静态模型</a:t>
            </a:r>
            <a:br>
              <a:rPr lang="zh-CN" altLang="en-US" sz="2000">
                <a:latin typeface="Arial" pitchFamily="34" charset="0"/>
              </a:rPr>
            </a:br>
            <a:r>
              <a:rPr lang="en-US" altLang="zh-CN" sz="2000">
                <a:latin typeface="Arial" pitchFamily="34" charset="0"/>
              </a:rPr>
              <a:t>(</a:t>
            </a:r>
            <a:r>
              <a:rPr lang="zh-CN" altLang="en-US" sz="2000">
                <a:latin typeface="Arial" pitchFamily="34" charset="0"/>
              </a:rPr>
              <a:t>系统结构</a:t>
            </a:r>
            <a:r>
              <a:rPr lang="en-US" altLang="zh-CN" sz="2000">
                <a:latin typeface="Arial" pitchFamily="34" charset="0"/>
              </a:rPr>
              <a:t>)</a:t>
            </a:r>
          </a:p>
        </p:txBody>
      </p:sp>
      <p:sp>
        <p:nvSpPr>
          <p:cNvPr id="11288" name="Text Box 23"/>
          <p:cNvSpPr txBox="1">
            <a:spLocks noChangeArrowheads="1"/>
          </p:cNvSpPr>
          <p:nvPr/>
        </p:nvSpPr>
        <p:spPr bwMode="auto">
          <a:xfrm>
            <a:off x="5753100" y="2079625"/>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50000"/>
              </a:spcBef>
              <a:buClrTx/>
              <a:buSzTx/>
              <a:buFont typeface="Arial" pitchFamily="34" charset="0"/>
              <a:buNone/>
            </a:pPr>
            <a:r>
              <a:rPr lang="zh-CN" altLang="en-US" sz="2000">
                <a:latin typeface="Arial" pitchFamily="34" charset="0"/>
              </a:rPr>
              <a:t>动态模型</a:t>
            </a:r>
            <a:br>
              <a:rPr lang="zh-CN" altLang="en-US" sz="2000">
                <a:latin typeface="Arial" pitchFamily="34" charset="0"/>
              </a:rPr>
            </a:br>
            <a:r>
              <a:rPr lang="en-US" altLang="zh-CN" sz="2000">
                <a:latin typeface="Arial" pitchFamily="34" charset="0"/>
              </a:rPr>
              <a:t>(</a:t>
            </a:r>
            <a:r>
              <a:rPr lang="zh-CN" altLang="en-US" sz="2000">
                <a:latin typeface="Arial" pitchFamily="34" charset="0"/>
              </a:rPr>
              <a:t>系统行为</a:t>
            </a:r>
            <a:r>
              <a:rPr lang="en-US" altLang="zh-CN" sz="2000">
                <a:latin typeface="Arial" pitchFamily="34" charset="0"/>
              </a:rPr>
              <a:t>)</a:t>
            </a:r>
          </a:p>
        </p:txBody>
      </p:sp>
      <p:sp>
        <p:nvSpPr>
          <p:cNvPr id="11289" name="Rectangle 24"/>
          <p:cNvSpPr>
            <a:spLocks noChangeArrowheads="1"/>
          </p:cNvSpPr>
          <p:nvPr/>
        </p:nvSpPr>
        <p:spPr bwMode="auto">
          <a:xfrm>
            <a:off x="250825" y="1700213"/>
            <a:ext cx="1404938" cy="576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物件</a:t>
            </a:r>
          </a:p>
          <a:p>
            <a:pPr algn="ctr">
              <a:spcBef>
                <a:spcPct val="0"/>
              </a:spcBef>
              <a:buClrTx/>
              <a:buSzTx/>
              <a:buFont typeface="Arial" pitchFamily="34" charset="0"/>
              <a:buNone/>
            </a:pPr>
            <a:r>
              <a:rPr lang="en-US" altLang="zh-CN" sz="1600">
                <a:solidFill>
                  <a:schemeClr val="bg2"/>
                </a:solidFill>
                <a:latin typeface="Arial" pitchFamily="34" charset="0"/>
              </a:rPr>
              <a:t>things</a:t>
            </a:r>
          </a:p>
        </p:txBody>
      </p:sp>
      <p:sp>
        <p:nvSpPr>
          <p:cNvPr id="11290" name="Rectangle 25"/>
          <p:cNvSpPr>
            <a:spLocks noChangeArrowheads="1"/>
          </p:cNvSpPr>
          <p:nvPr/>
        </p:nvSpPr>
        <p:spPr bwMode="auto">
          <a:xfrm>
            <a:off x="1995488" y="188913"/>
            <a:ext cx="1944687" cy="720725"/>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latin typeface="Arial" pitchFamily="34" charset="0"/>
              </a:rPr>
              <a:t>构造块</a:t>
            </a:r>
          </a:p>
          <a:p>
            <a:pPr algn="ctr">
              <a:spcBef>
                <a:spcPct val="0"/>
              </a:spcBef>
              <a:buClrTx/>
              <a:buSzTx/>
              <a:buFont typeface="Arial" pitchFamily="34" charset="0"/>
              <a:buNone/>
            </a:pPr>
            <a:r>
              <a:rPr lang="en-US" altLang="zh-CN" sz="1400">
                <a:latin typeface="Arial" pitchFamily="34" charset="0"/>
              </a:rPr>
              <a:t>building blocks</a:t>
            </a:r>
          </a:p>
        </p:txBody>
      </p:sp>
      <p:sp>
        <p:nvSpPr>
          <p:cNvPr id="11291" name="Rectangle 26"/>
          <p:cNvSpPr>
            <a:spLocks noChangeArrowheads="1"/>
          </p:cNvSpPr>
          <p:nvPr/>
        </p:nvSpPr>
        <p:spPr bwMode="auto">
          <a:xfrm>
            <a:off x="2124075" y="1700213"/>
            <a:ext cx="1441450" cy="576262"/>
          </a:xfrm>
          <a:prstGeom prst="rect">
            <a:avLst/>
          </a:prstGeom>
          <a:noFill/>
          <a:ln w="1905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latin typeface="Arial" pitchFamily="34" charset="0"/>
              </a:rPr>
              <a:t>关系</a:t>
            </a:r>
          </a:p>
          <a:p>
            <a:pPr algn="ctr">
              <a:spcBef>
                <a:spcPct val="0"/>
              </a:spcBef>
              <a:buClrTx/>
              <a:buSzTx/>
              <a:buFont typeface="Arial" pitchFamily="34" charset="0"/>
              <a:buNone/>
            </a:pPr>
            <a:r>
              <a:rPr lang="en-US" altLang="zh-CN" sz="1400">
                <a:latin typeface="Arial" pitchFamily="34" charset="0"/>
              </a:rPr>
              <a:t>relationships</a:t>
            </a:r>
          </a:p>
        </p:txBody>
      </p:sp>
      <p:cxnSp>
        <p:nvCxnSpPr>
          <p:cNvPr id="11292" name="AutoShape 28"/>
          <p:cNvCxnSpPr>
            <a:cxnSpLocks noChangeShapeType="1"/>
          </p:cNvCxnSpPr>
          <p:nvPr/>
        </p:nvCxnSpPr>
        <p:spPr bwMode="auto">
          <a:xfrm rot="5400000">
            <a:off x="1466850" y="177800"/>
            <a:ext cx="771525" cy="2232025"/>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cxnSp>
        <p:nvCxnSpPr>
          <p:cNvPr id="11293" name="AutoShape 29"/>
          <p:cNvCxnSpPr>
            <a:cxnSpLocks noChangeShapeType="1"/>
          </p:cNvCxnSpPr>
          <p:nvPr/>
        </p:nvCxnSpPr>
        <p:spPr bwMode="auto">
          <a:xfrm>
            <a:off x="3003550" y="908050"/>
            <a:ext cx="0" cy="771525"/>
          </a:xfrm>
          <a:prstGeom prst="straightConnector1">
            <a:avLst/>
          </a:prstGeom>
          <a:noFill/>
          <a:ln w="28575">
            <a:solidFill>
              <a:srgbClr val="5F5F5F"/>
            </a:solidFill>
            <a:round/>
            <a:headEnd/>
            <a:tailEnd type="triangle" w="lg" len="lg"/>
          </a:ln>
          <a:extLst>
            <a:ext uri="{909E8E84-426E-40DD-AFC4-6F175D3DCCD1}">
              <a14:hiddenFill xmlns:a14="http://schemas.microsoft.com/office/drawing/2010/main">
                <a:noFill/>
              </a14:hiddenFill>
            </a:ext>
          </a:extLst>
        </p:spPr>
      </p:cxnSp>
      <p:cxnSp>
        <p:nvCxnSpPr>
          <p:cNvPr id="11294" name="AutoShape 30"/>
          <p:cNvCxnSpPr>
            <a:cxnSpLocks noChangeShapeType="1"/>
          </p:cNvCxnSpPr>
          <p:nvPr/>
        </p:nvCxnSpPr>
        <p:spPr bwMode="auto">
          <a:xfrm rot="16200000" flipH="1">
            <a:off x="3698081" y="213519"/>
            <a:ext cx="771525" cy="2160588"/>
          </a:xfrm>
          <a:prstGeom prst="bentConnector3">
            <a:avLst>
              <a:gd name="adj1" fmla="val 50000"/>
            </a:avLst>
          </a:prstGeom>
          <a:noFill/>
          <a:ln w="28575">
            <a:solidFill>
              <a:srgbClr val="5F5F5F"/>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5D9F357-4726-46B0-A873-15AA7FC251EA}" type="slidenum">
              <a:rPr lang="en-US" altLang="zh-CN" sz="1400" b="0">
                <a:solidFill>
                  <a:schemeClr val="accent2"/>
                </a:solidFill>
              </a:rPr>
              <a:pPr algn="r">
                <a:spcBef>
                  <a:spcPct val="0"/>
                </a:spcBef>
                <a:buClrTx/>
                <a:buSzTx/>
                <a:buFont typeface="Arial" pitchFamily="34" charset="0"/>
                <a:buNone/>
              </a:pPr>
              <a:t>80</a:t>
            </a:fld>
            <a:r>
              <a:rPr lang="en-US" altLang="zh-CN" sz="1400" b="0">
                <a:solidFill>
                  <a:schemeClr val="accent2"/>
                </a:solidFill>
              </a:rPr>
              <a:t>-</a:t>
            </a:r>
          </a:p>
        </p:txBody>
      </p:sp>
      <p:sp>
        <p:nvSpPr>
          <p:cNvPr id="83971" name="Rectangle 2"/>
          <p:cNvSpPr>
            <a:spLocks noGrp="1" noChangeArrowheads="1"/>
          </p:cNvSpPr>
          <p:nvPr>
            <p:ph type="title" idx="4294967295"/>
          </p:nvPr>
        </p:nvSpPr>
        <p:spPr/>
        <p:txBody>
          <a:bodyPr/>
          <a:lstStyle/>
          <a:p>
            <a:pPr eaLnBrk="1" hangingPunct="1"/>
            <a:r>
              <a:rPr lang="zh-CN" altLang="en-US" smtClean="0"/>
              <a:t>本章目录</a:t>
            </a:r>
          </a:p>
        </p:txBody>
      </p:sp>
      <p:sp>
        <p:nvSpPr>
          <p:cNvPr id="83972" name="Rectangle 3"/>
          <p:cNvSpPr>
            <a:spLocks noGrp="1" noChangeArrowheads="1"/>
          </p:cNvSpPr>
          <p:nvPr>
            <p:ph type="body" idx="4294967295"/>
          </p:nvPr>
        </p:nvSpPr>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solidFill>
                  <a:schemeClr val="hlink"/>
                </a:solidFill>
              </a:rPr>
              <a:t>2.5 </a:t>
            </a:r>
            <a:r>
              <a:rPr lang="zh-CN" altLang="en-US" smtClean="0">
                <a:solidFill>
                  <a:schemeClr val="hlink"/>
                </a:solidFill>
              </a:rPr>
              <a:t>构架</a:t>
            </a:r>
          </a:p>
          <a:p>
            <a:pPr eaLnBrk="1" hangingPunct="1"/>
            <a:endParaRPr lang="en-US" altLang="zh-CN" smtClean="0"/>
          </a:p>
        </p:txBody>
      </p:sp>
      <p:sp>
        <p:nvSpPr>
          <p:cNvPr id="83973" name="Rectangle 6"/>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AB8FE05-7FC6-4819-A10C-AFF84718E818}" type="slidenum">
              <a:rPr lang="en-US" altLang="zh-CN" sz="1400" b="0">
                <a:solidFill>
                  <a:schemeClr val="accent2"/>
                </a:solidFill>
              </a:rPr>
              <a:pPr algn="r">
                <a:spcBef>
                  <a:spcPct val="0"/>
                </a:spcBef>
                <a:buClrTx/>
                <a:buSzTx/>
                <a:buFont typeface="Arial" pitchFamily="34" charset="0"/>
                <a:buNone/>
              </a:pPr>
              <a:t>81</a:t>
            </a:fld>
            <a:r>
              <a:rPr lang="en-US" altLang="zh-CN" sz="1400" b="0">
                <a:solidFill>
                  <a:schemeClr val="accent2"/>
                </a:solidFill>
              </a:rPr>
              <a:t>-</a:t>
            </a:r>
          </a:p>
        </p:txBody>
      </p:sp>
      <p:sp>
        <p:nvSpPr>
          <p:cNvPr id="84995" name="Rectangle 2"/>
          <p:cNvSpPr>
            <a:spLocks noGrp="1" noChangeArrowheads="1"/>
          </p:cNvSpPr>
          <p:nvPr>
            <p:ph type="title" idx="4294967295"/>
          </p:nvPr>
        </p:nvSpPr>
        <p:spPr/>
        <p:txBody>
          <a:bodyPr/>
          <a:lstStyle/>
          <a:p>
            <a:pPr eaLnBrk="1" hangingPunct="1"/>
            <a:r>
              <a:rPr lang="en-US" altLang="zh-CN" smtClean="0"/>
              <a:t>UML</a:t>
            </a:r>
            <a:r>
              <a:rPr lang="zh-CN" altLang="en-US" smtClean="0"/>
              <a:t>结构</a:t>
            </a:r>
          </a:p>
        </p:txBody>
      </p:sp>
      <p:sp>
        <p:nvSpPr>
          <p:cNvPr id="84996" name="Rectangle 3"/>
          <p:cNvSpPr>
            <a:spLocks noChangeArrowheads="1"/>
          </p:cNvSpPr>
          <p:nvPr/>
        </p:nvSpPr>
        <p:spPr bwMode="auto">
          <a:xfrm>
            <a:off x="3275013" y="1700213"/>
            <a:ext cx="2233612"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2400">
                <a:solidFill>
                  <a:schemeClr val="bg2"/>
                </a:solidFill>
                <a:latin typeface="Arial" pitchFamily="34" charset="0"/>
              </a:rPr>
              <a:t>UML Structure</a:t>
            </a:r>
          </a:p>
        </p:txBody>
      </p:sp>
      <p:sp>
        <p:nvSpPr>
          <p:cNvPr id="84997" name="Rectangle 4"/>
          <p:cNvSpPr>
            <a:spLocks noChangeArrowheads="1"/>
          </p:cNvSpPr>
          <p:nvPr/>
        </p:nvSpPr>
        <p:spPr bwMode="auto">
          <a:xfrm>
            <a:off x="1187450" y="3357563"/>
            <a:ext cx="1944688"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构造块</a:t>
            </a:r>
          </a:p>
          <a:p>
            <a:pPr algn="ctr">
              <a:spcBef>
                <a:spcPct val="0"/>
              </a:spcBef>
              <a:buClrTx/>
              <a:buSzTx/>
              <a:buFont typeface="Arial" pitchFamily="34" charset="0"/>
              <a:buNone/>
            </a:pPr>
            <a:r>
              <a:rPr lang="en-US" altLang="zh-CN" sz="1600">
                <a:solidFill>
                  <a:schemeClr val="bg2"/>
                </a:solidFill>
                <a:latin typeface="Arial" pitchFamily="34" charset="0"/>
              </a:rPr>
              <a:t>building blocks</a:t>
            </a:r>
          </a:p>
        </p:txBody>
      </p:sp>
      <p:sp>
        <p:nvSpPr>
          <p:cNvPr id="84998" name="Rectangle 5"/>
          <p:cNvSpPr>
            <a:spLocks noChangeArrowheads="1"/>
          </p:cNvSpPr>
          <p:nvPr/>
        </p:nvSpPr>
        <p:spPr bwMode="auto">
          <a:xfrm>
            <a:off x="3276600" y="3357563"/>
            <a:ext cx="2232025" cy="720725"/>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公共机制</a:t>
            </a:r>
          </a:p>
          <a:p>
            <a:pPr algn="ctr">
              <a:spcBef>
                <a:spcPct val="0"/>
              </a:spcBef>
              <a:buClrTx/>
              <a:buSzTx/>
              <a:buFont typeface="Arial" pitchFamily="34" charset="0"/>
              <a:buNone/>
            </a:pPr>
            <a:r>
              <a:rPr lang="en-US" altLang="zh-CN" sz="1600">
                <a:solidFill>
                  <a:schemeClr val="bg2"/>
                </a:solidFill>
                <a:latin typeface="Arial" pitchFamily="34" charset="0"/>
              </a:rPr>
              <a:t>common mechanisms</a:t>
            </a:r>
          </a:p>
        </p:txBody>
      </p:sp>
      <p:sp>
        <p:nvSpPr>
          <p:cNvPr id="84999" name="Rectangle 6"/>
          <p:cNvSpPr>
            <a:spLocks noChangeArrowheads="1"/>
          </p:cNvSpPr>
          <p:nvPr/>
        </p:nvSpPr>
        <p:spPr bwMode="auto">
          <a:xfrm>
            <a:off x="5724525" y="3357563"/>
            <a:ext cx="1944688" cy="720725"/>
          </a:xfrm>
          <a:prstGeom prst="rect">
            <a:avLst/>
          </a:prstGeom>
          <a:solidFill>
            <a:srgbClr val="99CCFF"/>
          </a:solidFill>
          <a:ln w="28575">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solidFill>
                  <a:schemeClr val="bg2"/>
                </a:solidFill>
                <a:latin typeface="Arial" pitchFamily="34" charset="0"/>
              </a:rPr>
              <a:t>构架</a:t>
            </a:r>
          </a:p>
          <a:p>
            <a:pPr algn="ctr">
              <a:spcBef>
                <a:spcPct val="0"/>
              </a:spcBef>
              <a:buClrTx/>
              <a:buSzTx/>
              <a:buFont typeface="Arial" pitchFamily="34" charset="0"/>
              <a:buNone/>
            </a:pPr>
            <a:r>
              <a:rPr lang="en-US" altLang="zh-CN" sz="1600">
                <a:solidFill>
                  <a:schemeClr val="bg2"/>
                </a:solidFill>
                <a:latin typeface="Arial" pitchFamily="34" charset="0"/>
              </a:rPr>
              <a:t>architecture</a:t>
            </a:r>
          </a:p>
        </p:txBody>
      </p:sp>
      <p:cxnSp>
        <p:nvCxnSpPr>
          <p:cNvPr id="85000" name="AutoShape 7"/>
          <p:cNvCxnSpPr>
            <a:cxnSpLocks noChangeShapeType="1"/>
            <a:stCxn id="84996" idx="2"/>
            <a:endCxn id="84997" idx="0"/>
          </p:cNvCxnSpPr>
          <p:nvPr/>
        </p:nvCxnSpPr>
        <p:spPr bwMode="auto">
          <a:xfrm rot="5400000">
            <a:off x="2817813" y="1773238"/>
            <a:ext cx="917575" cy="2232025"/>
          </a:xfrm>
          <a:prstGeom prst="bentConnector3">
            <a:avLst>
              <a:gd name="adj1" fmla="val 50000"/>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85001" name="AutoShape 8"/>
          <p:cNvCxnSpPr>
            <a:cxnSpLocks noChangeShapeType="1"/>
            <a:stCxn id="84996" idx="2"/>
            <a:endCxn id="84998" idx="0"/>
          </p:cNvCxnSpPr>
          <p:nvPr/>
        </p:nvCxnSpPr>
        <p:spPr bwMode="auto">
          <a:xfrm>
            <a:off x="4392613" y="2430463"/>
            <a:ext cx="0" cy="917575"/>
          </a:xfrm>
          <a:prstGeom prst="straightConnector1">
            <a:avLst/>
          </a:prstGeom>
          <a:noFill/>
          <a:ln w="28575">
            <a:solidFill>
              <a:schemeClr val="folHlink"/>
            </a:solidFill>
            <a:round/>
            <a:headEnd/>
            <a:tailEnd type="triangle" w="lg" len="lg"/>
          </a:ln>
          <a:extLst>
            <a:ext uri="{909E8E84-426E-40DD-AFC4-6F175D3DCCD1}">
              <a14:hiddenFill xmlns:a14="http://schemas.microsoft.com/office/drawing/2010/main">
                <a:noFill/>
              </a14:hiddenFill>
            </a:ext>
          </a:extLst>
        </p:spPr>
      </p:cxnSp>
      <p:cxnSp>
        <p:nvCxnSpPr>
          <p:cNvPr id="85002" name="AutoShape 9"/>
          <p:cNvCxnSpPr>
            <a:cxnSpLocks noChangeShapeType="1"/>
            <a:stCxn id="84996" idx="2"/>
            <a:endCxn id="84999" idx="0"/>
          </p:cNvCxnSpPr>
          <p:nvPr/>
        </p:nvCxnSpPr>
        <p:spPr bwMode="auto">
          <a:xfrm rot="16200000" flipH="1">
            <a:off x="5088732" y="1734344"/>
            <a:ext cx="912812" cy="2305050"/>
          </a:xfrm>
          <a:prstGeom prst="bentConnector3">
            <a:avLst>
              <a:gd name="adj1" fmla="val 50259"/>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85003" name="AutoShape 12"/>
          <p:cNvSpPr>
            <a:spLocks noChangeArrowheads="1"/>
          </p:cNvSpPr>
          <p:nvPr/>
        </p:nvSpPr>
        <p:spPr bwMode="auto">
          <a:xfrm>
            <a:off x="4283968" y="5445236"/>
            <a:ext cx="3097213" cy="432023"/>
          </a:xfrm>
          <a:prstGeom prst="wedgeRectCallout">
            <a:avLst>
              <a:gd name="adj1" fmla="val 31097"/>
              <a:gd name="adj2" fmla="val -368500"/>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 typeface="Arial" pitchFamily="34" charset="0"/>
              <a:buNone/>
            </a:pPr>
            <a:r>
              <a:rPr lang="zh-CN" altLang="en-US" sz="2400">
                <a:solidFill>
                  <a:srgbClr val="FF3300"/>
                </a:solidFill>
                <a:latin typeface="Arial" pitchFamily="34" charset="0"/>
              </a:rPr>
              <a:t>系统架构的</a:t>
            </a:r>
            <a:r>
              <a:rPr lang="en-US" altLang="zh-CN" sz="2400">
                <a:solidFill>
                  <a:srgbClr val="FF3300"/>
                </a:solidFill>
                <a:latin typeface="Arial" pitchFamily="34" charset="0"/>
              </a:rPr>
              <a:t>UML</a:t>
            </a:r>
            <a:r>
              <a:rPr lang="zh-CN" altLang="en-US" sz="2400">
                <a:solidFill>
                  <a:srgbClr val="FF3300"/>
                </a:solidFill>
                <a:latin typeface="Arial" pitchFamily="34" charset="0"/>
              </a:rPr>
              <a:t>视图</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2DDB977-1725-410E-8487-6F1483166BB1}" type="slidenum">
              <a:rPr lang="en-US" altLang="zh-CN" sz="1400" b="0">
                <a:solidFill>
                  <a:schemeClr val="accent2"/>
                </a:solidFill>
              </a:rPr>
              <a:pPr algn="r">
                <a:spcBef>
                  <a:spcPct val="0"/>
                </a:spcBef>
                <a:buClrTx/>
                <a:buSzTx/>
                <a:buFont typeface="Arial" pitchFamily="34" charset="0"/>
                <a:buNone/>
              </a:pPr>
              <a:t>82</a:t>
            </a:fld>
            <a:r>
              <a:rPr lang="en-US" altLang="zh-CN" sz="1400" b="0">
                <a:solidFill>
                  <a:schemeClr val="accent2"/>
                </a:solidFill>
              </a:rPr>
              <a:t>-</a:t>
            </a:r>
          </a:p>
        </p:txBody>
      </p:sp>
      <p:sp>
        <p:nvSpPr>
          <p:cNvPr id="86019" name="Rectangle 2"/>
          <p:cNvSpPr>
            <a:spLocks noGrp="1" noChangeArrowheads="1"/>
          </p:cNvSpPr>
          <p:nvPr>
            <p:ph type="title" idx="4294967295"/>
          </p:nvPr>
        </p:nvSpPr>
        <p:spPr/>
        <p:txBody>
          <a:bodyPr/>
          <a:lstStyle/>
          <a:p>
            <a:pPr eaLnBrk="1" hangingPunct="1"/>
            <a:r>
              <a:rPr lang="en-US" altLang="zh-CN" smtClean="0"/>
              <a:t>2.5 Architecture(</a:t>
            </a:r>
            <a:r>
              <a:rPr lang="zh-CN" altLang="en-US" smtClean="0"/>
              <a:t>构架</a:t>
            </a:r>
            <a:r>
              <a:rPr lang="en-US" altLang="zh-CN" smtClean="0"/>
              <a:t>)</a:t>
            </a:r>
            <a:endParaRPr lang="zh-CN" altLang="en-US" smtClean="0"/>
          </a:p>
        </p:txBody>
      </p:sp>
      <p:sp>
        <p:nvSpPr>
          <p:cNvPr id="86020" name="Rectangle 3"/>
          <p:cNvSpPr>
            <a:spLocks noGrp="1" noChangeArrowheads="1"/>
          </p:cNvSpPr>
          <p:nvPr>
            <p:ph type="body" idx="4294967295"/>
          </p:nvPr>
        </p:nvSpPr>
        <p:spPr/>
        <p:txBody>
          <a:bodyPr/>
          <a:lstStyle/>
          <a:p>
            <a:pPr eaLnBrk="1" hangingPunct="1"/>
            <a:r>
              <a:rPr lang="zh-CN" altLang="en-US" smtClean="0"/>
              <a:t>构架概述</a:t>
            </a:r>
          </a:p>
          <a:p>
            <a:pPr eaLnBrk="1" hangingPunct="1"/>
            <a:r>
              <a:rPr lang="en-US" altLang="zh-CN" smtClean="0"/>
              <a:t>4+1</a:t>
            </a:r>
            <a:r>
              <a:rPr lang="zh-CN" altLang="en-US" smtClean="0"/>
              <a:t>视图</a:t>
            </a:r>
          </a:p>
          <a:p>
            <a:pPr eaLnBrk="1" hangingPunct="1"/>
            <a:r>
              <a:rPr lang="en-US" altLang="zh-CN" smtClean="0"/>
              <a:t>Use Case View(</a:t>
            </a:r>
            <a:r>
              <a:rPr lang="zh-CN" altLang="en-US" smtClean="0"/>
              <a:t>用例视图</a:t>
            </a:r>
            <a:r>
              <a:rPr lang="en-US" altLang="zh-CN" smtClean="0"/>
              <a:t>)</a:t>
            </a:r>
          </a:p>
          <a:p>
            <a:pPr eaLnBrk="1" hangingPunct="1"/>
            <a:r>
              <a:rPr lang="en-US" altLang="zh-CN" smtClean="0"/>
              <a:t>Logical View(</a:t>
            </a:r>
            <a:r>
              <a:rPr lang="zh-CN" altLang="en-US" smtClean="0"/>
              <a:t>逻辑视图</a:t>
            </a:r>
            <a:r>
              <a:rPr lang="en-US" altLang="zh-CN" smtClean="0"/>
              <a:t>)</a:t>
            </a:r>
          </a:p>
          <a:p>
            <a:pPr eaLnBrk="1" hangingPunct="1"/>
            <a:r>
              <a:rPr lang="en-US" altLang="zh-CN" smtClean="0"/>
              <a:t>Process View(</a:t>
            </a:r>
            <a:r>
              <a:rPr lang="zh-CN" altLang="en-US" smtClean="0"/>
              <a:t>进程视图</a:t>
            </a:r>
            <a:r>
              <a:rPr lang="en-US" altLang="zh-CN" smtClean="0"/>
              <a:t>)</a:t>
            </a:r>
          </a:p>
          <a:p>
            <a:pPr eaLnBrk="1" hangingPunct="1"/>
            <a:r>
              <a:rPr lang="en-US" altLang="zh-CN" smtClean="0"/>
              <a:t>Implementation View(</a:t>
            </a:r>
            <a:r>
              <a:rPr lang="zh-CN" altLang="en-US" smtClean="0"/>
              <a:t>实现视图</a:t>
            </a:r>
            <a:r>
              <a:rPr lang="en-US" altLang="zh-CN" smtClean="0"/>
              <a:t>)</a:t>
            </a:r>
          </a:p>
          <a:p>
            <a:pPr eaLnBrk="1" hangingPunct="1"/>
            <a:r>
              <a:rPr lang="en-US" altLang="zh-CN" smtClean="0"/>
              <a:t>Deployment View(</a:t>
            </a:r>
            <a:r>
              <a:rPr lang="zh-CN" altLang="en-US" smtClean="0"/>
              <a:t>部署视图</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641B2BD-3ED0-496D-B0F5-4692D965EF73}" type="slidenum">
              <a:rPr lang="en-US" altLang="zh-CN" sz="1400" b="0">
                <a:solidFill>
                  <a:schemeClr val="accent2"/>
                </a:solidFill>
              </a:rPr>
              <a:pPr algn="r">
                <a:spcBef>
                  <a:spcPct val="0"/>
                </a:spcBef>
                <a:buClrTx/>
                <a:buSzTx/>
                <a:buFont typeface="Arial" pitchFamily="34" charset="0"/>
                <a:buNone/>
              </a:pPr>
              <a:t>83</a:t>
            </a:fld>
            <a:r>
              <a:rPr lang="en-US" altLang="zh-CN" sz="1400" b="0">
                <a:solidFill>
                  <a:schemeClr val="accent2"/>
                </a:solidFill>
              </a:rPr>
              <a:t>-</a:t>
            </a:r>
          </a:p>
        </p:txBody>
      </p:sp>
      <p:sp>
        <p:nvSpPr>
          <p:cNvPr id="87043" name="Rectangle 2"/>
          <p:cNvSpPr>
            <a:spLocks noGrp="1" noChangeArrowheads="1"/>
          </p:cNvSpPr>
          <p:nvPr>
            <p:ph type="title" idx="4294967295"/>
          </p:nvPr>
        </p:nvSpPr>
        <p:spPr/>
        <p:txBody>
          <a:bodyPr/>
          <a:lstStyle/>
          <a:p>
            <a:pPr eaLnBrk="1" hangingPunct="1"/>
            <a:r>
              <a:rPr lang="zh-CN" altLang="en-US" smtClean="0"/>
              <a:t>构架</a:t>
            </a:r>
            <a:r>
              <a:rPr lang="en-US" altLang="zh-CN" smtClean="0"/>
              <a:t>(</a:t>
            </a:r>
            <a:r>
              <a:rPr lang="en-US" altLang="zh-CN" sz="4800" smtClean="0"/>
              <a:t>Architecture</a:t>
            </a:r>
            <a:r>
              <a:rPr lang="en-US" altLang="zh-CN" smtClean="0"/>
              <a:t>)</a:t>
            </a:r>
          </a:p>
        </p:txBody>
      </p:sp>
      <p:sp>
        <p:nvSpPr>
          <p:cNvPr id="87044" name="Rectangle 3"/>
          <p:cNvSpPr>
            <a:spLocks noGrp="1" noChangeArrowheads="1"/>
          </p:cNvSpPr>
          <p:nvPr>
            <p:ph type="body" idx="4294967295"/>
          </p:nvPr>
        </p:nvSpPr>
        <p:spPr>
          <a:xfrm>
            <a:off x="323850" y="1628775"/>
            <a:ext cx="8204200" cy="4465638"/>
          </a:xfrm>
        </p:spPr>
        <p:txBody>
          <a:bodyPr/>
          <a:lstStyle/>
          <a:p>
            <a:pPr algn="just" eaLnBrk="1" hangingPunct="1"/>
            <a:r>
              <a:rPr lang="en-US" altLang="zh-CN" smtClean="0"/>
              <a:t>The organizational structure of a system, including its decomposition into parts, their connectivity, interaction mechanisms, and the guiding principles that inform the design of a system</a:t>
            </a:r>
          </a:p>
          <a:p>
            <a:pPr algn="just" eaLnBrk="1" hangingPunct="1"/>
            <a:r>
              <a:rPr lang="zh-CN" altLang="en-US" smtClean="0"/>
              <a:t>构架是一个系统的组织结构，包括系统分解成的各个部分、它们的连接性、交互机制和指导系统设计的向导规则</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D12AAAA-9F28-451E-8C22-89B0EDACEB08}" type="slidenum">
              <a:rPr lang="en-US" altLang="zh-CN" sz="1400" b="0">
                <a:solidFill>
                  <a:schemeClr val="accent2"/>
                </a:solidFill>
              </a:rPr>
              <a:pPr algn="r">
                <a:spcBef>
                  <a:spcPct val="0"/>
                </a:spcBef>
                <a:buClrTx/>
                <a:buSzTx/>
                <a:buFont typeface="Arial" pitchFamily="34" charset="0"/>
                <a:buNone/>
              </a:pPr>
              <a:t>84</a:t>
            </a:fld>
            <a:r>
              <a:rPr lang="en-US" altLang="zh-CN" sz="1400" b="0">
                <a:solidFill>
                  <a:schemeClr val="accent2"/>
                </a:solidFill>
              </a:rPr>
              <a:t>-</a:t>
            </a:r>
          </a:p>
        </p:txBody>
      </p:sp>
      <p:sp>
        <p:nvSpPr>
          <p:cNvPr id="88067" name="Rectangle 3"/>
          <p:cNvSpPr>
            <a:spLocks noGrp="1" noChangeArrowheads="1"/>
          </p:cNvSpPr>
          <p:nvPr>
            <p:ph type="title" idx="4294967295"/>
          </p:nvPr>
        </p:nvSpPr>
        <p:spPr/>
        <p:txBody>
          <a:bodyPr/>
          <a:lstStyle/>
          <a:p>
            <a:pPr eaLnBrk="1" hangingPunct="1"/>
            <a:r>
              <a:rPr lang="en-US" altLang="zh-CN" smtClean="0"/>
              <a:t>4+1</a:t>
            </a:r>
            <a:r>
              <a:rPr lang="zh-CN" altLang="en-US" smtClean="0"/>
              <a:t>视图</a:t>
            </a:r>
          </a:p>
        </p:txBody>
      </p:sp>
      <p:pic>
        <p:nvPicPr>
          <p:cNvPr id="880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36713"/>
            <a:ext cx="6985000"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lu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07E13A6-59AC-43FA-A388-B2DEDD85AADF}" type="slidenum">
              <a:rPr lang="en-US" altLang="zh-CN" sz="1400" b="0">
                <a:solidFill>
                  <a:schemeClr val="accent2"/>
                </a:solidFill>
              </a:rPr>
              <a:pPr algn="r">
                <a:spcBef>
                  <a:spcPct val="0"/>
                </a:spcBef>
                <a:buClrTx/>
                <a:buSzTx/>
                <a:buFont typeface="Arial" pitchFamily="34" charset="0"/>
                <a:buNone/>
              </a:pPr>
              <a:t>85</a:t>
            </a:fld>
            <a:r>
              <a:rPr lang="en-US" altLang="zh-CN" sz="1400" b="0">
                <a:solidFill>
                  <a:schemeClr val="accent2"/>
                </a:solidFill>
              </a:rPr>
              <a:t>-</a:t>
            </a:r>
          </a:p>
        </p:txBody>
      </p:sp>
      <p:sp>
        <p:nvSpPr>
          <p:cNvPr id="89091" name="Rectangle 2"/>
          <p:cNvSpPr>
            <a:spLocks noGrp="1" noChangeArrowheads="1"/>
          </p:cNvSpPr>
          <p:nvPr>
            <p:ph type="title" idx="4294967295"/>
          </p:nvPr>
        </p:nvSpPr>
        <p:spPr/>
        <p:txBody>
          <a:bodyPr/>
          <a:lstStyle/>
          <a:p>
            <a:pPr eaLnBrk="1" hangingPunct="1"/>
            <a:r>
              <a:rPr lang="en-US" altLang="zh-CN" smtClean="0"/>
              <a:t>Use Case View</a:t>
            </a:r>
          </a:p>
        </p:txBody>
      </p:sp>
      <p:sp>
        <p:nvSpPr>
          <p:cNvPr id="89092" name="Rectangle 3"/>
          <p:cNvSpPr>
            <a:spLocks noGrp="1" noChangeArrowheads="1"/>
          </p:cNvSpPr>
          <p:nvPr>
            <p:ph type="body" idx="4294967295"/>
          </p:nvPr>
        </p:nvSpPr>
        <p:spPr/>
        <p:txBody>
          <a:bodyPr/>
          <a:lstStyle/>
          <a:p>
            <a:pPr eaLnBrk="1" hangingPunct="1">
              <a:lnSpc>
                <a:spcPct val="110000"/>
              </a:lnSpc>
            </a:pPr>
            <a:r>
              <a:rPr lang="en-US" altLang="zh-CN" smtClean="0"/>
              <a:t>End-user: Functionality</a:t>
            </a:r>
          </a:p>
          <a:p>
            <a:pPr eaLnBrk="1" hangingPunct="1">
              <a:lnSpc>
                <a:spcPct val="110000"/>
              </a:lnSpc>
            </a:pPr>
            <a:r>
              <a:rPr lang="zh-CN" altLang="en-US" smtClean="0"/>
              <a:t>这些视图由用例视图所统一，它描述项目干系人（</a:t>
            </a:r>
            <a:r>
              <a:rPr lang="en-US" altLang="zh-CN" smtClean="0"/>
              <a:t>stakeholder</a:t>
            </a:r>
            <a:r>
              <a:rPr lang="zh-CN" altLang="en-US" smtClean="0"/>
              <a:t>）的需求；所有其他视图都是从用例视图派生而来，该视图把系统的基本需求捕获为用例，并提供构造其他视图的基础</a:t>
            </a:r>
          </a:p>
          <a:p>
            <a:pPr eaLnBrk="1" hangingPunct="1"/>
            <a:endParaRPr lang="en-US" altLang="zh-CN" smtClean="0"/>
          </a:p>
          <a:p>
            <a:pPr lvl="1" eaLnBrk="1" hangingPunct="1"/>
            <a:endParaRPr lang="zh-CN" alt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73DF3A2-891F-49E2-B355-B92657CD9167}" type="slidenum">
              <a:rPr lang="en-US" altLang="zh-CN" sz="1400" b="0">
                <a:solidFill>
                  <a:schemeClr val="accent2"/>
                </a:solidFill>
              </a:rPr>
              <a:pPr algn="r">
                <a:spcBef>
                  <a:spcPct val="0"/>
                </a:spcBef>
                <a:buClrTx/>
                <a:buSzTx/>
                <a:buFont typeface="Arial" pitchFamily="34" charset="0"/>
                <a:buNone/>
              </a:pPr>
              <a:t>86</a:t>
            </a:fld>
            <a:r>
              <a:rPr lang="en-US" altLang="zh-CN" sz="1400" b="0">
                <a:solidFill>
                  <a:schemeClr val="accent2"/>
                </a:solidFill>
              </a:rPr>
              <a:t>-</a:t>
            </a:r>
          </a:p>
        </p:txBody>
      </p:sp>
      <p:sp>
        <p:nvSpPr>
          <p:cNvPr id="90115" name="Rectangle 2"/>
          <p:cNvSpPr>
            <a:spLocks noGrp="1" noChangeArrowheads="1"/>
          </p:cNvSpPr>
          <p:nvPr>
            <p:ph type="title" idx="4294967295"/>
          </p:nvPr>
        </p:nvSpPr>
        <p:spPr/>
        <p:txBody>
          <a:bodyPr/>
          <a:lstStyle/>
          <a:p>
            <a:pPr eaLnBrk="1" hangingPunct="1"/>
            <a:r>
              <a:rPr lang="en-US" altLang="zh-CN" smtClean="0"/>
              <a:t>Logical View</a:t>
            </a:r>
            <a:endParaRPr lang="zh-CN" altLang="en-US" smtClean="0"/>
          </a:p>
        </p:txBody>
      </p:sp>
      <p:sp>
        <p:nvSpPr>
          <p:cNvPr id="90116" name="Rectangle 3"/>
          <p:cNvSpPr>
            <a:spLocks noGrp="1" noChangeArrowheads="1"/>
          </p:cNvSpPr>
          <p:nvPr>
            <p:ph type="body" idx="4294967295"/>
          </p:nvPr>
        </p:nvSpPr>
        <p:spPr/>
        <p:txBody>
          <a:bodyPr/>
          <a:lstStyle/>
          <a:p>
            <a:pPr eaLnBrk="1" hangingPunct="1">
              <a:lnSpc>
                <a:spcPct val="110000"/>
              </a:lnSpc>
            </a:pPr>
            <a:r>
              <a:rPr lang="en-US" altLang="zh-CN" smtClean="0"/>
              <a:t>Analysts/Designers: Structure</a:t>
            </a:r>
          </a:p>
          <a:p>
            <a:pPr eaLnBrk="1" hangingPunct="1">
              <a:lnSpc>
                <a:spcPct val="110000"/>
              </a:lnSpc>
            </a:pPr>
            <a:r>
              <a:rPr lang="zh-CN" altLang="en-US" smtClean="0"/>
              <a:t>系统功能和词汇；描述问题域的词汇，构造类和对象的集合。重点是展示对象和类是如何组成系统、实现所需系统行为的</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6F44D81-81DA-47CE-9A86-F08B924145AD}" type="slidenum">
              <a:rPr lang="en-US" altLang="zh-CN" sz="1400" b="0">
                <a:solidFill>
                  <a:schemeClr val="accent2"/>
                </a:solidFill>
              </a:rPr>
              <a:pPr algn="r">
                <a:spcBef>
                  <a:spcPct val="0"/>
                </a:spcBef>
                <a:buClrTx/>
                <a:buSzTx/>
                <a:buFont typeface="Arial" pitchFamily="34" charset="0"/>
                <a:buNone/>
              </a:pPr>
              <a:t>87</a:t>
            </a:fld>
            <a:r>
              <a:rPr lang="en-US" altLang="zh-CN" sz="1400" b="0">
                <a:solidFill>
                  <a:schemeClr val="accent2"/>
                </a:solidFill>
              </a:rPr>
              <a:t>-</a:t>
            </a:r>
          </a:p>
        </p:txBody>
      </p:sp>
      <p:sp>
        <p:nvSpPr>
          <p:cNvPr id="91139" name="Rectangle 2"/>
          <p:cNvSpPr>
            <a:spLocks noGrp="1" noChangeArrowheads="1"/>
          </p:cNvSpPr>
          <p:nvPr>
            <p:ph type="title" idx="4294967295"/>
          </p:nvPr>
        </p:nvSpPr>
        <p:spPr/>
        <p:txBody>
          <a:bodyPr/>
          <a:lstStyle/>
          <a:p>
            <a:pPr eaLnBrk="1" hangingPunct="1"/>
            <a:r>
              <a:rPr lang="en-US" altLang="zh-CN" smtClean="0"/>
              <a:t>Process View</a:t>
            </a:r>
            <a:endParaRPr lang="zh-CN" altLang="en-US" smtClean="0"/>
          </a:p>
        </p:txBody>
      </p:sp>
      <p:sp>
        <p:nvSpPr>
          <p:cNvPr id="91140" name="Rectangle 3"/>
          <p:cNvSpPr>
            <a:spLocks noGrp="1" noChangeArrowheads="1"/>
          </p:cNvSpPr>
          <p:nvPr>
            <p:ph type="body" idx="4294967295"/>
          </p:nvPr>
        </p:nvSpPr>
        <p:spPr/>
        <p:txBody>
          <a:bodyPr/>
          <a:lstStyle/>
          <a:p>
            <a:pPr eaLnBrk="1" hangingPunct="1"/>
            <a:r>
              <a:rPr lang="en-US" altLang="zh-CN" smtClean="0"/>
              <a:t>System integrators: Performance, Scalability, Throughput</a:t>
            </a:r>
          </a:p>
          <a:p>
            <a:pPr eaLnBrk="1" hangingPunct="1"/>
            <a:r>
              <a:rPr lang="zh-CN" altLang="en-US" smtClean="0"/>
              <a:t>系统性能、可伸缩性和吞吐量；将系统中的可执行线程和进程作为活动类来建模。其实，它是逻辑视图面向进程的变体，包含与逻辑视图相同的制品</a:t>
            </a:r>
          </a:p>
          <a:p>
            <a:pPr eaLnBrk="1" hangingPunct="1"/>
            <a:endParaRPr lang="zh-CN" alt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98D83F6-A58F-4DF4-92A5-D929BA8EA67C}" type="slidenum">
              <a:rPr lang="en-US" altLang="zh-CN" sz="1400" b="0">
                <a:solidFill>
                  <a:schemeClr val="accent2"/>
                </a:solidFill>
              </a:rPr>
              <a:pPr algn="r">
                <a:spcBef>
                  <a:spcPct val="0"/>
                </a:spcBef>
                <a:buClrTx/>
                <a:buSzTx/>
                <a:buFont typeface="Arial" pitchFamily="34" charset="0"/>
                <a:buNone/>
              </a:pPr>
              <a:t>88</a:t>
            </a:fld>
            <a:r>
              <a:rPr lang="en-US" altLang="zh-CN" sz="1400" b="0">
                <a:solidFill>
                  <a:schemeClr val="accent2"/>
                </a:solidFill>
              </a:rPr>
              <a:t>-</a:t>
            </a:r>
          </a:p>
        </p:txBody>
      </p:sp>
      <p:sp>
        <p:nvSpPr>
          <p:cNvPr id="92163" name="Rectangle 2"/>
          <p:cNvSpPr>
            <a:spLocks noGrp="1" noChangeArrowheads="1"/>
          </p:cNvSpPr>
          <p:nvPr>
            <p:ph type="title" idx="4294967295"/>
          </p:nvPr>
        </p:nvSpPr>
        <p:spPr/>
        <p:txBody>
          <a:bodyPr/>
          <a:lstStyle/>
          <a:p>
            <a:pPr eaLnBrk="1" hangingPunct="1"/>
            <a:r>
              <a:rPr lang="en-US" altLang="zh-CN" smtClean="0"/>
              <a:t>Implementation View</a:t>
            </a:r>
            <a:endParaRPr lang="zh-CN" altLang="en-US" smtClean="0"/>
          </a:p>
        </p:txBody>
      </p:sp>
      <p:sp>
        <p:nvSpPr>
          <p:cNvPr id="92164" name="Rectangle 3"/>
          <p:cNvSpPr>
            <a:spLocks noGrp="1" noChangeArrowheads="1"/>
          </p:cNvSpPr>
          <p:nvPr>
            <p:ph type="body" idx="4294967295"/>
          </p:nvPr>
        </p:nvSpPr>
        <p:spPr/>
        <p:txBody>
          <a:bodyPr/>
          <a:lstStyle/>
          <a:p>
            <a:pPr eaLnBrk="1" hangingPunct="1"/>
            <a:r>
              <a:rPr lang="en-US" altLang="zh-CN" smtClean="0"/>
              <a:t>Programmers: Software Management</a:t>
            </a:r>
          </a:p>
          <a:p>
            <a:pPr eaLnBrk="1" hangingPunct="1"/>
            <a:r>
              <a:rPr lang="zh-CN" altLang="en-US" smtClean="0"/>
              <a:t>系统组装和配置管理；对组成系统的物理代码的文件和组件进行建模。它同样展示出组件之间的依赖，展示一组组件的配置管理以定义系统的版本</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5D2BE2A-7A1C-4BDC-9829-68C4CEA37093}" type="slidenum">
              <a:rPr lang="en-US" altLang="zh-CN" sz="1400" b="0">
                <a:solidFill>
                  <a:schemeClr val="accent2"/>
                </a:solidFill>
              </a:rPr>
              <a:pPr algn="r">
                <a:spcBef>
                  <a:spcPct val="0"/>
                </a:spcBef>
                <a:buClrTx/>
                <a:buSzTx/>
                <a:buFont typeface="Arial" pitchFamily="34" charset="0"/>
                <a:buNone/>
              </a:pPr>
              <a:t>89</a:t>
            </a:fld>
            <a:r>
              <a:rPr lang="en-US" altLang="zh-CN" sz="1400" b="0">
                <a:solidFill>
                  <a:schemeClr val="accent2"/>
                </a:solidFill>
              </a:rPr>
              <a:t>-</a:t>
            </a:r>
          </a:p>
        </p:txBody>
      </p:sp>
      <p:sp>
        <p:nvSpPr>
          <p:cNvPr id="93187" name="Rectangle 2"/>
          <p:cNvSpPr>
            <a:spLocks noGrp="1" noChangeArrowheads="1"/>
          </p:cNvSpPr>
          <p:nvPr>
            <p:ph type="title" idx="4294967295"/>
          </p:nvPr>
        </p:nvSpPr>
        <p:spPr/>
        <p:txBody>
          <a:bodyPr/>
          <a:lstStyle/>
          <a:p>
            <a:pPr eaLnBrk="1" hangingPunct="1"/>
            <a:r>
              <a:rPr lang="en-US" altLang="zh-CN" smtClean="0"/>
              <a:t>Deployment View</a:t>
            </a:r>
          </a:p>
        </p:txBody>
      </p:sp>
      <p:sp>
        <p:nvSpPr>
          <p:cNvPr id="93188" name="Rectangle 3"/>
          <p:cNvSpPr>
            <a:spLocks noGrp="1" noChangeArrowheads="1"/>
          </p:cNvSpPr>
          <p:nvPr>
            <p:ph type="body" idx="4294967295"/>
          </p:nvPr>
        </p:nvSpPr>
        <p:spPr>
          <a:xfrm>
            <a:off x="468313" y="1700213"/>
            <a:ext cx="8059737" cy="4465637"/>
          </a:xfrm>
        </p:spPr>
        <p:txBody>
          <a:bodyPr/>
          <a:lstStyle/>
          <a:p>
            <a:pPr eaLnBrk="1" hangingPunct="1"/>
            <a:r>
              <a:rPr lang="en-US" altLang="zh-CN" dirty="0" smtClean="0"/>
              <a:t>System engineering: System Topology, Delivery, Installation, Communication</a:t>
            </a:r>
          </a:p>
          <a:p>
            <a:pPr eaLnBrk="1" hangingPunct="1"/>
            <a:r>
              <a:rPr lang="zh-CN" altLang="en-US" dirty="0" smtClean="0"/>
              <a:t>系统的拓扑结构、分布、移交和安装；建模把组件物理地部署到一组物理的、可计算节点，如计算机和外设上。它允许建模横跨分布式系统节点上的组件分布</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7D9FC39-3591-4264-9D62-E9050312313C}" type="slidenum">
              <a:rPr lang="en-US" altLang="zh-CN" sz="1400" b="0">
                <a:solidFill>
                  <a:schemeClr val="accent2"/>
                </a:solidFill>
              </a:rPr>
              <a:pPr algn="r">
                <a:spcBef>
                  <a:spcPct val="0"/>
                </a:spcBef>
                <a:buClrTx/>
                <a:buSzTx/>
                <a:buFont typeface="Arial" pitchFamily="34" charset="0"/>
                <a:buNone/>
              </a:pPr>
              <a:t>9</a:t>
            </a:fld>
            <a:r>
              <a:rPr lang="en-US" altLang="zh-CN" sz="1400" b="0">
                <a:solidFill>
                  <a:schemeClr val="accent2"/>
                </a:solidFill>
              </a:rPr>
              <a:t>-</a:t>
            </a:r>
          </a:p>
        </p:txBody>
      </p:sp>
      <p:sp>
        <p:nvSpPr>
          <p:cNvPr id="12291" name="Rectangle 2"/>
          <p:cNvSpPr>
            <a:spLocks noGrp="1" noChangeArrowheads="1"/>
          </p:cNvSpPr>
          <p:nvPr>
            <p:ph type="title" idx="4294967295"/>
          </p:nvPr>
        </p:nvSpPr>
        <p:spPr/>
        <p:txBody>
          <a:bodyPr/>
          <a:lstStyle/>
          <a:p>
            <a:pPr eaLnBrk="1" hangingPunct="1"/>
            <a:r>
              <a:rPr lang="en-US" altLang="zh-CN" smtClean="0"/>
              <a:t>UML1.X   9</a:t>
            </a:r>
            <a:r>
              <a:rPr lang="zh-CN" altLang="en-US" smtClean="0"/>
              <a:t>种图</a:t>
            </a:r>
          </a:p>
        </p:txBody>
      </p:sp>
      <p:sp>
        <p:nvSpPr>
          <p:cNvPr id="12292" name="Rectangle 3"/>
          <p:cNvSpPr>
            <a:spLocks noGrp="1" noChangeArrowheads="1"/>
          </p:cNvSpPr>
          <p:nvPr>
            <p:ph type="body" idx="4294967295"/>
          </p:nvPr>
        </p:nvSpPr>
        <p:spPr>
          <a:xfrm>
            <a:off x="539750" y="1557338"/>
            <a:ext cx="8058150" cy="4438650"/>
          </a:xfrm>
        </p:spPr>
        <p:txBody>
          <a:bodyPr/>
          <a:lstStyle/>
          <a:p>
            <a:pPr eaLnBrk="1" hangingPunct="1">
              <a:lnSpc>
                <a:spcPct val="90000"/>
              </a:lnSpc>
            </a:pPr>
            <a:r>
              <a:rPr lang="zh-CN" altLang="en-US" sz="2400" smtClean="0"/>
              <a:t>类   图：类以及类之间的相互关系</a:t>
            </a:r>
          </a:p>
          <a:p>
            <a:pPr eaLnBrk="1" hangingPunct="1">
              <a:lnSpc>
                <a:spcPct val="90000"/>
              </a:lnSpc>
            </a:pPr>
            <a:r>
              <a:rPr lang="zh-CN" altLang="en-US" sz="2400" smtClean="0"/>
              <a:t>对象图：对象以及对象之间相互关系</a:t>
            </a:r>
          </a:p>
          <a:p>
            <a:pPr eaLnBrk="1" hangingPunct="1">
              <a:lnSpc>
                <a:spcPct val="90000"/>
              </a:lnSpc>
            </a:pPr>
            <a:r>
              <a:rPr lang="zh-CN" altLang="en-US" sz="2400" smtClean="0"/>
              <a:t>构件图：构件及其相互依赖关系</a:t>
            </a:r>
          </a:p>
          <a:p>
            <a:pPr eaLnBrk="1" hangingPunct="1">
              <a:lnSpc>
                <a:spcPct val="90000"/>
              </a:lnSpc>
            </a:pPr>
            <a:r>
              <a:rPr lang="zh-CN" altLang="en-US" sz="2400" smtClean="0"/>
              <a:t>部署图：构件在各节点上的部署</a:t>
            </a:r>
          </a:p>
          <a:p>
            <a:pPr eaLnBrk="1" hangingPunct="1">
              <a:lnSpc>
                <a:spcPct val="90000"/>
              </a:lnSpc>
            </a:pPr>
            <a:endParaRPr lang="zh-CN" altLang="en-US" sz="2400" smtClean="0"/>
          </a:p>
          <a:p>
            <a:pPr eaLnBrk="1" hangingPunct="1">
              <a:lnSpc>
                <a:spcPct val="90000"/>
              </a:lnSpc>
            </a:pPr>
            <a:r>
              <a:rPr lang="zh-CN" altLang="en-US" sz="2400" smtClean="0"/>
              <a:t>顺序图：强调时间顺序的交互图</a:t>
            </a:r>
          </a:p>
          <a:p>
            <a:pPr eaLnBrk="1" hangingPunct="1">
              <a:lnSpc>
                <a:spcPct val="90000"/>
              </a:lnSpc>
            </a:pPr>
            <a:r>
              <a:rPr lang="zh-CN" altLang="en-US" sz="2400" smtClean="0"/>
              <a:t>协作图：强调对象协作的交互图</a:t>
            </a:r>
          </a:p>
          <a:p>
            <a:pPr eaLnBrk="1" hangingPunct="1">
              <a:lnSpc>
                <a:spcPct val="90000"/>
              </a:lnSpc>
            </a:pPr>
            <a:r>
              <a:rPr lang="zh-CN" altLang="en-US" sz="2400" smtClean="0"/>
              <a:t>状态图：类所经历的各种状态</a:t>
            </a:r>
          </a:p>
          <a:p>
            <a:pPr eaLnBrk="1" hangingPunct="1">
              <a:lnSpc>
                <a:spcPct val="90000"/>
              </a:lnSpc>
            </a:pPr>
            <a:r>
              <a:rPr lang="zh-CN" altLang="en-US" sz="2400" smtClean="0"/>
              <a:t>活动图：对工作流建模</a:t>
            </a:r>
          </a:p>
          <a:p>
            <a:pPr eaLnBrk="1" hangingPunct="1">
              <a:lnSpc>
                <a:spcPct val="90000"/>
              </a:lnSpc>
            </a:pPr>
            <a:r>
              <a:rPr lang="zh-CN" altLang="en-US" sz="2400" smtClean="0"/>
              <a:t>用例图：需求捕获，测试依据</a:t>
            </a:r>
          </a:p>
        </p:txBody>
      </p:sp>
      <p:sp>
        <p:nvSpPr>
          <p:cNvPr id="12293" name="Line 4"/>
          <p:cNvSpPr>
            <a:spLocks noChangeShapeType="1"/>
          </p:cNvSpPr>
          <p:nvPr/>
        </p:nvSpPr>
        <p:spPr bwMode="auto">
          <a:xfrm>
            <a:off x="539750" y="3357563"/>
            <a:ext cx="80645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8" name="Text Box 5"/>
          <p:cNvSpPr txBox="1">
            <a:spLocks noChangeArrowheads="1"/>
          </p:cNvSpPr>
          <p:nvPr/>
        </p:nvSpPr>
        <p:spPr bwMode="auto">
          <a:xfrm>
            <a:off x="7380288" y="1628775"/>
            <a:ext cx="576262" cy="1311275"/>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3200" b="1">
                <a:solidFill>
                  <a:srgbClr val="FF3300"/>
                </a:solidFill>
                <a:effectLst>
                  <a:outerShdw blurRad="38100" dist="38100" dir="2700000" algn="tl">
                    <a:srgbClr val="C0C0C0"/>
                  </a:outerShdw>
                </a:effectLst>
                <a:latin typeface="Arial" pitchFamily="34" charset="0"/>
              </a:rPr>
              <a:t>结</a:t>
            </a:r>
          </a:p>
          <a:p>
            <a:pPr>
              <a:spcBef>
                <a:spcPct val="50000"/>
              </a:spcBef>
              <a:buFont typeface="Arial" panose="020B0604020202020204" pitchFamily="34" charset="0"/>
              <a:buNone/>
              <a:defRPr/>
            </a:pPr>
            <a:r>
              <a:rPr lang="zh-CN" altLang="en-US" sz="3200" b="1">
                <a:solidFill>
                  <a:srgbClr val="FF3300"/>
                </a:solidFill>
                <a:effectLst>
                  <a:outerShdw blurRad="38100" dist="38100" dir="2700000" algn="tl">
                    <a:srgbClr val="C0C0C0"/>
                  </a:outerShdw>
                </a:effectLst>
                <a:latin typeface="Arial" pitchFamily="34" charset="0"/>
              </a:rPr>
              <a:t>构</a:t>
            </a:r>
          </a:p>
        </p:txBody>
      </p:sp>
      <p:sp>
        <p:nvSpPr>
          <p:cNvPr id="13319" name="Text Box 6"/>
          <p:cNvSpPr txBox="1">
            <a:spLocks noChangeArrowheads="1"/>
          </p:cNvSpPr>
          <p:nvPr/>
        </p:nvSpPr>
        <p:spPr bwMode="auto">
          <a:xfrm>
            <a:off x="7380288" y="4017963"/>
            <a:ext cx="504825" cy="1066800"/>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3200" b="1">
                <a:solidFill>
                  <a:srgbClr val="FF3300"/>
                </a:solidFill>
                <a:effectLst>
                  <a:outerShdw blurRad="38100" dist="38100" dir="2700000" algn="tl">
                    <a:srgbClr val="C0C0C0"/>
                  </a:outerShdw>
                </a:effectLst>
                <a:latin typeface="Arial" pitchFamily="34" charset="0"/>
              </a:rPr>
              <a:t>行为</a:t>
            </a:r>
          </a:p>
        </p:txBody>
      </p:sp>
      <p:sp>
        <p:nvSpPr>
          <p:cNvPr id="12296" name="AutoShape 7"/>
          <p:cNvSpPr>
            <a:spLocks/>
          </p:cNvSpPr>
          <p:nvPr/>
        </p:nvSpPr>
        <p:spPr bwMode="auto">
          <a:xfrm>
            <a:off x="6156325" y="1628775"/>
            <a:ext cx="71438" cy="719138"/>
          </a:xfrm>
          <a:prstGeom prst="rightBrace">
            <a:avLst>
              <a:gd name="adj1" fmla="val 8388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7" name="AutoShape 8"/>
          <p:cNvSpPr>
            <a:spLocks/>
          </p:cNvSpPr>
          <p:nvPr/>
        </p:nvSpPr>
        <p:spPr bwMode="auto">
          <a:xfrm>
            <a:off x="6156325" y="2420938"/>
            <a:ext cx="71438" cy="719137"/>
          </a:xfrm>
          <a:prstGeom prst="rightBrace">
            <a:avLst>
              <a:gd name="adj1" fmla="val 8388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8" name="AutoShape 9"/>
          <p:cNvSpPr>
            <a:spLocks/>
          </p:cNvSpPr>
          <p:nvPr/>
        </p:nvSpPr>
        <p:spPr bwMode="auto">
          <a:xfrm>
            <a:off x="6157913" y="3573463"/>
            <a:ext cx="71437" cy="719137"/>
          </a:xfrm>
          <a:prstGeom prst="rightBrace">
            <a:avLst>
              <a:gd name="adj1" fmla="val 83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9" name="AutoShape 10"/>
          <p:cNvSpPr>
            <a:spLocks/>
          </p:cNvSpPr>
          <p:nvPr/>
        </p:nvSpPr>
        <p:spPr bwMode="auto">
          <a:xfrm>
            <a:off x="6156325" y="4365625"/>
            <a:ext cx="71438" cy="719138"/>
          </a:xfrm>
          <a:prstGeom prst="rightBrace">
            <a:avLst>
              <a:gd name="adj1" fmla="val 8388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300" name="AutoShape 11"/>
          <p:cNvSpPr>
            <a:spLocks/>
          </p:cNvSpPr>
          <p:nvPr/>
        </p:nvSpPr>
        <p:spPr bwMode="auto">
          <a:xfrm>
            <a:off x="6156325" y="5235575"/>
            <a:ext cx="71438" cy="285750"/>
          </a:xfrm>
          <a:prstGeom prst="righ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3325" name="Text Box 12"/>
          <p:cNvSpPr txBox="1">
            <a:spLocks noChangeArrowheads="1"/>
          </p:cNvSpPr>
          <p:nvPr/>
        </p:nvSpPr>
        <p:spPr bwMode="auto">
          <a:xfrm>
            <a:off x="6299200" y="5229225"/>
            <a:ext cx="935038" cy="366713"/>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1800" b="1">
                <a:solidFill>
                  <a:schemeClr val="hlink"/>
                </a:solidFill>
                <a:effectLst>
                  <a:outerShdw blurRad="38100" dist="38100" dir="2700000" algn="tl">
                    <a:srgbClr val="C0C0C0"/>
                  </a:outerShdw>
                </a:effectLst>
                <a:latin typeface="Arial" pitchFamily="34" charset="0"/>
              </a:rPr>
              <a:t>用例图</a:t>
            </a:r>
          </a:p>
        </p:txBody>
      </p:sp>
      <p:sp>
        <p:nvSpPr>
          <p:cNvPr id="13326" name="Text Box 13"/>
          <p:cNvSpPr txBox="1">
            <a:spLocks noChangeArrowheads="1"/>
          </p:cNvSpPr>
          <p:nvPr/>
        </p:nvSpPr>
        <p:spPr bwMode="auto">
          <a:xfrm>
            <a:off x="6299200" y="1773238"/>
            <a:ext cx="935038" cy="366712"/>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1800" b="1">
                <a:solidFill>
                  <a:schemeClr val="hlink"/>
                </a:solidFill>
                <a:effectLst>
                  <a:outerShdw blurRad="38100" dist="38100" dir="2700000" algn="tl">
                    <a:srgbClr val="C0C0C0"/>
                  </a:outerShdw>
                </a:effectLst>
                <a:latin typeface="Arial" pitchFamily="34" charset="0"/>
              </a:rPr>
              <a:t>静态图</a:t>
            </a:r>
          </a:p>
        </p:txBody>
      </p:sp>
      <p:sp>
        <p:nvSpPr>
          <p:cNvPr id="13327" name="Text Box 14"/>
          <p:cNvSpPr txBox="1">
            <a:spLocks noChangeArrowheads="1"/>
          </p:cNvSpPr>
          <p:nvPr/>
        </p:nvSpPr>
        <p:spPr bwMode="auto">
          <a:xfrm>
            <a:off x="6299200" y="2557463"/>
            <a:ext cx="935038" cy="366712"/>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1800" b="1">
                <a:solidFill>
                  <a:schemeClr val="hlink"/>
                </a:solidFill>
                <a:effectLst>
                  <a:outerShdw blurRad="38100" dist="38100" dir="2700000" algn="tl">
                    <a:srgbClr val="C0C0C0"/>
                  </a:outerShdw>
                </a:effectLst>
                <a:latin typeface="Arial" pitchFamily="34" charset="0"/>
              </a:rPr>
              <a:t>实现图</a:t>
            </a:r>
          </a:p>
        </p:txBody>
      </p:sp>
      <p:sp>
        <p:nvSpPr>
          <p:cNvPr id="13328" name="Text Box 15"/>
          <p:cNvSpPr txBox="1">
            <a:spLocks noChangeArrowheads="1"/>
          </p:cNvSpPr>
          <p:nvPr/>
        </p:nvSpPr>
        <p:spPr bwMode="auto">
          <a:xfrm>
            <a:off x="6300788" y="3717925"/>
            <a:ext cx="935037" cy="366713"/>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1800" b="1">
                <a:solidFill>
                  <a:schemeClr val="hlink"/>
                </a:solidFill>
                <a:effectLst>
                  <a:outerShdw blurRad="38100" dist="38100" dir="2700000" algn="tl">
                    <a:srgbClr val="C0C0C0"/>
                  </a:outerShdw>
                </a:effectLst>
                <a:latin typeface="Arial" pitchFamily="34" charset="0"/>
              </a:rPr>
              <a:t>交互图</a:t>
            </a:r>
          </a:p>
        </p:txBody>
      </p:sp>
      <p:sp>
        <p:nvSpPr>
          <p:cNvPr id="13329" name="Text Box 16"/>
          <p:cNvSpPr txBox="1">
            <a:spLocks noChangeArrowheads="1"/>
          </p:cNvSpPr>
          <p:nvPr/>
        </p:nvSpPr>
        <p:spPr bwMode="auto">
          <a:xfrm>
            <a:off x="6299200" y="4503738"/>
            <a:ext cx="935038" cy="366712"/>
          </a:xfrm>
          <a:prstGeom prst="rect">
            <a:avLst/>
          </a:prstGeom>
          <a:noFill/>
          <a:ln w="9525">
            <a:noFill/>
            <a:miter lim="800000"/>
            <a:headEnd/>
            <a:tailEnd/>
          </a:ln>
        </p:spPr>
        <p:txBody>
          <a:bodyPr>
            <a:spAutoFit/>
          </a:bodyPr>
          <a:lstStyle/>
          <a:p>
            <a:pPr>
              <a:spcBef>
                <a:spcPct val="50000"/>
              </a:spcBef>
              <a:buFont typeface="Arial" panose="020B0604020202020204" pitchFamily="34" charset="0"/>
              <a:buNone/>
              <a:defRPr/>
            </a:pPr>
            <a:r>
              <a:rPr lang="zh-CN" altLang="en-US" sz="1800" b="1">
                <a:solidFill>
                  <a:schemeClr val="hlink"/>
                </a:solidFill>
                <a:effectLst>
                  <a:outerShdw blurRad="38100" dist="38100" dir="2700000" algn="tl">
                    <a:srgbClr val="C0C0C0"/>
                  </a:outerShdw>
                </a:effectLst>
                <a:latin typeface="Arial" pitchFamily="34" charset="0"/>
              </a:rPr>
              <a:t>行为图</a:t>
            </a:r>
          </a:p>
        </p:txBody>
      </p:sp>
      <p:sp>
        <p:nvSpPr>
          <p:cNvPr id="12306" name="Line 17"/>
          <p:cNvSpPr>
            <a:spLocks noChangeShapeType="1"/>
          </p:cNvSpPr>
          <p:nvPr/>
        </p:nvSpPr>
        <p:spPr bwMode="auto">
          <a:xfrm>
            <a:off x="971550" y="5589588"/>
            <a:ext cx="4032250" cy="0"/>
          </a:xfrm>
          <a:prstGeom prst="line">
            <a:avLst/>
          </a:prstGeom>
          <a:noFill/>
          <a:ln w="38100">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07" name="Line 18"/>
          <p:cNvSpPr>
            <a:spLocks noChangeShapeType="1"/>
          </p:cNvSpPr>
          <p:nvPr/>
        </p:nvSpPr>
        <p:spPr bwMode="auto">
          <a:xfrm>
            <a:off x="971550" y="1989138"/>
            <a:ext cx="4608513" cy="0"/>
          </a:xfrm>
          <a:prstGeom prst="line">
            <a:avLst/>
          </a:prstGeom>
          <a:noFill/>
          <a:ln w="38100">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08" name="Line 19"/>
          <p:cNvSpPr>
            <a:spLocks noChangeShapeType="1"/>
          </p:cNvSpPr>
          <p:nvPr/>
        </p:nvSpPr>
        <p:spPr bwMode="auto">
          <a:xfrm>
            <a:off x="971550" y="3933825"/>
            <a:ext cx="4321175" cy="0"/>
          </a:xfrm>
          <a:prstGeom prst="line">
            <a:avLst/>
          </a:prstGeom>
          <a:noFill/>
          <a:ln w="38100">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BCB6230-9269-4753-BCBF-76ED2C23429B}" type="slidenum">
              <a:rPr lang="en-US" altLang="zh-CN" sz="1400" b="0">
                <a:solidFill>
                  <a:schemeClr val="accent2"/>
                </a:solidFill>
              </a:rPr>
              <a:pPr algn="r">
                <a:spcBef>
                  <a:spcPct val="0"/>
                </a:spcBef>
                <a:buClrTx/>
                <a:buSzTx/>
                <a:buFont typeface="Arial" pitchFamily="34" charset="0"/>
                <a:buNone/>
              </a:pPr>
              <a:t>90</a:t>
            </a:fld>
            <a:r>
              <a:rPr lang="en-US" altLang="zh-CN" sz="1400" b="0">
                <a:solidFill>
                  <a:schemeClr val="accent2"/>
                </a:solidFill>
              </a:rPr>
              <a:t>-</a:t>
            </a:r>
          </a:p>
        </p:txBody>
      </p:sp>
      <p:sp>
        <p:nvSpPr>
          <p:cNvPr id="94211" name="Rectangle 2"/>
          <p:cNvSpPr>
            <a:spLocks noGrp="1" noChangeArrowheads="1"/>
          </p:cNvSpPr>
          <p:nvPr>
            <p:ph type="title" idx="4294967295"/>
          </p:nvPr>
        </p:nvSpPr>
        <p:spPr/>
        <p:txBody>
          <a:bodyPr/>
          <a:lstStyle/>
          <a:p>
            <a:pPr eaLnBrk="1" hangingPunct="1"/>
            <a:r>
              <a:rPr lang="zh-CN" altLang="en-US" smtClean="0"/>
              <a:t>本章目录</a:t>
            </a:r>
          </a:p>
        </p:txBody>
      </p:sp>
      <p:sp>
        <p:nvSpPr>
          <p:cNvPr id="94212" name="Rectangle 3"/>
          <p:cNvSpPr>
            <a:spLocks noGrp="1" noChangeArrowheads="1"/>
          </p:cNvSpPr>
          <p:nvPr>
            <p:ph type="body" idx="4294967295"/>
          </p:nvPr>
        </p:nvSpPr>
        <p:spPr>
          <a:xfrm>
            <a:off x="755650" y="1628775"/>
            <a:ext cx="7772400" cy="4465638"/>
          </a:xfrm>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94213" name="Rectangle 4"/>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solidFill>
                  <a:schemeClr val="hlink"/>
                </a:solidFill>
              </a:rPr>
              <a:t>2.6 UML</a:t>
            </a:r>
            <a:r>
              <a:rPr lang="zh-CN" altLang="en-US">
                <a:solidFill>
                  <a:schemeClr val="hlink"/>
                </a:solidFill>
              </a:rPr>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FA37DAEC-E512-43AD-9F39-8D24EC469453}" type="slidenum">
              <a:rPr lang="en-US" altLang="zh-CN" sz="1400" b="0">
                <a:solidFill>
                  <a:schemeClr val="accent2"/>
                </a:solidFill>
              </a:rPr>
              <a:pPr algn="r">
                <a:spcBef>
                  <a:spcPct val="0"/>
                </a:spcBef>
                <a:buClrTx/>
                <a:buSzTx/>
                <a:buFont typeface="Arial" pitchFamily="34" charset="0"/>
                <a:buNone/>
              </a:pPr>
              <a:t>91</a:t>
            </a:fld>
            <a:r>
              <a:rPr lang="en-US" altLang="zh-CN" sz="1400" b="0">
                <a:solidFill>
                  <a:schemeClr val="accent2"/>
                </a:solidFill>
              </a:rPr>
              <a:t>-</a:t>
            </a:r>
          </a:p>
        </p:txBody>
      </p:sp>
      <p:sp>
        <p:nvSpPr>
          <p:cNvPr id="95235" name="Rectangle 2"/>
          <p:cNvSpPr>
            <a:spLocks noGrp="1" noChangeArrowheads="1"/>
          </p:cNvSpPr>
          <p:nvPr>
            <p:ph type="title" idx="4294967295"/>
          </p:nvPr>
        </p:nvSpPr>
        <p:spPr/>
        <p:txBody>
          <a:bodyPr/>
          <a:lstStyle/>
          <a:p>
            <a:pPr eaLnBrk="1" hangingPunct="1"/>
            <a:r>
              <a:rPr lang="en-US" altLang="zh-CN" smtClean="0"/>
              <a:t>2.6 UML</a:t>
            </a:r>
            <a:r>
              <a:rPr lang="zh-CN" altLang="en-US" smtClean="0"/>
              <a:t>图概述</a:t>
            </a:r>
          </a:p>
        </p:txBody>
      </p:sp>
      <p:sp>
        <p:nvSpPr>
          <p:cNvPr id="95236" name="Rectangle 3"/>
          <p:cNvSpPr>
            <a:spLocks noGrp="1" noChangeArrowheads="1"/>
          </p:cNvSpPr>
          <p:nvPr>
            <p:ph type="body" idx="4294967295"/>
          </p:nvPr>
        </p:nvSpPr>
        <p:spPr/>
        <p:txBody>
          <a:bodyPr/>
          <a:lstStyle/>
          <a:p>
            <a:pPr eaLnBrk="1" hangingPunct="1"/>
            <a:r>
              <a:rPr lang="en-US" altLang="zh-CN" smtClean="0"/>
              <a:t>UML1.X</a:t>
            </a:r>
            <a:r>
              <a:rPr lang="zh-CN" altLang="en-US" smtClean="0"/>
              <a:t>版本下图分类</a:t>
            </a:r>
          </a:p>
          <a:p>
            <a:pPr eaLnBrk="1" hangingPunct="1"/>
            <a:r>
              <a:rPr lang="en-US" altLang="zh-CN" smtClean="0"/>
              <a:t>UML2.0</a:t>
            </a:r>
            <a:r>
              <a:rPr lang="zh-CN" altLang="en-US" smtClean="0"/>
              <a:t>版本下图分类</a:t>
            </a:r>
          </a:p>
          <a:p>
            <a:pPr eaLnBrk="1" hangingPunct="1"/>
            <a:endParaRPr lang="zh-CN" alt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6409880-1016-4425-8465-7B6D3152379B}" type="slidenum">
              <a:rPr lang="en-US" altLang="zh-CN" sz="1400" b="0">
                <a:solidFill>
                  <a:schemeClr val="accent2"/>
                </a:solidFill>
              </a:rPr>
              <a:pPr algn="r">
                <a:spcBef>
                  <a:spcPct val="0"/>
                </a:spcBef>
                <a:buClrTx/>
                <a:buSzTx/>
                <a:buFont typeface="Arial" pitchFamily="34" charset="0"/>
                <a:buNone/>
              </a:pPr>
              <a:t>92</a:t>
            </a:fld>
            <a:r>
              <a:rPr lang="en-US" altLang="zh-CN" sz="1400" b="0">
                <a:solidFill>
                  <a:schemeClr val="accent2"/>
                </a:solidFill>
              </a:rPr>
              <a:t>-</a:t>
            </a:r>
          </a:p>
        </p:txBody>
      </p:sp>
      <p:sp>
        <p:nvSpPr>
          <p:cNvPr id="96259" name="Rectangle 2"/>
          <p:cNvSpPr>
            <a:spLocks noGrp="1" noChangeArrowheads="1"/>
          </p:cNvSpPr>
          <p:nvPr>
            <p:ph type="title" idx="4294967295"/>
          </p:nvPr>
        </p:nvSpPr>
        <p:spPr/>
        <p:txBody>
          <a:bodyPr/>
          <a:lstStyle/>
          <a:p>
            <a:pPr eaLnBrk="1" hangingPunct="1"/>
            <a:r>
              <a:rPr lang="en-US" altLang="zh-CN" smtClean="0"/>
              <a:t>UML</a:t>
            </a:r>
            <a:r>
              <a:rPr lang="zh-CN" altLang="en-US" smtClean="0"/>
              <a:t>图（</a:t>
            </a:r>
            <a:r>
              <a:rPr lang="en-US" altLang="zh-CN" smtClean="0"/>
              <a:t>UML1.X</a:t>
            </a:r>
            <a:r>
              <a:rPr lang="zh-CN" altLang="en-US" smtClean="0"/>
              <a:t>）</a:t>
            </a:r>
          </a:p>
        </p:txBody>
      </p:sp>
      <p:sp>
        <p:nvSpPr>
          <p:cNvPr id="96260" name="Rectangle 3"/>
          <p:cNvSpPr>
            <a:spLocks noChangeArrowheads="1"/>
          </p:cNvSpPr>
          <p:nvPr/>
        </p:nvSpPr>
        <p:spPr bwMode="auto">
          <a:xfrm>
            <a:off x="3059113" y="1700213"/>
            <a:ext cx="2160587"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图</a:t>
            </a:r>
          </a:p>
          <a:p>
            <a:pPr algn="ctr">
              <a:spcBef>
                <a:spcPct val="0"/>
              </a:spcBef>
              <a:buClrTx/>
              <a:buSzTx/>
              <a:buFont typeface="Arial" pitchFamily="34" charset="0"/>
              <a:buNone/>
            </a:pPr>
            <a:r>
              <a:rPr lang="en-US" altLang="zh-CN" sz="1400">
                <a:latin typeface="Arial" pitchFamily="34" charset="0"/>
              </a:rPr>
              <a:t>diagrams</a:t>
            </a:r>
          </a:p>
        </p:txBody>
      </p:sp>
      <p:sp>
        <p:nvSpPr>
          <p:cNvPr id="96261" name="Rectangle 4"/>
          <p:cNvSpPr>
            <a:spLocks noChangeArrowheads="1"/>
          </p:cNvSpPr>
          <p:nvPr/>
        </p:nvSpPr>
        <p:spPr bwMode="auto">
          <a:xfrm>
            <a:off x="1187450" y="2492375"/>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类图</a:t>
            </a:r>
          </a:p>
          <a:p>
            <a:pPr algn="ctr">
              <a:spcBef>
                <a:spcPct val="0"/>
              </a:spcBef>
              <a:buClrTx/>
              <a:buSzTx/>
              <a:buFont typeface="Arial" pitchFamily="34" charset="0"/>
              <a:buNone/>
            </a:pPr>
            <a:r>
              <a:rPr lang="en-US" altLang="zh-CN" sz="1400">
                <a:latin typeface="Arial" pitchFamily="34" charset="0"/>
              </a:rPr>
              <a:t>class diagrams</a:t>
            </a:r>
          </a:p>
        </p:txBody>
      </p:sp>
      <p:sp>
        <p:nvSpPr>
          <p:cNvPr id="96262" name="Rectangle 5"/>
          <p:cNvSpPr>
            <a:spLocks noChangeArrowheads="1"/>
          </p:cNvSpPr>
          <p:nvPr/>
        </p:nvSpPr>
        <p:spPr bwMode="auto">
          <a:xfrm>
            <a:off x="1187450" y="3213100"/>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对象图</a:t>
            </a:r>
          </a:p>
          <a:p>
            <a:pPr algn="ctr">
              <a:spcBef>
                <a:spcPct val="0"/>
              </a:spcBef>
              <a:buClrTx/>
              <a:buSzTx/>
              <a:buFont typeface="Arial" pitchFamily="34" charset="0"/>
              <a:buNone/>
            </a:pPr>
            <a:r>
              <a:rPr lang="en-US" altLang="zh-CN" sz="1400">
                <a:latin typeface="Arial" pitchFamily="34" charset="0"/>
              </a:rPr>
              <a:t>object diagrams</a:t>
            </a:r>
          </a:p>
        </p:txBody>
      </p:sp>
      <p:sp>
        <p:nvSpPr>
          <p:cNvPr id="96263" name="Rectangle 6"/>
          <p:cNvSpPr>
            <a:spLocks noChangeArrowheads="1"/>
          </p:cNvSpPr>
          <p:nvPr/>
        </p:nvSpPr>
        <p:spPr bwMode="auto">
          <a:xfrm>
            <a:off x="1187450" y="3932238"/>
            <a:ext cx="2160588"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构件图</a:t>
            </a:r>
          </a:p>
          <a:p>
            <a:pPr algn="ctr">
              <a:spcBef>
                <a:spcPct val="0"/>
              </a:spcBef>
              <a:buClrTx/>
              <a:buSzTx/>
              <a:buFont typeface="Arial" pitchFamily="34" charset="0"/>
              <a:buNone/>
            </a:pPr>
            <a:r>
              <a:rPr lang="en-US" altLang="zh-CN" sz="1400">
                <a:latin typeface="Arial" pitchFamily="34" charset="0"/>
              </a:rPr>
              <a:t>component diagrams</a:t>
            </a:r>
          </a:p>
        </p:txBody>
      </p:sp>
      <p:cxnSp>
        <p:nvCxnSpPr>
          <p:cNvPr id="96264" name="AutoShape 7"/>
          <p:cNvCxnSpPr>
            <a:cxnSpLocks noChangeShapeType="1"/>
            <a:stCxn id="96260" idx="2"/>
            <a:endCxn id="96261" idx="3"/>
          </p:cNvCxnSpPr>
          <p:nvPr/>
        </p:nvCxnSpPr>
        <p:spPr bwMode="auto">
          <a:xfrm rot="5400000">
            <a:off x="3501232" y="2142331"/>
            <a:ext cx="495300"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96265" name="Rectangle 8"/>
          <p:cNvSpPr>
            <a:spLocks noChangeArrowheads="1"/>
          </p:cNvSpPr>
          <p:nvPr/>
        </p:nvSpPr>
        <p:spPr bwMode="auto">
          <a:xfrm>
            <a:off x="1187450" y="4651375"/>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部署图</a:t>
            </a:r>
          </a:p>
          <a:p>
            <a:pPr algn="ctr">
              <a:spcBef>
                <a:spcPct val="0"/>
              </a:spcBef>
              <a:buClrTx/>
              <a:buSzTx/>
              <a:buFont typeface="Arial" pitchFamily="34" charset="0"/>
              <a:buNone/>
            </a:pPr>
            <a:r>
              <a:rPr lang="en-US" altLang="zh-CN" sz="1400">
                <a:latin typeface="Arial" pitchFamily="34" charset="0"/>
              </a:rPr>
              <a:t>deployment diagrams</a:t>
            </a:r>
          </a:p>
        </p:txBody>
      </p:sp>
      <p:sp>
        <p:nvSpPr>
          <p:cNvPr id="96266" name="Rectangle 9"/>
          <p:cNvSpPr>
            <a:spLocks noChangeArrowheads="1"/>
          </p:cNvSpPr>
          <p:nvPr/>
        </p:nvSpPr>
        <p:spPr bwMode="auto">
          <a:xfrm>
            <a:off x="5003800" y="5732463"/>
            <a:ext cx="2160588"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用例图</a:t>
            </a:r>
          </a:p>
          <a:p>
            <a:pPr algn="ctr">
              <a:spcBef>
                <a:spcPct val="0"/>
              </a:spcBef>
              <a:buClrTx/>
              <a:buSzTx/>
              <a:buFont typeface="Arial" pitchFamily="34" charset="0"/>
              <a:buNone/>
            </a:pPr>
            <a:r>
              <a:rPr lang="en-US" altLang="zh-CN" sz="1400">
                <a:latin typeface="Arial" pitchFamily="34" charset="0"/>
              </a:rPr>
              <a:t>use case diagrams</a:t>
            </a:r>
          </a:p>
        </p:txBody>
      </p:sp>
      <p:sp>
        <p:nvSpPr>
          <p:cNvPr id="96267" name="Rectangle 10"/>
          <p:cNvSpPr>
            <a:spLocks noChangeArrowheads="1"/>
          </p:cNvSpPr>
          <p:nvPr/>
        </p:nvSpPr>
        <p:spPr bwMode="auto">
          <a:xfrm>
            <a:off x="5003800" y="2851150"/>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顺序图</a:t>
            </a:r>
          </a:p>
          <a:p>
            <a:pPr algn="ctr">
              <a:spcBef>
                <a:spcPct val="0"/>
              </a:spcBef>
              <a:buClrTx/>
              <a:buSzTx/>
              <a:buFont typeface="Arial" pitchFamily="34" charset="0"/>
              <a:buNone/>
            </a:pPr>
            <a:r>
              <a:rPr lang="en-US" altLang="zh-CN" sz="1400">
                <a:latin typeface="Arial" pitchFamily="34" charset="0"/>
              </a:rPr>
              <a:t>sequence` diagrams</a:t>
            </a:r>
          </a:p>
        </p:txBody>
      </p:sp>
      <p:sp>
        <p:nvSpPr>
          <p:cNvPr id="96268" name="Rectangle 11"/>
          <p:cNvSpPr>
            <a:spLocks noChangeArrowheads="1"/>
          </p:cNvSpPr>
          <p:nvPr/>
        </p:nvSpPr>
        <p:spPr bwMode="auto">
          <a:xfrm>
            <a:off x="5003800" y="3571875"/>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协作图</a:t>
            </a:r>
          </a:p>
          <a:p>
            <a:pPr algn="ctr">
              <a:spcBef>
                <a:spcPct val="0"/>
              </a:spcBef>
              <a:buClrTx/>
              <a:buSzTx/>
              <a:buFont typeface="Arial" pitchFamily="34" charset="0"/>
              <a:buNone/>
            </a:pPr>
            <a:r>
              <a:rPr lang="en-US" altLang="zh-CN" sz="1400">
                <a:latin typeface="Arial" pitchFamily="34" charset="0"/>
              </a:rPr>
              <a:t>collaboration diagrams</a:t>
            </a:r>
          </a:p>
        </p:txBody>
      </p:sp>
      <p:sp>
        <p:nvSpPr>
          <p:cNvPr id="96269" name="Rectangle 12"/>
          <p:cNvSpPr>
            <a:spLocks noChangeArrowheads="1"/>
          </p:cNvSpPr>
          <p:nvPr/>
        </p:nvSpPr>
        <p:spPr bwMode="auto">
          <a:xfrm>
            <a:off x="5003800" y="4291013"/>
            <a:ext cx="2160588" cy="576262"/>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状态图</a:t>
            </a:r>
          </a:p>
          <a:p>
            <a:pPr algn="ctr">
              <a:spcBef>
                <a:spcPct val="0"/>
              </a:spcBef>
              <a:buClrTx/>
              <a:buSzTx/>
              <a:buFont typeface="Arial" pitchFamily="34" charset="0"/>
              <a:buNone/>
            </a:pPr>
            <a:r>
              <a:rPr lang="en-US" altLang="zh-CN" sz="1400">
                <a:latin typeface="Arial" pitchFamily="34" charset="0"/>
              </a:rPr>
              <a:t>statechart diagrams</a:t>
            </a:r>
          </a:p>
        </p:txBody>
      </p:sp>
      <p:sp>
        <p:nvSpPr>
          <p:cNvPr id="96270" name="Rectangle 13"/>
          <p:cNvSpPr>
            <a:spLocks noChangeArrowheads="1"/>
          </p:cNvSpPr>
          <p:nvPr/>
        </p:nvSpPr>
        <p:spPr bwMode="auto">
          <a:xfrm>
            <a:off x="5003800" y="5010150"/>
            <a:ext cx="2160588" cy="576263"/>
          </a:xfrm>
          <a:prstGeom prst="rect">
            <a:avLst/>
          </a:prstGeom>
          <a:solidFill>
            <a:srgbClr val="99CCFF"/>
          </a:solidFill>
          <a:ln w="1905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400">
                <a:latin typeface="Arial" pitchFamily="34" charset="0"/>
              </a:rPr>
              <a:t>活动图</a:t>
            </a:r>
          </a:p>
          <a:p>
            <a:pPr algn="ctr">
              <a:spcBef>
                <a:spcPct val="0"/>
              </a:spcBef>
              <a:buClrTx/>
              <a:buSzTx/>
              <a:buFont typeface="Arial" pitchFamily="34" charset="0"/>
              <a:buNone/>
            </a:pPr>
            <a:r>
              <a:rPr lang="en-US" altLang="zh-CN" sz="1400">
                <a:latin typeface="Arial" pitchFamily="34" charset="0"/>
              </a:rPr>
              <a:t>activity diagrams</a:t>
            </a:r>
          </a:p>
        </p:txBody>
      </p:sp>
      <p:cxnSp>
        <p:nvCxnSpPr>
          <p:cNvPr id="96271" name="AutoShape 14"/>
          <p:cNvCxnSpPr>
            <a:cxnSpLocks noChangeShapeType="1"/>
            <a:stCxn id="96260" idx="2"/>
            <a:endCxn id="96262" idx="3"/>
          </p:cNvCxnSpPr>
          <p:nvPr/>
        </p:nvCxnSpPr>
        <p:spPr bwMode="auto">
          <a:xfrm rot="5400000">
            <a:off x="3140869" y="2502694"/>
            <a:ext cx="1216025"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2" name="AutoShape 15"/>
          <p:cNvCxnSpPr>
            <a:cxnSpLocks noChangeShapeType="1"/>
            <a:stCxn id="96260" idx="2"/>
            <a:endCxn id="96263" idx="3"/>
          </p:cNvCxnSpPr>
          <p:nvPr/>
        </p:nvCxnSpPr>
        <p:spPr bwMode="auto">
          <a:xfrm rot="5400000">
            <a:off x="2781300" y="2862263"/>
            <a:ext cx="1935163"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3" name="AutoShape 16"/>
          <p:cNvCxnSpPr>
            <a:cxnSpLocks noChangeShapeType="1"/>
            <a:stCxn id="96260" idx="2"/>
            <a:endCxn id="96265" idx="3"/>
          </p:cNvCxnSpPr>
          <p:nvPr/>
        </p:nvCxnSpPr>
        <p:spPr bwMode="auto">
          <a:xfrm rot="5400000">
            <a:off x="2421732" y="3221831"/>
            <a:ext cx="2654300" cy="782637"/>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4" name="AutoShape 17"/>
          <p:cNvCxnSpPr>
            <a:cxnSpLocks noChangeShapeType="1"/>
            <a:stCxn id="96260" idx="2"/>
            <a:endCxn id="96266" idx="1"/>
          </p:cNvCxnSpPr>
          <p:nvPr/>
        </p:nvCxnSpPr>
        <p:spPr bwMode="auto">
          <a:xfrm rot="16200000" flipH="1">
            <a:off x="2699544" y="3726656"/>
            <a:ext cx="3735388"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5" name="AutoShape 18"/>
          <p:cNvCxnSpPr>
            <a:cxnSpLocks noChangeShapeType="1"/>
            <a:stCxn id="96260" idx="2"/>
            <a:endCxn id="96267" idx="1"/>
          </p:cNvCxnSpPr>
          <p:nvPr/>
        </p:nvCxnSpPr>
        <p:spPr bwMode="auto">
          <a:xfrm rot="16200000" flipH="1">
            <a:off x="4140200" y="2286000"/>
            <a:ext cx="854075"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6" name="AutoShape 19"/>
          <p:cNvCxnSpPr>
            <a:cxnSpLocks noChangeShapeType="1"/>
            <a:stCxn id="96260" idx="2"/>
            <a:endCxn id="96268" idx="1"/>
          </p:cNvCxnSpPr>
          <p:nvPr/>
        </p:nvCxnSpPr>
        <p:spPr bwMode="auto">
          <a:xfrm rot="16200000" flipH="1">
            <a:off x="3779838" y="2646362"/>
            <a:ext cx="1574800"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7" name="AutoShape 20"/>
          <p:cNvCxnSpPr>
            <a:cxnSpLocks noChangeShapeType="1"/>
            <a:stCxn id="96260" idx="2"/>
            <a:endCxn id="96269" idx="1"/>
          </p:cNvCxnSpPr>
          <p:nvPr/>
        </p:nvCxnSpPr>
        <p:spPr bwMode="auto">
          <a:xfrm rot="16200000" flipH="1">
            <a:off x="3420269" y="3005931"/>
            <a:ext cx="2293938"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96278" name="AutoShape 21"/>
          <p:cNvCxnSpPr>
            <a:cxnSpLocks noChangeShapeType="1"/>
            <a:stCxn id="96260" idx="2"/>
            <a:endCxn id="96270" idx="1"/>
          </p:cNvCxnSpPr>
          <p:nvPr/>
        </p:nvCxnSpPr>
        <p:spPr bwMode="auto">
          <a:xfrm rot="16200000" flipH="1">
            <a:off x="3060700" y="3365500"/>
            <a:ext cx="3013075" cy="85407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96279" name="Text Box 22"/>
          <p:cNvSpPr txBox="1">
            <a:spLocks noChangeArrowheads="1"/>
          </p:cNvSpPr>
          <p:nvPr/>
        </p:nvSpPr>
        <p:spPr bwMode="auto">
          <a:xfrm>
            <a:off x="1116013" y="1773238"/>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50000"/>
              </a:spcBef>
              <a:buClrTx/>
              <a:buSzTx/>
              <a:buFont typeface="Arial" pitchFamily="34" charset="0"/>
              <a:buNone/>
            </a:pPr>
            <a:r>
              <a:rPr lang="zh-CN" altLang="en-US" sz="2000">
                <a:latin typeface="Arial" pitchFamily="34" charset="0"/>
              </a:rPr>
              <a:t>静态模型</a:t>
            </a:r>
            <a:br>
              <a:rPr lang="zh-CN" altLang="en-US" sz="2000">
                <a:latin typeface="Arial" pitchFamily="34" charset="0"/>
              </a:rPr>
            </a:br>
            <a:r>
              <a:rPr lang="en-US" altLang="zh-CN" sz="2000">
                <a:latin typeface="Arial" pitchFamily="34" charset="0"/>
              </a:rPr>
              <a:t>(</a:t>
            </a:r>
            <a:r>
              <a:rPr lang="zh-CN" altLang="en-US" sz="2000">
                <a:latin typeface="Arial" pitchFamily="34" charset="0"/>
              </a:rPr>
              <a:t>系统结构</a:t>
            </a:r>
            <a:r>
              <a:rPr lang="en-US" altLang="zh-CN" sz="2000">
                <a:latin typeface="Arial" pitchFamily="34" charset="0"/>
              </a:rPr>
              <a:t>)</a:t>
            </a:r>
          </a:p>
        </p:txBody>
      </p:sp>
      <p:sp>
        <p:nvSpPr>
          <p:cNvPr id="96280" name="Text Box 23"/>
          <p:cNvSpPr txBox="1">
            <a:spLocks noChangeArrowheads="1"/>
          </p:cNvSpPr>
          <p:nvPr/>
        </p:nvSpPr>
        <p:spPr bwMode="auto">
          <a:xfrm>
            <a:off x="5089525" y="2079625"/>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50000"/>
              </a:spcBef>
              <a:buClrTx/>
              <a:buSzTx/>
              <a:buFont typeface="Arial" pitchFamily="34" charset="0"/>
              <a:buNone/>
            </a:pPr>
            <a:r>
              <a:rPr lang="zh-CN" altLang="en-US" sz="2000">
                <a:latin typeface="Arial" pitchFamily="34" charset="0"/>
              </a:rPr>
              <a:t>动态模型</a:t>
            </a:r>
            <a:br>
              <a:rPr lang="zh-CN" altLang="en-US" sz="2000">
                <a:latin typeface="Arial" pitchFamily="34" charset="0"/>
              </a:rPr>
            </a:br>
            <a:r>
              <a:rPr lang="en-US" altLang="zh-CN" sz="2000">
                <a:latin typeface="Arial" pitchFamily="34" charset="0"/>
              </a:rPr>
              <a:t>(</a:t>
            </a:r>
            <a:r>
              <a:rPr lang="zh-CN" altLang="en-US" sz="2000">
                <a:latin typeface="Arial" pitchFamily="34" charset="0"/>
              </a:rPr>
              <a:t>系统行为</a:t>
            </a:r>
            <a:r>
              <a:rPr lang="en-US" altLang="zh-CN" sz="2000">
                <a:latin typeface="Arial" pitchFamily="34" charset="0"/>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684213" y="0"/>
            <a:ext cx="7793037" cy="1143000"/>
          </a:xfrm>
        </p:spPr>
        <p:txBody>
          <a:bodyPr/>
          <a:lstStyle/>
          <a:p>
            <a:pPr>
              <a:lnSpc>
                <a:spcPct val="80000"/>
              </a:lnSpc>
            </a:pPr>
            <a:r>
              <a:rPr lang="en-US" altLang="zh-CN" smtClean="0"/>
              <a:t>UML2.0</a:t>
            </a:r>
            <a:r>
              <a:rPr lang="zh-CN" altLang="en-US" smtClean="0"/>
              <a:t>分为两大类共</a:t>
            </a:r>
            <a:r>
              <a:rPr lang="en-US" altLang="zh-CN" smtClean="0"/>
              <a:t>13</a:t>
            </a:r>
            <a:r>
              <a:rPr lang="zh-CN" altLang="en-US" smtClean="0"/>
              <a:t>种图形</a:t>
            </a:r>
          </a:p>
        </p:txBody>
      </p:sp>
      <p:sp>
        <p:nvSpPr>
          <p:cNvPr id="97283" name="Rectangle 3"/>
          <p:cNvSpPr>
            <a:spLocks noGrp="1" noChangeArrowheads="1"/>
          </p:cNvSpPr>
          <p:nvPr>
            <p:ph type="body" idx="4294967295"/>
          </p:nvPr>
        </p:nvSpPr>
        <p:spPr>
          <a:xfrm>
            <a:off x="179388" y="1700213"/>
            <a:ext cx="8856662" cy="4465637"/>
          </a:xfrm>
        </p:spPr>
        <p:txBody>
          <a:bodyPr/>
          <a:lstStyle/>
          <a:p>
            <a:pPr>
              <a:lnSpc>
                <a:spcPct val="80000"/>
              </a:lnSpc>
            </a:pPr>
            <a:r>
              <a:rPr lang="zh-CN" altLang="en-US" sz="2000" smtClean="0"/>
              <a:t>第一类是结构图</a:t>
            </a:r>
          </a:p>
          <a:p>
            <a:pPr lvl="1">
              <a:lnSpc>
                <a:spcPct val="80000"/>
              </a:lnSpc>
            </a:pPr>
            <a:r>
              <a:rPr lang="zh-CN" altLang="en-US" sz="2000" smtClean="0"/>
              <a:t>类图</a:t>
            </a:r>
            <a:r>
              <a:rPr lang="en-US" altLang="zh-CN" sz="2000" smtClean="0"/>
              <a:t>(Class Diagram)</a:t>
            </a:r>
            <a:r>
              <a:rPr lang="zh-CN" altLang="en-US" sz="2000" smtClean="0">
                <a:solidFill>
                  <a:srgbClr val="FF0000"/>
                </a:solidFill>
              </a:rPr>
              <a:t>（重点讲）</a:t>
            </a:r>
          </a:p>
          <a:p>
            <a:pPr lvl="1">
              <a:lnSpc>
                <a:spcPct val="80000"/>
              </a:lnSpc>
            </a:pPr>
            <a:r>
              <a:rPr lang="zh-CN" altLang="en-US" sz="2000" smtClean="0"/>
              <a:t>组件图</a:t>
            </a:r>
            <a:r>
              <a:rPr lang="en-US" altLang="zh-CN" sz="2000" smtClean="0"/>
              <a:t>(Component Diagram)</a:t>
            </a:r>
            <a:r>
              <a:rPr lang="zh-CN" altLang="en-US" sz="2000" smtClean="0">
                <a:solidFill>
                  <a:srgbClr val="002060"/>
                </a:solidFill>
              </a:rPr>
              <a:t>（简单了解）</a:t>
            </a:r>
          </a:p>
          <a:p>
            <a:pPr lvl="1">
              <a:lnSpc>
                <a:spcPct val="80000"/>
              </a:lnSpc>
            </a:pPr>
            <a:r>
              <a:rPr lang="zh-CN" altLang="en-US" sz="2000" smtClean="0"/>
              <a:t>对象图</a:t>
            </a:r>
            <a:r>
              <a:rPr lang="en-US" altLang="zh-CN" sz="2000" smtClean="0"/>
              <a:t>(Object Diagram)</a:t>
            </a:r>
            <a:r>
              <a:rPr lang="zh-CN" altLang="en-US" sz="2000" smtClean="0">
                <a:solidFill>
                  <a:srgbClr val="002060"/>
                </a:solidFill>
              </a:rPr>
              <a:t> （简单了解）</a:t>
            </a:r>
            <a:endParaRPr lang="zh-CN" altLang="en-US" sz="2000" smtClean="0"/>
          </a:p>
          <a:p>
            <a:pPr lvl="1">
              <a:lnSpc>
                <a:spcPct val="80000"/>
              </a:lnSpc>
            </a:pPr>
            <a:r>
              <a:rPr lang="zh-CN" altLang="en-US" sz="2000" smtClean="0"/>
              <a:t>复合结构图</a:t>
            </a:r>
            <a:r>
              <a:rPr lang="en-US" altLang="zh-CN" sz="2000" smtClean="0"/>
              <a:t>(Composite Structure Diagram)</a:t>
            </a:r>
            <a:r>
              <a:rPr lang="zh-CN" altLang="en-US" sz="2000" smtClean="0">
                <a:solidFill>
                  <a:srgbClr val="9900CC"/>
                </a:solidFill>
              </a:rPr>
              <a:t>（本课程不包括）</a:t>
            </a:r>
          </a:p>
          <a:p>
            <a:pPr lvl="1">
              <a:lnSpc>
                <a:spcPct val="80000"/>
              </a:lnSpc>
            </a:pPr>
            <a:r>
              <a:rPr lang="zh-CN" altLang="en-US" sz="2000" smtClean="0"/>
              <a:t>部署图</a:t>
            </a:r>
            <a:r>
              <a:rPr lang="en-US" altLang="zh-CN" sz="2000" smtClean="0"/>
              <a:t>(Deployment)</a:t>
            </a:r>
            <a:r>
              <a:rPr lang="zh-CN" altLang="en-US" sz="2000" smtClean="0">
                <a:solidFill>
                  <a:srgbClr val="002060"/>
                </a:solidFill>
              </a:rPr>
              <a:t> （简单了解）</a:t>
            </a:r>
            <a:endParaRPr lang="zh-CN" altLang="en-US" sz="2000" smtClean="0"/>
          </a:p>
          <a:p>
            <a:pPr lvl="1">
              <a:lnSpc>
                <a:spcPct val="80000"/>
              </a:lnSpc>
            </a:pPr>
            <a:r>
              <a:rPr lang="zh-CN" altLang="en-US" sz="2000" smtClean="0"/>
              <a:t>包图</a:t>
            </a:r>
            <a:r>
              <a:rPr lang="en-US" altLang="zh-CN" sz="2000" smtClean="0"/>
              <a:t>(Package Diagram)</a:t>
            </a:r>
            <a:r>
              <a:rPr lang="zh-CN" altLang="en-US" sz="2000" smtClean="0">
                <a:solidFill>
                  <a:srgbClr val="002060"/>
                </a:solidFill>
              </a:rPr>
              <a:t> （简单了解）</a:t>
            </a:r>
            <a:endParaRPr lang="zh-CN" altLang="en-US" sz="2000" smtClean="0"/>
          </a:p>
          <a:p>
            <a:pPr>
              <a:lnSpc>
                <a:spcPct val="80000"/>
              </a:lnSpc>
            </a:pPr>
            <a:r>
              <a:rPr lang="zh-CN" altLang="en-US" sz="2000" smtClean="0"/>
              <a:t>第二类是行为图</a:t>
            </a:r>
          </a:p>
          <a:p>
            <a:pPr lvl="1">
              <a:lnSpc>
                <a:spcPct val="80000"/>
              </a:lnSpc>
            </a:pPr>
            <a:r>
              <a:rPr lang="zh-CN" altLang="en-US" sz="2000" smtClean="0"/>
              <a:t>活动图</a:t>
            </a:r>
            <a:r>
              <a:rPr lang="en-US" altLang="zh-CN" sz="2000" smtClean="0"/>
              <a:t>(Activity Diagram) </a:t>
            </a:r>
            <a:r>
              <a:rPr lang="zh-CN" altLang="en-US" sz="2000" smtClean="0">
                <a:solidFill>
                  <a:srgbClr val="FF0000"/>
                </a:solidFill>
              </a:rPr>
              <a:t>（重点讲）</a:t>
            </a:r>
            <a:endParaRPr lang="zh-CN" altLang="en-US" sz="2000" smtClean="0"/>
          </a:p>
          <a:p>
            <a:pPr lvl="1">
              <a:lnSpc>
                <a:spcPct val="80000"/>
              </a:lnSpc>
            </a:pPr>
            <a:r>
              <a:rPr lang="zh-CN" altLang="en-US" sz="2000" smtClean="0"/>
              <a:t>用例图</a:t>
            </a:r>
            <a:r>
              <a:rPr lang="en-US" altLang="zh-CN" sz="2000" smtClean="0"/>
              <a:t>(Use Case Diagram)</a:t>
            </a:r>
            <a:r>
              <a:rPr lang="zh-CN" altLang="en-US" sz="2000" smtClean="0">
                <a:solidFill>
                  <a:srgbClr val="FF0000"/>
                </a:solidFill>
              </a:rPr>
              <a:t> （重点讲）</a:t>
            </a:r>
            <a:endParaRPr lang="zh-CN" altLang="en-US" sz="2000" smtClean="0"/>
          </a:p>
          <a:p>
            <a:pPr lvl="1">
              <a:lnSpc>
                <a:spcPct val="80000"/>
              </a:lnSpc>
            </a:pPr>
            <a:r>
              <a:rPr lang="zh-CN" altLang="en-US" sz="2000" smtClean="0"/>
              <a:t>状态图</a:t>
            </a:r>
            <a:r>
              <a:rPr lang="en-US" altLang="zh-CN" sz="2000" smtClean="0"/>
              <a:t>(State Diagram)</a:t>
            </a:r>
            <a:r>
              <a:rPr lang="zh-CN" altLang="en-US" sz="2000" smtClean="0">
                <a:solidFill>
                  <a:srgbClr val="002060"/>
                </a:solidFill>
              </a:rPr>
              <a:t> （简单了解）</a:t>
            </a:r>
            <a:endParaRPr lang="zh-CN" altLang="en-US" sz="2000" smtClean="0"/>
          </a:p>
          <a:p>
            <a:pPr lvl="1">
              <a:lnSpc>
                <a:spcPct val="80000"/>
              </a:lnSpc>
            </a:pPr>
            <a:r>
              <a:rPr lang="zh-CN" altLang="en-US" sz="2000" smtClean="0"/>
              <a:t>顺序图</a:t>
            </a:r>
            <a:r>
              <a:rPr lang="en-US" altLang="zh-CN" sz="2000" smtClean="0"/>
              <a:t>(Sequence Diagram)</a:t>
            </a:r>
            <a:r>
              <a:rPr lang="zh-CN" altLang="en-US" sz="2000" smtClean="0">
                <a:solidFill>
                  <a:srgbClr val="FF0000"/>
                </a:solidFill>
              </a:rPr>
              <a:t> （重点讲）</a:t>
            </a:r>
            <a:endParaRPr lang="zh-CN" altLang="en-US" sz="2000" smtClean="0"/>
          </a:p>
          <a:p>
            <a:pPr lvl="1">
              <a:lnSpc>
                <a:spcPct val="80000"/>
              </a:lnSpc>
            </a:pPr>
            <a:r>
              <a:rPr lang="zh-CN" altLang="en-US" sz="2000" smtClean="0"/>
              <a:t>通信图</a:t>
            </a:r>
            <a:r>
              <a:rPr lang="en-US" altLang="zh-CN" sz="2000" smtClean="0"/>
              <a:t>(Communication diagrams)</a:t>
            </a:r>
            <a:r>
              <a:rPr lang="zh-CN" altLang="en-US" sz="2000" smtClean="0">
                <a:solidFill>
                  <a:srgbClr val="002060"/>
                </a:solidFill>
              </a:rPr>
              <a:t> （简单了解）</a:t>
            </a:r>
            <a:endParaRPr lang="zh-CN" altLang="en-US" sz="2000" smtClean="0"/>
          </a:p>
          <a:p>
            <a:pPr lvl="1">
              <a:lnSpc>
                <a:spcPct val="80000"/>
              </a:lnSpc>
            </a:pPr>
            <a:r>
              <a:rPr lang="zh-CN" altLang="en-US" sz="2000" smtClean="0"/>
              <a:t>交互综合图</a:t>
            </a:r>
            <a:r>
              <a:rPr lang="en-US" altLang="zh-CN" sz="2000" smtClean="0"/>
              <a:t>(Interaction Overview Diagram)</a:t>
            </a:r>
            <a:r>
              <a:rPr lang="zh-CN" altLang="en-US" sz="2000" smtClean="0">
                <a:solidFill>
                  <a:srgbClr val="FF0000"/>
                </a:solidFill>
              </a:rPr>
              <a:t> </a:t>
            </a:r>
            <a:r>
              <a:rPr lang="zh-CN" altLang="en-US" sz="2000" smtClean="0">
                <a:solidFill>
                  <a:srgbClr val="9900CC"/>
                </a:solidFill>
              </a:rPr>
              <a:t>（本课程不包括）</a:t>
            </a:r>
            <a:endParaRPr lang="zh-CN" altLang="en-US" sz="2000" smtClean="0"/>
          </a:p>
          <a:p>
            <a:pPr lvl="1">
              <a:lnSpc>
                <a:spcPct val="80000"/>
              </a:lnSpc>
            </a:pPr>
            <a:r>
              <a:rPr lang="zh-CN" altLang="en-US" sz="2000" smtClean="0"/>
              <a:t>时间配置图</a:t>
            </a:r>
            <a:r>
              <a:rPr lang="en-US" altLang="zh-CN" sz="2000" smtClean="0"/>
              <a:t>(Timing Diagram) </a:t>
            </a:r>
            <a:r>
              <a:rPr lang="zh-CN" altLang="en-US" sz="2000" smtClean="0">
                <a:solidFill>
                  <a:srgbClr val="9900CC"/>
                </a:solidFill>
              </a:rPr>
              <a:t>（本课程不包括）</a:t>
            </a:r>
            <a:endParaRPr lang="zh-CN" altLang="en-US" sz="200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sppt01">
  <a:themeElements>
    <a:clrScheme name="1_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1_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5336</TotalTime>
  <Pages>0</Pages>
  <Words>4129</Words>
  <Characters>0</Characters>
  <Application>Microsoft Office PowerPoint</Application>
  <DocSecurity>0</DocSecurity>
  <PresentationFormat>全屏显示(4:3)</PresentationFormat>
  <Lines>0</Lines>
  <Paragraphs>849</Paragraphs>
  <Slides>93</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93</vt:i4>
      </vt:variant>
    </vt:vector>
  </HeadingPairs>
  <TitlesOfParts>
    <vt:vector size="97" baseType="lpstr">
      <vt:lpstr>csppt01</vt:lpstr>
      <vt:lpstr>1_csppt01</vt:lpstr>
      <vt:lpstr>Bitmap Image</vt:lpstr>
      <vt:lpstr>BMP 图像</vt:lpstr>
      <vt:lpstr> Chapter 2  A Practice of Visual Modeling with UML UML可视化建模实践</vt:lpstr>
      <vt:lpstr>Learning Roadmap</vt:lpstr>
      <vt:lpstr>Contents</vt:lpstr>
      <vt:lpstr>2.1 UML结构</vt:lpstr>
      <vt:lpstr>Building Blocks</vt:lpstr>
      <vt:lpstr>Things</vt:lpstr>
      <vt:lpstr>Relationships</vt:lpstr>
      <vt:lpstr>Diagrams</vt:lpstr>
      <vt:lpstr>UML1.X   9种图</vt:lpstr>
      <vt:lpstr>UML2.0分为两大类共13种图形</vt:lpstr>
      <vt:lpstr>Common Mechanisms</vt:lpstr>
      <vt:lpstr>Architecture</vt:lpstr>
      <vt:lpstr>总结：UML结构</vt:lpstr>
      <vt:lpstr>本章目录</vt:lpstr>
      <vt:lpstr>2.2Things(物件)</vt:lpstr>
      <vt:lpstr>2.2Things(物件)</vt:lpstr>
      <vt:lpstr>2.2.1 Class(类)</vt:lpstr>
      <vt:lpstr>Concept</vt:lpstr>
      <vt:lpstr>PowerPoint 演示文稿</vt:lpstr>
      <vt:lpstr>类的标准表示形式</vt:lpstr>
      <vt:lpstr>PowerPoint 演示文稿</vt:lpstr>
      <vt:lpstr>The class name（类的名称）</vt:lpstr>
      <vt:lpstr>The Class Type(类的类型)</vt:lpstr>
      <vt:lpstr>Entity Class(实体类)</vt:lpstr>
      <vt:lpstr>Boundary Class(界面类)</vt:lpstr>
      <vt:lpstr>一个表示界面的界面类</vt:lpstr>
      <vt:lpstr>Control Class(控制类)</vt:lpstr>
      <vt:lpstr>Attribute(类的属性)</vt:lpstr>
      <vt:lpstr>Attribute(类的属性)</vt:lpstr>
      <vt:lpstr>Attribute(类的属性)</vt:lpstr>
      <vt:lpstr>Attribute(类的属性)</vt:lpstr>
      <vt:lpstr>Attribute(类的属性)</vt:lpstr>
      <vt:lpstr>Attribute(类的属性)</vt:lpstr>
      <vt:lpstr>Attribute(类的属性)</vt:lpstr>
      <vt:lpstr>练习</vt:lpstr>
      <vt:lpstr>Operation(类的操作)</vt:lpstr>
      <vt:lpstr>Operation(类的操作)</vt:lpstr>
      <vt:lpstr>Operation(类的操作)</vt:lpstr>
      <vt:lpstr>Operation(类的操作)</vt:lpstr>
      <vt:lpstr>Operation(类的操作)</vt:lpstr>
      <vt:lpstr>练习</vt:lpstr>
      <vt:lpstr>2.2.2 Interface(接口)</vt:lpstr>
      <vt:lpstr>PowerPoint 演示文稿</vt:lpstr>
      <vt:lpstr>2.2.4 Node(节点)</vt:lpstr>
      <vt:lpstr>2.2.5 Package(包)</vt:lpstr>
      <vt:lpstr>包的作用</vt:lpstr>
      <vt:lpstr>2.2.6 注释</vt:lpstr>
      <vt:lpstr>本章目录</vt:lpstr>
      <vt:lpstr>2.3 Relationships(关系)</vt:lpstr>
      <vt:lpstr>2.3.1 Association(关联)</vt:lpstr>
      <vt:lpstr>Association(关联)</vt:lpstr>
      <vt:lpstr>Association(关联)的表示形式</vt:lpstr>
      <vt:lpstr>关联之间的几种表现形式</vt:lpstr>
      <vt:lpstr>连接</vt:lpstr>
      <vt:lpstr>双向连接的代码表达形式</vt:lpstr>
      <vt:lpstr>单向连接的代码表达形式</vt:lpstr>
      <vt:lpstr>PowerPoint 演示文稿</vt:lpstr>
      <vt:lpstr>聚合的代码表达形式</vt:lpstr>
      <vt:lpstr>Composition(组合)</vt:lpstr>
      <vt:lpstr>组合的代码表达形式</vt:lpstr>
      <vt:lpstr>思考题</vt:lpstr>
      <vt:lpstr>聚合vs组合(UML观点)</vt:lpstr>
      <vt:lpstr>2.3.2 Dependency(依赖)</vt:lpstr>
      <vt:lpstr>PowerPoint 演示文稿</vt:lpstr>
      <vt:lpstr>2.3.3 Generalization(泛化)</vt:lpstr>
      <vt:lpstr>2.3.4 Realizations(实现)</vt:lpstr>
      <vt:lpstr>2.3.5 关系小结</vt:lpstr>
      <vt:lpstr>本章目录</vt:lpstr>
      <vt:lpstr>UML结构</vt:lpstr>
      <vt:lpstr>公共机制</vt:lpstr>
      <vt:lpstr>2.4 公共机制</vt:lpstr>
      <vt:lpstr>2.4.1 Specifications(规格说明)</vt:lpstr>
      <vt:lpstr>Rose中类的规格说明</vt:lpstr>
      <vt:lpstr>2.4.2Adornments(修饰)</vt:lpstr>
      <vt:lpstr>2.4.3 Common divisions(公共分类)</vt:lpstr>
      <vt:lpstr>2.4.4 Extensibility mechanisms(扩展机制)</vt:lpstr>
      <vt:lpstr>约束(Constraints) </vt:lpstr>
      <vt:lpstr>构造型(stereotypes) </vt:lpstr>
      <vt:lpstr>标记值(Tagged values) </vt:lpstr>
      <vt:lpstr>本章目录</vt:lpstr>
      <vt:lpstr>UML结构</vt:lpstr>
      <vt:lpstr>2.5 Architecture(构架)</vt:lpstr>
      <vt:lpstr>构架(Architecture)</vt:lpstr>
      <vt:lpstr>4+1视图</vt:lpstr>
      <vt:lpstr>Use Case View</vt:lpstr>
      <vt:lpstr>Logical View</vt:lpstr>
      <vt:lpstr>Process View</vt:lpstr>
      <vt:lpstr>Implementation View</vt:lpstr>
      <vt:lpstr>Deployment View</vt:lpstr>
      <vt:lpstr>本章目录</vt:lpstr>
      <vt:lpstr>2.6 UML图概述</vt:lpstr>
      <vt:lpstr>UML图（UML1.X）</vt:lpstr>
      <vt:lpstr>UML2.0分为两大类共13种图形</vt:lpstr>
    </vt:vector>
  </TitlesOfParts>
  <Company>buaa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subject>03.the Visual Modeling Practice</dc:subject>
  <dc:creator>thbin</dc:creator>
  <cp:lastModifiedBy>chy</cp:lastModifiedBy>
  <cp:revision>1859</cp:revision>
  <dcterms:created xsi:type="dcterms:W3CDTF">2004-04-26T09:40:58Z</dcterms:created>
  <dcterms:modified xsi:type="dcterms:W3CDTF">2023-02-15T07:26:05Z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2052-9.1.0.4180</vt:lpwstr>
  </property>
</Properties>
</file>