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2" r:id="rId3"/>
    <p:sldId id="263" r:id="rId4"/>
    <p:sldId id="281" r:id="rId5"/>
    <p:sldId id="265" r:id="rId6"/>
    <p:sldId id="282" r:id="rId7"/>
    <p:sldId id="267" r:id="rId8"/>
    <p:sldId id="268" r:id="rId9"/>
    <p:sldId id="283" r:id="rId10"/>
    <p:sldId id="285" r:id="rId11"/>
    <p:sldId id="271" r:id="rId12"/>
    <p:sldId id="286" r:id="rId13"/>
    <p:sldId id="273" r:id="rId14"/>
    <p:sldId id="274" r:id="rId15"/>
    <p:sldId id="275" r:id="rId16"/>
    <p:sldId id="276" r:id="rId17"/>
    <p:sldId id="277" r:id="rId18"/>
    <p:sldId id="278" r:id="rId19"/>
  </p:sldIdLst>
  <p:sldSz cx="12190413" cy="6859588"/>
  <p:notesSz cx="6858000" cy="9144000"/>
  <p:defaultTextStyle>
    <a:defPPr>
      <a:defRPr lang="zh-CN"/>
    </a:defPPr>
    <a:lvl1pPr algn="l" defTabSz="1089025" rtl="0" fontAlgn="base">
      <a:spcBef>
        <a:spcPct val="0"/>
      </a:spcBef>
      <a:spcAft>
        <a:spcPct val="0"/>
      </a:spcAft>
      <a:defRPr sz="2100" kern="1200">
        <a:solidFill>
          <a:schemeClr val="tx1"/>
        </a:solidFill>
        <a:latin typeface="Calibri" pitchFamily="34" charset="0"/>
        <a:ea typeface="宋体" pitchFamily="2" charset="-122"/>
        <a:cs typeface="+mn-cs"/>
      </a:defRPr>
    </a:lvl1pPr>
    <a:lvl2pPr marL="544513" indent="-87313" algn="l" defTabSz="1089025" rtl="0" fontAlgn="base">
      <a:spcBef>
        <a:spcPct val="0"/>
      </a:spcBef>
      <a:spcAft>
        <a:spcPct val="0"/>
      </a:spcAft>
      <a:defRPr sz="2100" kern="1200">
        <a:solidFill>
          <a:schemeClr val="tx1"/>
        </a:solidFill>
        <a:latin typeface="Calibri" pitchFamily="34" charset="0"/>
        <a:ea typeface="宋体" pitchFamily="2" charset="-122"/>
        <a:cs typeface="+mn-cs"/>
      </a:defRPr>
    </a:lvl2pPr>
    <a:lvl3pPr marL="1089025" indent="-174625" algn="l" defTabSz="1089025" rtl="0" fontAlgn="base">
      <a:spcBef>
        <a:spcPct val="0"/>
      </a:spcBef>
      <a:spcAft>
        <a:spcPct val="0"/>
      </a:spcAft>
      <a:defRPr sz="2100" kern="1200">
        <a:solidFill>
          <a:schemeClr val="tx1"/>
        </a:solidFill>
        <a:latin typeface="Calibri" pitchFamily="34" charset="0"/>
        <a:ea typeface="宋体" pitchFamily="2" charset="-122"/>
        <a:cs typeface="+mn-cs"/>
      </a:defRPr>
    </a:lvl3pPr>
    <a:lvl4pPr marL="1631950" indent="-260350" algn="l" defTabSz="1089025" rtl="0" fontAlgn="base">
      <a:spcBef>
        <a:spcPct val="0"/>
      </a:spcBef>
      <a:spcAft>
        <a:spcPct val="0"/>
      </a:spcAft>
      <a:defRPr sz="2100" kern="1200">
        <a:solidFill>
          <a:schemeClr val="tx1"/>
        </a:solidFill>
        <a:latin typeface="Calibri" pitchFamily="34" charset="0"/>
        <a:ea typeface="宋体" pitchFamily="2" charset="-122"/>
        <a:cs typeface="+mn-cs"/>
      </a:defRPr>
    </a:lvl4pPr>
    <a:lvl5pPr marL="2176463" indent="-347663" algn="l" defTabSz="1089025" rtl="0" fontAlgn="base">
      <a:spcBef>
        <a:spcPct val="0"/>
      </a:spcBef>
      <a:spcAft>
        <a:spcPct val="0"/>
      </a:spcAft>
      <a:defRPr sz="2100" kern="1200">
        <a:solidFill>
          <a:schemeClr val="tx1"/>
        </a:solidFill>
        <a:latin typeface="Calibri" pitchFamily="34" charset="0"/>
        <a:ea typeface="宋体" pitchFamily="2" charset="-122"/>
        <a:cs typeface="+mn-cs"/>
      </a:defRPr>
    </a:lvl5pPr>
    <a:lvl6pPr marL="2286000" algn="l" defTabSz="914400" rtl="0" eaLnBrk="1" latinLnBrk="0" hangingPunct="1">
      <a:defRPr sz="2100" kern="1200">
        <a:solidFill>
          <a:schemeClr val="tx1"/>
        </a:solidFill>
        <a:latin typeface="Calibri" pitchFamily="34" charset="0"/>
        <a:ea typeface="宋体" pitchFamily="2" charset="-122"/>
        <a:cs typeface="+mn-cs"/>
      </a:defRPr>
    </a:lvl6pPr>
    <a:lvl7pPr marL="2743200" algn="l" defTabSz="914400" rtl="0" eaLnBrk="1" latinLnBrk="0" hangingPunct="1">
      <a:defRPr sz="2100" kern="1200">
        <a:solidFill>
          <a:schemeClr val="tx1"/>
        </a:solidFill>
        <a:latin typeface="Calibri" pitchFamily="34" charset="0"/>
        <a:ea typeface="宋体" pitchFamily="2" charset="-122"/>
        <a:cs typeface="+mn-cs"/>
      </a:defRPr>
    </a:lvl7pPr>
    <a:lvl8pPr marL="3200400" algn="l" defTabSz="914400" rtl="0" eaLnBrk="1" latinLnBrk="0" hangingPunct="1">
      <a:defRPr sz="2100" kern="1200">
        <a:solidFill>
          <a:schemeClr val="tx1"/>
        </a:solidFill>
        <a:latin typeface="Calibri" pitchFamily="34" charset="0"/>
        <a:ea typeface="宋体" pitchFamily="2" charset="-122"/>
        <a:cs typeface="+mn-cs"/>
      </a:defRPr>
    </a:lvl8pPr>
    <a:lvl9pPr marL="3657600" algn="l" defTabSz="914400" rtl="0" eaLnBrk="1" latinLnBrk="0" hangingPunct="1">
      <a:defRPr sz="2100"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F1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76" d="100"/>
          <a:sy n="76" d="100"/>
        </p:scale>
        <p:origin x="-261" y="-48"/>
      </p:cViewPr>
      <p:guideLst>
        <p:guide orient="horz" pos="2204"/>
        <p:guide pos="3838"/>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noProof="1">
                <a:latin typeface="Calibri" panose="020F0502020204030204" charset="0"/>
              </a:defRPr>
            </a:lvl1pPr>
          </a:lstStyle>
          <a:p>
            <a:pPr>
              <a:defRPr/>
            </a:pPr>
            <a:fld id="{B53855D0-E7EE-4F24-8094-179E39219C0B}" type="datetimeFigureOut">
              <a:rPr lang="zh-CN" altLang="en-US"/>
              <a:pPr>
                <a:defRPr/>
              </a:pPr>
              <a:t>2022/5/9</a:t>
            </a:fld>
            <a:endParaRPr lang="zh-CN" altLang="en-US"/>
          </a:p>
        </p:txBody>
      </p:sp>
      <p:sp>
        <p:nvSpPr>
          <p:cNvPr id="23556" name="幻灯片图像占位符 3"/>
          <p:cNvSpPr>
            <a:spLocks noGrp="1" noRot="1" noChangeAspect="1" noChangeArrowheads="1"/>
          </p:cNvSpPr>
          <p:nvPr>
            <p:ph type="sldImg" idx="4294967295"/>
          </p:nvPr>
        </p:nvSpPr>
        <p:spPr bwMode="auto">
          <a:xfrm>
            <a:off x="687388" y="1143000"/>
            <a:ext cx="5483225"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5125" name="备注占位符 4"/>
          <p:cNvSpPr>
            <a:spLocks noGrp="1" noChangeArrowheads="1"/>
          </p:cNvSpPr>
          <p:nvPr>
            <p:ph type="body" sz="quarter" idx="4294967295"/>
          </p:nvPr>
        </p:nvSpPr>
        <p:spPr bwMode="auto">
          <a:xfrm>
            <a:off x="685800" y="4400550"/>
            <a:ext cx="5486400" cy="3600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A4467703-A278-4815-BE2D-EF5054DC09FD}" type="slidenum">
              <a:rPr lang="zh-CN" altLang="en-US"/>
              <a:pPr>
                <a:defRPr/>
              </a:pPr>
              <a:t>‹#›</a:t>
            </a:fld>
            <a:endParaRPr lang="zh-CN" altLang="en-US"/>
          </a:p>
        </p:txBody>
      </p:sp>
    </p:spTree>
    <p:extLst>
      <p:ext uri="{BB962C8B-B14F-4D97-AF65-F5344CB8AC3E}">
        <p14:creationId xmlns:p14="http://schemas.microsoft.com/office/powerpoint/2010/main" val="3518018015"/>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7660B235-5C41-4C5D-B21A-567626ED0A16}" type="slidenum">
              <a:rPr lang="en-US" altLang="zh-CN" b="1">
                <a:effectLst>
                  <a:outerShdw blurRad="38100" dist="38100" dir="2700000" algn="tl">
                    <a:srgbClr val="C0C0C0"/>
                  </a:outerShdw>
                </a:effectLst>
                <a:latin typeface="Times New Roman" pitchFamily="18" charset="0"/>
              </a:rPr>
              <a:pPr>
                <a:defRPr/>
              </a:pPr>
              <a:t>2</a:t>
            </a:fld>
            <a:endParaRPr lang="en-US" altLang="zh-CN" b="1">
              <a:effectLst>
                <a:outerShdw blurRad="38100" dist="38100" dir="2700000" algn="tl">
                  <a:srgbClr val="C0C0C0"/>
                </a:outerShdw>
              </a:effectLst>
              <a:latin typeface="Times New Roman" pitchFamily="18" charset="0"/>
            </a:endParaRPr>
          </a:p>
        </p:txBody>
      </p:sp>
      <p:sp>
        <p:nvSpPr>
          <p:cNvPr id="24579" name="Rectangle 2"/>
          <p:cNvSpPr>
            <a:spLocks noGrp="1" noRot="1" noChangeArrowheads="1" noTextEdit="1"/>
          </p:cNvSpPr>
          <p:nvPr>
            <p:ph type="sldImg" idx="4294967295"/>
          </p:nvPr>
        </p:nvSpPr>
        <p:spPr>
          <a:ln>
            <a:miter lim="800000"/>
          </a:ln>
        </p:spPr>
      </p:sp>
      <p:sp>
        <p:nvSpPr>
          <p:cNvPr id="24580"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BA1EEDD7-15B1-4C39-A215-BF248C9FB9C5}" type="slidenum">
              <a:rPr lang="en-US" altLang="zh-CN" b="1">
                <a:effectLst>
                  <a:outerShdw blurRad="38100" dist="38100" dir="2700000" algn="tl">
                    <a:srgbClr val="C0C0C0"/>
                  </a:outerShdw>
                </a:effectLst>
                <a:latin typeface="Times New Roman" pitchFamily="18" charset="0"/>
              </a:rPr>
              <a:pPr>
                <a:defRPr/>
              </a:pPr>
              <a:t>16</a:t>
            </a:fld>
            <a:endParaRPr lang="en-US" altLang="zh-CN" b="1">
              <a:effectLst>
                <a:outerShdw blurRad="38100" dist="38100" dir="2700000" algn="tl">
                  <a:srgbClr val="C0C0C0"/>
                </a:outerShdw>
              </a:effectLst>
              <a:latin typeface="Times New Roman" pitchFamily="18" charset="0"/>
            </a:endParaRPr>
          </a:p>
        </p:txBody>
      </p:sp>
      <p:sp>
        <p:nvSpPr>
          <p:cNvPr id="33795" name="Rectangle 2"/>
          <p:cNvSpPr>
            <a:spLocks noGrp="1" noRot="1" noChangeArrowheads="1" noTextEdit="1"/>
          </p:cNvSpPr>
          <p:nvPr>
            <p:ph type="sldImg" idx="4294967295"/>
          </p:nvPr>
        </p:nvSpPr>
        <p:spPr>
          <a:ln>
            <a:miter lim="800000"/>
          </a:ln>
        </p:spPr>
      </p:sp>
      <p:sp>
        <p:nvSpPr>
          <p:cNvPr id="33796"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733AC7D3-3DB8-4581-9667-F20FD73E2C48}" type="slidenum">
              <a:rPr lang="en-US" altLang="zh-CN" b="1">
                <a:effectLst>
                  <a:outerShdw blurRad="38100" dist="38100" dir="2700000" algn="tl">
                    <a:srgbClr val="C0C0C0"/>
                  </a:outerShdw>
                </a:effectLst>
                <a:latin typeface="Times New Roman" pitchFamily="18" charset="0"/>
              </a:rPr>
              <a:pPr>
                <a:defRPr/>
              </a:pPr>
              <a:t>17</a:t>
            </a:fld>
            <a:endParaRPr lang="en-US" altLang="zh-CN" b="1">
              <a:effectLst>
                <a:outerShdw blurRad="38100" dist="38100" dir="2700000" algn="tl">
                  <a:srgbClr val="C0C0C0"/>
                </a:outerShdw>
              </a:effectLst>
              <a:latin typeface="Times New Roman" pitchFamily="18" charset="0"/>
            </a:endParaRPr>
          </a:p>
        </p:txBody>
      </p:sp>
      <p:sp>
        <p:nvSpPr>
          <p:cNvPr id="34819" name="Rectangle 2"/>
          <p:cNvSpPr>
            <a:spLocks noGrp="1" noRot="1" noChangeArrowheads="1" noTextEdit="1"/>
          </p:cNvSpPr>
          <p:nvPr>
            <p:ph type="sldImg" idx="4294967295"/>
          </p:nvPr>
        </p:nvSpPr>
        <p:spPr>
          <a:ln>
            <a:miter lim="800000"/>
          </a:ln>
        </p:spPr>
      </p:sp>
      <p:sp>
        <p:nvSpPr>
          <p:cNvPr id="34820"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011796FC-4D3C-4FB9-ADB9-06199CB7F8E1}" type="slidenum">
              <a:rPr lang="en-US" altLang="zh-CN" b="1">
                <a:effectLst>
                  <a:outerShdw blurRad="38100" dist="38100" dir="2700000" algn="tl">
                    <a:srgbClr val="C0C0C0"/>
                  </a:outerShdw>
                </a:effectLst>
                <a:latin typeface="Times New Roman" pitchFamily="18" charset="0"/>
              </a:rPr>
              <a:pPr>
                <a:defRPr/>
              </a:pPr>
              <a:t>18</a:t>
            </a:fld>
            <a:endParaRPr lang="en-US" altLang="zh-CN" b="1">
              <a:effectLst>
                <a:outerShdw blurRad="38100" dist="38100" dir="2700000" algn="tl">
                  <a:srgbClr val="C0C0C0"/>
                </a:outerShdw>
              </a:effectLst>
              <a:latin typeface="Times New Roman" pitchFamily="18" charset="0"/>
            </a:endParaRPr>
          </a:p>
        </p:txBody>
      </p:sp>
      <p:sp>
        <p:nvSpPr>
          <p:cNvPr id="35843" name="Rectangle 2"/>
          <p:cNvSpPr>
            <a:spLocks noGrp="1" noRot="1" noChangeArrowheads="1" noTextEdit="1"/>
          </p:cNvSpPr>
          <p:nvPr>
            <p:ph type="sldImg" idx="4294967295"/>
          </p:nvPr>
        </p:nvSpPr>
        <p:spPr>
          <a:ln>
            <a:miter lim="800000"/>
          </a:ln>
        </p:spPr>
      </p:sp>
      <p:sp>
        <p:nvSpPr>
          <p:cNvPr id="35844"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D0F25776-3CA2-42E6-A051-DAEE38DF13F6}" type="slidenum">
              <a:rPr lang="en-US" altLang="zh-CN" b="1">
                <a:effectLst>
                  <a:outerShdw blurRad="38100" dist="38100" dir="2700000" algn="tl">
                    <a:srgbClr val="C0C0C0"/>
                  </a:outerShdw>
                </a:effectLst>
                <a:latin typeface="Times New Roman" pitchFamily="18" charset="0"/>
              </a:rPr>
              <a:pPr>
                <a:defRPr/>
              </a:pPr>
              <a:t>3</a:t>
            </a:fld>
            <a:endParaRPr lang="en-US" altLang="zh-CN" b="1">
              <a:effectLst>
                <a:outerShdw blurRad="38100" dist="38100" dir="2700000" algn="tl">
                  <a:srgbClr val="C0C0C0"/>
                </a:outerShdw>
              </a:effectLst>
              <a:latin typeface="Times New Roman" pitchFamily="18" charset="0"/>
            </a:endParaRPr>
          </a:p>
        </p:txBody>
      </p:sp>
      <p:sp>
        <p:nvSpPr>
          <p:cNvPr id="25603" name="Rectangle 2"/>
          <p:cNvSpPr>
            <a:spLocks noGrp="1" noRot="1" noChangeArrowheads="1" noTextEdit="1"/>
          </p:cNvSpPr>
          <p:nvPr>
            <p:ph type="sldImg" idx="4294967295"/>
          </p:nvPr>
        </p:nvSpPr>
        <p:spPr>
          <a:ln>
            <a:miter lim="800000"/>
          </a:ln>
        </p:spPr>
      </p:sp>
      <p:sp>
        <p:nvSpPr>
          <p:cNvPr id="25604"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A8EEA453-00EB-463B-B0F5-E3BB476EFF88}" type="slidenum">
              <a:rPr lang="en-US" altLang="zh-CN" b="1">
                <a:effectLst>
                  <a:outerShdw blurRad="38100" dist="38100" dir="2700000" algn="tl">
                    <a:srgbClr val="C0C0C0"/>
                  </a:outerShdw>
                </a:effectLst>
                <a:latin typeface="Times New Roman" pitchFamily="18" charset="0"/>
              </a:rPr>
              <a:pPr>
                <a:defRPr/>
              </a:pPr>
              <a:t>5</a:t>
            </a:fld>
            <a:endParaRPr lang="en-US" altLang="zh-CN" b="1">
              <a:effectLst>
                <a:outerShdw blurRad="38100" dist="38100" dir="2700000" algn="tl">
                  <a:srgbClr val="C0C0C0"/>
                </a:outerShdw>
              </a:effectLst>
              <a:latin typeface="Times New Roman" pitchFamily="18" charset="0"/>
            </a:endParaRPr>
          </a:p>
        </p:txBody>
      </p:sp>
      <p:sp>
        <p:nvSpPr>
          <p:cNvPr id="26627" name="Rectangle 2"/>
          <p:cNvSpPr>
            <a:spLocks noGrp="1" noRot="1" noChangeArrowheads="1" noTextEdit="1"/>
          </p:cNvSpPr>
          <p:nvPr>
            <p:ph type="sldImg" idx="4294967295"/>
          </p:nvPr>
        </p:nvSpPr>
        <p:spPr>
          <a:ln>
            <a:miter lim="800000"/>
          </a:ln>
        </p:spPr>
      </p:sp>
      <p:sp>
        <p:nvSpPr>
          <p:cNvPr id="26628"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64D81819-2236-4A18-BF49-47FE94B2A2AC}" type="slidenum">
              <a:rPr lang="en-US" altLang="zh-CN" b="1">
                <a:effectLst>
                  <a:outerShdw blurRad="38100" dist="38100" dir="2700000" algn="tl">
                    <a:srgbClr val="C0C0C0"/>
                  </a:outerShdw>
                </a:effectLst>
                <a:latin typeface="Times New Roman" pitchFamily="18" charset="0"/>
              </a:rPr>
              <a:pPr>
                <a:defRPr/>
              </a:pPr>
              <a:t>7</a:t>
            </a:fld>
            <a:endParaRPr lang="en-US" altLang="zh-CN" b="1">
              <a:effectLst>
                <a:outerShdw blurRad="38100" dist="38100" dir="2700000" algn="tl">
                  <a:srgbClr val="C0C0C0"/>
                </a:outerShdw>
              </a:effectLst>
              <a:latin typeface="Times New Roman" pitchFamily="18" charset="0"/>
            </a:endParaRPr>
          </a:p>
        </p:txBody>
      </p:sp>
      <p:sp>
        <p:nvSpPr>
          <p:cNvPr id="27651" name="Rectangle 2"/>
          <p:cNvSpPr>
            <a:spLocks noGrp="1" noRot="1" noChangeArrowheads="1" noTextEdit="1"/>
          </p:cNvSpPr>
          <p:nvPr>
            <p:ph type="sldImg" idx="4294967295"/>
          </p:nvPr>
        </p:nvSpPr>
        <p:spPr>
          <a:ln>
            <a:miter lim="800000"/>
          </a:ln>
        </p:spPr>
      </p:sp>
      <p:sp>
        <p:nvSpPr>
          <p:cNvPr id="27652"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9748537E-E7EF-4039-A76F-9591A0C1F4E5}" type="slidenum">
              <a:rPr lang="en-US" altLang="zh-CN" b="1">
                <a:effectLst>
                  <a:outerShdw blurRad="38100" dist="38100" dir="2700000" algn="tl">
                    <a:srgbClr val="C0C0C0"/>
                  </a:outerShdw>
                </a:effectLst>
                <a:latin typeface="Times New Roman" pitchFamily="18" charset="0"/>
              </a:rPr>
              <a:pPr>
                <a:defRPr/>
              </a:pPr>
              <a:t>8</a:t>
            </a:fld>
            <a:endParaRPr lang="en-US" altLang="zh-CN" b="1">
              <a:effectLst>
                <a:outerShdw blurRad="38100" dist="38100" dir="2700000" algn="tl">
                  <a:srgbClr val="C0C0C0"/>
                </a:outerShdw>
              </a:effectLst>
              <a:latin typeface="Times New Roman" pitchFamily="18" charset="0"/>
            </a:endParaRPr>
          </a:p>
        </p:txBody>
      </p:sp>
      <p:sp>
        <p:nvSpPr>
          <p:cNvPr id="28675" name="Rectangle 2"/>
          <p:cNvSpPr>
            <a:spLocks noGrp="1" noRot="1" noChangeArrowheads="1" noTextEdit="1"/>
          </p:cNvSpPr>
          <p:nvPr>
            <p:ph type="sldImg" idx="4294967295"/>
          </p:nvPr>
        </p:nvSpPr>
        <p:spPr>
          <a:ln>
            <a:miter lim="800000"/>
          </a:ln>
        </p:spPr>
      </p:sp>
      <p:sp>
        <p:nvSpPr>
          <p:cNvPr id="28676"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908F2FF5-0254-4EC3-A9DD-7D861CD5E05D}" type="slidenum">
              <a:rPr lang="en-US" altLang="zh-CN" b="1">
                <a:effectLst>
                  <a:outerShdw blurRad="38100" dist="38100" dir="2700000" algn="tl">
                    <a:srgbClr val="C0C0C0"/>
                  </a:outerShdw>
                </a:effectLst>
                <a:latin typeface="Times New Roman" pitchFamily="18" charset="0"/>
              </a:rPr>
              <a:pPr>
                <a:defRPr/>
              </a:pPr>
              <a:t>11</a:t>
            </a:fld>
            <a:endParaRPr lang="en-US" altLang="zh-CN" b="1">
              <a:effectLst>
                <a:outerShdw blurRad="38100" dist="38100" dir="2700000" algn="tl">
                  <a:srgbClr val="C0C0C0"/>
                </a:outerShdw>
              </a:effectLst>
              <a:latin typeface="Times New Roman" pitchFamily="18" charset="0"/>
            </a:endParaRPr>
          </a:p>
        </p:txBody>
      </p:sp>
      <p:sp>
        <p:nvSpPr>
          <p:cNvPr id="29699" name="Rectangle 2"/>
          <p:cNvSpPr>
            <a:spLocks noGrp="1" noRot="1" noChangeArrowheads="1" noTextEdit="1"/>
          </p:cNvSpPr>
          <p:nvPr>
            <p:ph type="sldImg" idx="4294967295"/>
          </p:nvPr>
        </p:nvSpPr>
        <p:spPr>
          <a:ln>
            <a:miter lim="800000"/>
          </a:ln>
        </p:spPr>
      </p:sp>
      <p:sp>
        <p:nvSpPr>
          <p:cNvPr id="29700"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5E700492-4E78-410F-9CAD-1C0E0CC7ECFA}" type="slidenum">
              <a:rPr lang="en-US" altLang="zh-CN" b="1">
                <a:effectLst>
                  <a:outerShdw blurRad="38100" dist="38100" dir="2700000" algn="tl">
                    <a:srgbClr val="C0C0C0"/>
                  </a:outerShdw>
                </a:effectLst>
                <a:latin typeface="Times New Roman" pitchFamily="18" charset="0"/>
              </a:rPr>
              <a:pPr>
                <a:defRPr/>
              </a:pPr>
              <a:t>13</a:t>
            </a:fld>
            <a:endParaRPr lang="en-US" altLang="zh-CN" b="1">
              <a:effectLst>
                <a:outerShdw blurRad="38100" dist="38100" dir="2700000" algn="tl">
                  <a:srgbClr val="C0C0C0"/>
                </a:outerShdw>
              </a:effectLst>
              <a:latin typeface="Times New Roman" pitchFamily="18" charset="0"/>
            </a:endParaRPr>
          </a:p>
        </p:txBody>
      </p:sp>
      <p:sp>
        <p:nvSpPr>
          <p:cNvPr id="30723" name="Rectangle 2"/>
          <p:cNvSpPr>
            <a:spLocks noGrp="1" noRot="1" noChangeArrowheads="1" noTextEdit="1"/>
          </p:cNvSpPr>
          <p:nvPr>
            <p:ph type="sldImg" idx="4294967295"/>
          </p:nvPr>
        </p:nvSpPr>
        <p:spPr>
          <a:ln>
            <a:miter lim="800000"/>
          </a:ln>
        </p:spPr>
      </p:sp>
      <p:sp>
        <p:nvSpPr>
          <p:cNvPr id="30724"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A9A68ADF-371E-45CB-AFCF-5405050A8FE6}" type="slidenum">
              <a:rPr lang="en-US" altLang="zh-CN" b="1">
                <a:effectLst>
                  <a:outerShdw blurRad="38100" dist="38100" dir="2700000" algn="tl">
                    <a:srgbClr val="C0C0C0"/>
                  </a:outerShdw>
                </a:effectLst>
                <a:latin typeface="Times New Roman" pitchFamily="18" charset="0"/>
              </a:rPr>
              <a:pPr>
                <a:defRPr/>
              </a:pPr>
              <a:t>14</a:t>
            </a:fld>
            <a:endParaRPr lang="en-US" altLang="zh-CN" b="1">
              <a:effectLst>
                <a:outerShdw blurRad="38100" dist="38100" dir="2700000" algn="tl">
                  <a:srgbClr val="C0C0C0"/>
                </a:outerShdw>
              </a:effectLst>
              <a:latin typeface="Times New Roman" pitchFamily="18" charset="0"/>
            </a:endParaRPr>
          </a:p>
        </p:txBody>
      </p:sp>
      <p:sp>
        <p:nvSpPr>
          <p:cNvPr id="31747" name="Rectangle 2"/>
          <p:cNvSpPr>
            <a:spLocks noGrp="1" noRot="1" noChangeArrowheads="1" noTextEdit="1"/>
          </p:cNvSpPr>
          <p:nvPr>
            <p:ph type="sldImg" idx="4294967295"/>
          </p:nvPr>
        </p:nvSpPr>
        <p:spPr>
          <a:ln>
            <a:miter lim="800000"/>
          </a:ln>
        </p:spPr>
      </p:sp>
      <p:sp>
        <p:nvSpPr>
          <p:cNvPr id="31748"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3E39B1B6-3A6B-441E-B28D-585EBAB8A8F0}" type="slidenum">
              <a:rPr lang="en-US" altLang="zh-CN" b="1">
                <a:effectLst>
                  <a:outerShdw blurRad="38100" dist="38100" dir="2700000" algn="tl">
                    <a:srgbClr val="C0C0C0"/>
                  </a:outerShdw>
                </a:effectLst>
                <a:latin typeface="Times New Roman" pitchFamily="18" charset="0"/>
              </a:rPr>
              <a:pPr>
                <a:defRPr/>
              </a:pPr>
              <a:t>15</a:t>
            </a:fld>
            <a:endParaRPr lang="en-US" altLang="zh-CN" b="1">
              <a:effectLst>
                <a:outerShdw blurRad="38100" dist="38100" dir="2700000" algn="tl">
                  <a:srgbClr val="C0C0C0"/>
                </a:outerShdw>
              </a:effectLst>
              <a:latin typeface="Times New Roman" pitchFamily="18" charset="0"/>
            </a:endParaRPr>
          </a:p>
        </p:txBody>
      </p:sp>
      <p:sp>
        <p:nvSpPr>
          <p:cNvPr id="32771" name="Rectangle 2"/>
          <p:cNvSpPr>
            <a:spLocks noGrp="1" noRot="1" noChangeArrowheads="1" noTextEdit="1"/>
          </p:cNvSpPr>
          <p:nvPr>
            <p:ph type="sldImg" idx="4294967295"/>
          </p:nvPr>
        </p:nvSpPr>
        <p:spPr>
          <a:ln>
            <a:miter lim="800000"/>
          </a:ln>
        </p:spPr>
      </p:sp>
      <p:sp>
        <p:nvSpPr>
          <p:cNvPr id="32772"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文本框 4"/>
          <p:cNvSpPr txBox="1">
            <a:spLocks noChangeArrowheads="1"/>
          </p:cNvSpPr>
          <p:nvPr userDrawn="1"/>
        </p:nvSpPr>
        <p:spPr bwMode="auto">
          <a:xfrm>
            <a:off x="2682875" y="4081463"/>
            <a:ext cx="54340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2800">
                <a:solidFill>
                  <a:schemeClr val="bg1"/>
                </a:solidFill>
                <a:latin typeface="黑体" pitchFamily="49" charset="-122"/>
                <a:ea typeface="黑体" pitchFamily="49" charset="-122"/>
              </a:rPr>
              <a:t>主讲人：冯</a:t>
            </a:r>
            <a:r>
              <a:rPr lang="en-US" altLang="zh-CN" sz="2800">
                <a:solidFill>
                  <a:schemeClr val="bg1"/>
                </a:solidFill>
                <a:latin typeface="黑体" pitchFamily="49" charset="-122"/>
                <a:ea typeface="黑体" pitchFamily="49" charset="-122"/>
              </a:rPr>
              <a:t> </a:t>
            </a:r>
            <a:r>
              <a:rPr lang="zh-CN" altLang="zh-CN" sz="2800">
                <a:solidFill>
                  <a:schemeClr val="bg1"/>
                </a:solidFill>
                <a:latin typeface="黑体" pitchFamily="49" charset="-122"/>
                <a:ea typeface="黑体" pitchFamily="49" charset="-122"/>
              </a:rPr>
              <a:t>铁</a:t>
            </a:r>
          </a:p>
        </p:txBody>
      </p:sp>
      <p:pic>
        <p:nvPicPr>
          <p:cNvPr id="4"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838" y="1588"/>
            <a:ext cx="12287251" cy="691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8" descr="吉大校标（白）"/>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171450"/>
            <a:ext cx="235743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9" descr="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899775" y="0"/>
            <a:ext cx="1292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914281" y="2130919"/>
            <a:ext cx="10361851" cy="1470365"/>
          </a:xfrm>
        </p:spPr>
        <p:txBody>
          <a:bodyPr>
            <a:noAutofit/>
          </a:bodyPr>
          <a:lstStyle>
            <a:lvl1pPr>
              <a:defRPr sz="7200">
                <a:solidFill>
                  <a:schemeClr val="bg1"/>
                </a:solidFill>
                <a:latin typeface="黑体" panose="02010609060101010101" pitchFamily="49" charset="-122"/>
                <a:ea typeface="黑体" panose="02010609060101010101" pitchFamily="49" charset="-122"/>
              </a:defRPr>
            </a:lvl1pPr>
          </a:lstStyle>
          <a:p>
            <a:r>
              <a:rPr lang="zh-CN" altLang="en-US" noProof="1" smtClean="0"/>
              <a:t>单击此处编辑母版标题样式</a:t>
            </a:r>
            <a:endParaRPr lang="zh-CN" altLang="en-US" noProof="1"/>
          </a:p>
        </p:txBody>
      </p:sp>
      <p:sp>
        <p:nvSpPr>
          <p:cNvPr id="7" name="日期占位符 2"/>
          <p:cNvSpPr>
            <a:spLocks noGrp="1"/>
          </p:cNvSpPr>
          <p:nvPr>
            <p:ph type="dt" sz="half" idx="10"/>
          </p:nvPr>
        </p:nvSpPr>
        <p:spPr/>
        <p:txBody>
          <a:bodyPr/>
          <a:lstStyle>
            <a:lvl1pPr>
              <a:defRPr/>
            </a:lvl1pPr>
          </a:lstStyle>
          <a:p>
            <a:pPr>
              <a:defRPr/>
            </a:pPr>
            <a:fld id="{437AC7DB-B849-4883-A10D-69443C681D26}" type="datetimeFigureOut">
              <a:rPr lang="zh-CN" altLang="en-US"/>
              <a:pPr>
                <a:defRPr/>
              </a:pPr>
              <a:t>2022/5/9</a:t>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pPr>
              <a:defRPr/>
            </a:pPr>
            <a:fld id="{F1967D5C-EAFD-48F0-959F-753E664D34D0}" type="slidenum">
              <a:rPr lang="zh-CN" altLang="en-US"/>
              <a:pPr>
                <a:defRPr/>
              </a:pPr>
              <a:t>‹#›</a:t>
            </a:fld>
            <a:endParaRPr lang="zh-CN" altLang="en-US"/>
          </a:p>
        </p:txBody>
      </p:sp>
    </p:spTree>
    <p:extLst>
      <p:ext uri="{BB962C8B-B14F-4D97-AF65-F5344CB8AC3E}">
        <p14:creationId xmlns:p14="http://schemas.microsoft.com/office/powerpoint/2010/main" val="287884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DECD240F-A4D6-48C5-BFA3-D02BF8D495AC}" type="datetimeFigureOut">
              <a:rPr lang="zh-CN" altLang="en-US"/>
              <a:pPr>
                <a:defRPr/>
              </a:pPr>
              <a:t>2022/5/9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CB38C17-7D08-4181-91D9-3BBCA5B1DFC9}" type="slidenum">
              <a:rPr lang="zh-CN" altLang="en-US"/>
              <a:pPr>
                <a:defRPr/>
              </a:pPr>
              <a:t>‹#›</a:t>
            </a:fld>
            <a:endParaRPr lang="zh-CN" altLang="en-US"/>
          </a:p>
        </p:txBody>
      </p:sp>
    </p:spTree>
    <p:extLst>
      <p:ext uri="{BB962C8B-B14F-4D97-AF65-F5344CB8AC3E}">
        <p14:creationId xmlns:p14="http://schemas.microsoft.com/office/powerpoint/2010/main" val="149054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7" y="274702"/>
            <a:ext cx="3655008" cy="5854467"/>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12694" y="274702"/>
            <a:ext cx="10768198" cy="5854467"/>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091477CB-AA0B-4C05-9FE1-8CCCEEDF78D1}" type="datetimeFigureOut">
              <a:rPr lang="zh-CN" altLang="en-US"/>
              <a:pPr>
                <a:defRPr/>
              </a:pPr>
              <a:t>2022/5/9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CA12D4-D9E4-4CAF-8705-707F82CAF238}" type="slidenum">
              <a:rPr lang="zh-CN" altLang="en-US"/>
              <a:pPr>
                <a:defRPr/>
              </a:pPr>
              <a:t>‹#›</a:t>
            </a:fld>
            <a:endParaRPr lang="zh-CN" altLang="en-US"/>
          </a:p>
        </p:txBody>
      </p:sp>
    </p:spTree>
    <p:extLst>
      <p:ext uri="{BB962C8B-B14F-4D97-AF65-F5344CB8AC3E}">
        <p14:creationId xmlns:p14="http://schemas.microsoft.com/office/powerpoint/2010/main" val="426201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12190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六边形 4"/>
          <p:cNvSpPr/>
          <p:nvPr userDrawn="1"/>
        </p:nvSpPr>
        <p:spPr>
          <a:xfrm rot="5400000">
            <a:off x="266700" y="171450"/>
            <a:ext cx="400050" cy="34290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kumimoji="1" lang="zh-CN" altLang="en-US" noProof="1"/>
          </a:p>
        </p:txBody>
      </p:sp>
      <p:sp>
        <p:nvSpPr>
          <p:cNvPr id="6" name="六边形 5"/>
          <p:cNvSpPr/>
          <p:nvPr userDrawn="1"/>
        </p:nvSpPr>
        <p:spPr>
          <a:xfrm rot="5400000">
            <a:off x="173832" y="457994"/>
            <a:ext cx="400050" cy="344487"/>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kumimoji="1" lang="zh-CN" altLang="en-US" noProof="1"/>
          </a:p>
        </p:txBody>
      </p:sp>
      <p:sp>
        <p:nvSpPr>
          <p:cNvPr id="7" name="六边形 6"/>
          <p:cNvSpPr/>
          <p:nvPr userDrawn="1"/>
        </p:nvSpPr>
        <p:spPr>
          <a:xfrm rot="5400000">
            <a:off x="623888" y="542925"/>
            <a:ext cx="203200" cy="174625"/>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kumimoji="1" lang="zh-CN" altLang="en-US" noProof="1"/>
          </a:p>
        </p:txBody>
      </p:sp>
      <p:cxnSp>
        <p:nvCxnSpPr>
          <p:cNvPr id="8" name="直接连接符 7"/>
          <p:cNvCxnSpPr/>
          <p:nvPr userDrawn="1"/>
        </p:nvCxnSpPr>
        <p:spPr>
          <a:xfrm flipV="1">
            <a:off x="-9525" y="881063"/>
            <a:ext cx="12199938" cy="952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图片 11"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99775" y="0"/>
            <a:ext cx="1292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32084" y="261442"/>
            <a:ext cx="5767178" cy="615569"/>
          </a:xfrm>
        </p:spPr>
        <p:txBody>
          <a:bodyPr>
            <a:noAutofit/>
          </a:bodyPr>
          <a:lstStyle>
            <a:lvl1pPr algn="l">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lvl="0"/>
            <a:r>
              <a:rPr lang="zh-CN" altLang="en-US" noProof="1" smtClean="0"/>
              <a:t>单击此处编辑母版标题样式</a:t>
            </a:r>
            <a:endParaRPr lang="zh-CN" altLang="en-US" noProof="1"/>
          </a:p>
        </p:txBody>
      </p:sp>
      <p:sp>
        <p:nvSpPr>
          <p:cNvPr id="3" name="内容占位符 2"/>
          <p:cNvSpPr>
            <a:spLocks noGrp="1"/>
          </p:cNvSpPr>
          <p:nvPr>
            <p:ph idx="1"/>
          </p:nvPr>
        </p:nvSpPr>
        <p:spPr>
          <a:xfrm>
            <a:off x="609521" y="1485579"/>
            <a:ext cx="10971372" cy="4642004"/>
          </a:xfrm>
        </p:spPr>
        <p:txBody>
          <a:bodyPr/>
          <a:lstStyle>
            <a:lvl1pPr marL="457200" indent="-457200">
              <a:buClr>
                <a:srgbClr val="FFE066"/>
              </a:buClr>
              <a:buSzPct val="70000"/>
              <a:buFont typeface="Wingdings" panose="05000000000000000000" pitchFamily="2" charset="2"/>
              <a:buChar char="n"/>
              <a:defRPr sz="3200">
                <a:solidFill>
                  <a:schemeClr val="bg1"/>
                </a:solidFill>
                <a:latin typeface="黑体" panose="02010609060101010101" pitchFamily="49" charset="-122"/>
                <a:ea typeface="黑体" panose="02010609060101010101" pitchFamily="49" charset="-122"/>
              </a:defRPr>
            </a:lvl1pPr>
            <a:lvl2pPr marL="884555" indent="-340360">
              <a:buClr>
                <a:srgbClr val="FFC000"/>
              </a:buClr>
              <a:buSzPct val="50000"/>
              <a:buFont typeface="Wingdings" panose="05000000000000000000" pitchFamily="2" charset="2"/>
              <a:buChar char="u"/>
              <a:defRPr sz="2800">
                <a:solidFill>
                  <a:schemeClr val="bg1"/>
                </a:solidFill>
                <a:latin typeface="黑体" panose="02010609060101010101" pitchFamily="49" charset="-122"/>
                <a:ea typeface="黑体" panose="02010609060101010101" pitchFamily="49" charset="-122"/>
              </a:defRPr>
            </a:lvl2pPr>
            <a:lvl3pPr>
              <a:defRPr sz="2400">
                <a:solidFill>
                  <a:schemeClr val="bg1"/>
                </a:solidFill>
                <a:latin typeface="黑体" panose="02010609060101010101" pitchFamily="49" charset="-122"/>
                <a:ea typeface="黑体" panose="02010609060101010101" pitchFamily="49" charset="-122"/>
              </a:defRPr>
            </a:lvl3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10" name="日期占位符 3"/>
          <p:cNvSpPr>
            <a:spLocks noGrp="1"/>
          </p:cNvSpPr>
          <p:nvPr>
            <p:ph type="dt" sz="half" idx="10"/>
          </p:nvPr>
        </p:nvSpPr>
        <p:spPr/>
        <p:txBody>
          <a:bodyPr/>
          <a:lstStyle>
            <a:lvl1pPr>
              <a:defRPr/>
            </a:lvl1pPr>
          </a:lstStyle>
          <a:p>
            <a:pPr>
              <a:defRPr/>
            </a:pPr>
            <a:fld id="{4B0A7255-415F-4178-9A5F-DFBE519D58B7}" type="datetimeFigureOut">
              <a:rPr lang="zh-CN" altLang="en-US"/>
              <a:pPr>
                <a:defRPr/>
              </a:pPr>
              <a:t>2022/5/9</a:t>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8C9C1216-9EC1-45DF-959E-3D2C94958C96}" type="slidenum">
              <a:rPr lang="zh-CN" altLang="en-US"/>
              <a:pPr>
                <a:defRPr/>
              </a:pPr>
              <a:t>‹#›</a:t>
            </a:fld>
            <a:endParaRPr lang="zh-CN" altLang="en-US"/>
          </a:p>
        </p:txBody>
      </p:sp>
    </p:spTree>
    <p:extLst>
      <p:ext uri="{BB962C8B-B14F-4D97-AF65-F5344CB8AC3E}">
        <p14:creationId xmlns:p14="http://schemas.microsoft.com/office/powerpoint/2010/main" val="2413295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1"/>
            <a:ext cx="10361851" cy="1362390"/>
          </a:xfrm>
        </p:spPr>
        <p:txBody>
          <a:bodyPr anchor="t"/>
          <a:lstStyle>
            <a:lvl1pPr algn="l">
              <a:defRPr sz="48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195" indent="0">
              <a:buNone/>
              <a:defRPr sz="2100">
                <a:solidFill>
                  <a:schemeClr val="tx1">
                    <a:tint val="75000"/>
                  </a:schemeClr>
                </a:solidFill>
              </a:defRPr>
            </a:lvl2pPr>
            <a:lvl3pPr marL="1088390" indent="0">
              <a:buNone/>
              <a:defRPr sz="1900">
                <a:solidFill>
                  <a:schemeClr val="tx1">
                    <a:tint val="75000"/>
                  </a:schemeClr>
                </a:solidFill>
              </a:defRPr>
            </a:lvl3pPr>
            <a:lvl4pPr marL="1632585" indent="0">
              <a:buNone/>
              <a:defRPr sz="1700">
                <a:solidFill>
                  <a:schemeClr val="tx1">
                    <a:tint val="75000"/>
                  </a:schemeClr>
                </a:solidFill>
              </a:defRPr>
            </a:lvl4pPr>
            <a:lvl5pPr marL="2176780" indent="0">
              <a:buNone/>
              <a:defRPr sz="1700">
                <a:solidFill>
                  <a:schemeClr val="tx1">
                    <a:tint val="75000"/>
                  </a:schemeClr>
                </a:solidFill>
              </a:defRPr>
            </a:lvl5pPr>
            <a:lvl6pPr marL="2720975" indent="0">
              <a:buNone/>
              <a:defRPr sz="1700">
                <a:solidFill>
                  <a:schemeClr val="tx1">
                    <a:tint val="75000"/>
                  </a:schemeClr>
                </a:solidFill>
              </a:defRPr>
            </a:lvl6pPr>
            <a:lvl7pPr marL="3265805" indent="0">
              <a:buNone/>
              <a:defRPr sz="1700">
                <a:solidFill>
                  <a:schemeClr val="tx1">
                    <a:tint val="75000"/>
                  </a:schemeClr>
                </a:solidFill>
              </a:defRPr>
            </a:lvl7pPr>
            <a:lvl8pPr marL="3810000" indent="0">
              <a:buNone/>
              <a:defRPr sz="1700">
                <a:solidFill>
                  <a:schemeClr val="tx1">
                    <a:tint val="75000"/>
                  </a:schemeClr>
                </a:solidFill>
              </a:defRPr>
            </a:lvl8pPr>
            <a:lvl9pPr marL="4354195" indent="0">
              <a:buNone/>
              <a:defRPr sz="17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6F070A7-B6FF-4422-B69F-47A9123A7860}" type="datetimeFigureOut">
              <a:rPr lang="zh-CN" altLang="en-US"/>
              <a:pPr>
                <a:defRPr/>
              </a:pPr>
              <a:t>2022/5/9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4AF8DDE-D359-471E-842E-0B8229643EBE}" type="slidenum">
              <a:rPr lang="zh-CN" altLang="en-US"/>
              <a:pPr>
                <a:defRPr/>
              </a:pPr>
              <a:t>‹#›</a:t>
            </a:fld>
            <a:endParaRPr lang="zh-CN" altLang="en-US"/>
          </a:p>
        </p:txBody>
      </p:sp>
    </p:spTree>
    <p:extLst>
      <p:ext uri="{BB962C8B-B14F-4D97-AF65-F5344CB8AC3E}">
        <p14:creationId xmlns:p14="http://schemas.microsoft.com/office/powerpoint/2010/main" val="1048343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12695" y="1600571"/>
            <a:ext cx="7210545"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8226413" y="1600571"/>
            <a:ext cx="7212661"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2F0D604C-3CD1-48D6-9BF1-496CB5427F62}" type="datetimeFigureOut">
              <a:rPr lang="zh-CN" altLang="en-US"/>
              <a:pPr>
                <a:defRPr/>
              </a:pPr>
              <a:t>2022/5/9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429BF0F-DDBE-4940-82E1-276A60C493F4}" type="slidenum">
              <a:rPr lang="zh-CN" altLang="en-US"/>
              <a:pPr>
                <a:defRPr/>
              </a:pPr>
              <a:t>‹#›</a:t>
            </a:fld>
            <a:endParaRPr lang="zh-CN" altLang="en-US"/>
          </a:p>
        </p:txBody>
      </p:sp>
    </p:spTree>
    <p:extLst>
      <p:ext uri="{BB962C8B-B14F-4D97-AF65-F5344CB8AC3E}">
        <p14:creationId xmlns:p14="http://schemas.microsoft.com/office/powerpoint/2010/main" val="68371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521" y="1535469"/>
            <a:ext cx="5386216"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561" y="1535469"/>
            <a:ext cx="5388332"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ABA64214-D864-4BA1-8DE2-50A04EA03CBF}" type="datetimeFigureOut">
              <a:rPr lang="zh-CN" altLang="en-US"/>
              <a:pPr>
                <a:defRPr/>
              </a:pPr>
              <a:t>2022/5/9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4A3E1A8-F031-44BF-B389-4D7C5A27C2A9}" type="slidenum">
              <a:rPr lang="zh-CN" altLang="en-US"/>
              <a:pPr>
                <a:defRPr/>
              </a:pPr>
              <a:t>‹#›</a:t>
            </a:fld>
            <a:endParaRPr lang="zh-CN" altLang="en-US"/>
          </a:p>
        </p:txBody>
      </p:sp>
    </p:spTree>
    <p:extLst>
      <p:ext uri="{BB962C8B-B14F-4D97-AF65-F5344CB8AC3E}">
        <p14:creationId xmlns:p14="http://schemas.microsoft.com/office/powerpoint/2010/main" val="105420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六边形 3"/>
          <p:cNvSpPr/>
          <p:nvPr userDrawn="1"/>
        </p:nvSpPr>
        <p:spPr>
          <a:xfrm rot="5400000">
            <a:off x="266700" y="171450"/>
            <a:ext cx="400050" cy="34290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kumimoji="1" lang="zh-CN" altLang="en-US" noProof="1"/>
          </a:p>
        </p:txBody>
      </p:sp>
      <p:sp>
        <p:nvSpPr>
          <p:cNvPr id="5" name="六边形 4"/>
          <p:cNvSpPr/>
          <p:nvPr userDrawn="1"/>
        </p:nvSpPr>
        <p:spPr>
          <a:xfrm rot="5400000">
            <a:off x="173832" y="457994"/>
            <a:ext cx="400050" cy="344487"/>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kumimoji="1" lang="zh-CN" altLang="en-US" noProof="1"/>
          </a:p>
        </p:txBody>
      </p:sp>
      <p:sp>
        <p:nvSpPr>
          <p:cNvPr id="6" name="六边形 5"/>
          <p:cNvSpPr/>
          <p:nvPr userDrawn="1"/>
        </p:nvSpPr>
        <p:spPr>
          <a:xfrm rot="5400000">
            <a:off x="623888" y="542925"/>
            <a:ext cx="203200" cy="174625"/>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kumimoji="1" lang="zh-CN" altLang="en-US" noProof="1"/>
          </a:p>
        </p:txBody>
      </p:sp>
      <p:cxnSp>
        <p:nvCxnSpPr>
          <p:cNvPr id="7" name="直接连接符 6"/>
          <p:cNvCxnSpPr/>
          <p:nvPr userDrawn="1"/>
        </p:nvCxnSpPr>
        <p:spPr>
          <a:xfrm>
            <a:off x="-9525" y="890588"/>
            <a:ext cx="12199938"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10"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99775" y="0"/>
            <a:ext cx="1292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ChangeArrowheads="1"/>
          </p:cNvSpPr>
          <p:nvPr userDrawn="1"/>
        </p:nvSpPr>
        <p:spPr bwMode="auto">
          <a:xfrm>
            <a:off x="831850" y="261938"/>
            <a:ext cx="5767388"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defRPr sz="2100">
                <a:solidFill>
                  <a:schemeClr val="tx1"/>
                </a:solidFill>
                <a:latin typeface="Calibri" pitchFamily="34" charset="0"/>
                <a:ea typeface="宋体" pitchFamily="2" charset="-122"/>
              </a:defRPr>
            </a:lvl1pPr>
            <a:lvl2pPr eaLnBrk="0" hangingPunct="0">
              <a:defRPr sz="2100">
                <a:solidFill>
                  <a:schemeClr val="tx1"/>
                </a:solidFill>
                <a:latin typeface="Calibri" pitchFamily="34" charset="0"/>
                <a:ea typeface="宋体" pitchFamily="2" charset="-122"/>
              </a:defRPr>
            </a:lvl2pPr>
            <a:lvl3pPr eaLnBrk="0" hangingPunct="0">
              <a:defRPr sz="2100">
                <a:solidFill>
                  <a:schemeClr val="tx1"/>
                </a:solidFill>
                <a:latin typeface="Calibri" pitchFamily="34" charset="0"/>
                <a:ea typeface="宋体" pitchFamily="2" charset="-122"/>
              </a:defRPr>
            </a:lvl3pPr>
            <a:lvl4pPr eaLnBrk="0" hangingPunct="0">
              <a:defRPr sz="2100">
                <a:solidFill>
                  <a:schemeClr val="tx1"/>
                </a:solidFill>
                <a:latin typeface="Calibri" pitchFamily="34" charset="0"/>
                <a:ea typeface="宋体" pitchFamily="2" charset="-122"/>
              </a:defRPr>
            </a:lvl4pPr>
            <a:lvl5pPr eaLnBrk="0" hangingPunct="0">
              <a:defRPr sz="2100">
                <a:solidFill>
                  <a:schemeClr val="tx1"/>
                </a:solidFill>
                <a:latin typeface="Calibri" pitchFamily="34" charset="0"/>
                <a:ea typeface="宋体" pitchFamily="2" charset="-122"/>
              </a:defRPr>
            </a:lvl5pPr>
            <a:lvl6pPr marL="2633663" indent="-347663" eaLnBrk="0" fontAlgn="base" hangingPunct="0">
              <a:spcBef>
                <a:spcPct val="0"/>
              </a:spcBef>
              <a:spcAft>
                <a:spcPct val="0"/>
              </a:spcAft>
              <a:defRPr sz="2100">
                <a:solidFill>
                  <a:schemeClr val="tx1"/>
                </a:solidFill>
                <a:latin typeface="Calibri" pitchFamily="34" charset="0"/>
                <a:ea typeface="宋体" pitchFamily="2" charset="-122"/>
              </a:defRPr>
            </a:lvl6pPr>
            <a:lvl7pPr marL="3090863" indent="-347663" eaLnBrk="0" fontAlgn="base" hangingPunct="0">
              <a:spcBef>
                <a:spcPct val="0"/>
              </a:spcBef>
              <a:spcAft>
                <a:spcPct val="0"/>
              </a:spcAft>
              <a:defRPr sz="2100">
                <a:solidFill>
                  <a:schemeClr val="tx1"/>
                </a:solidFill>
                <a:latin typeface="Calibri" pitchFamily="34" charset="0"/>
                <a:ea typeface="宋体" pitchFamily="2" charset="-122"/>
              </a:defRPr>
            </a:lvl7pPr>
            <a:lvl8pPr marL="3548063" indent="-347663" eaLnBrk="0" fontAlgn="base" hangingPunct="0">
              <a:spcBef>
                <a:spcPct val="0"/>
              </a:spcBef>
              <a:spcAft>
                <a:spcPct val="0"/>
              </a:spcAft>
              <a:defRPr sz="2100">
                <a:solidFill>
                  <a:schemeClr val="tx1"/>
                </a:solidFill>
                <a:latin typeface="Calibri" pitchFamily="34" charset="0"/>
                <a:ea typeface="宋体" pitchFamily="2" charset="-122"/>
              </a:defRPr>
            </a:lvl8pPr>
            <a:lvl9pPr marL="4005263" indent="-347663" eaLnBrk="0" fontAlgn="base" hangingPunct="0">
              <a:spcBef>
                <a:spcPct val="0"/>
              </a:spcBef>
              <a:spcAft>
                <a:spcPct val="0"/>
              </a:spcAft>
              <a:defRPr sz="2100">
                <a:solidFill>
                  <a:schemeClr val="tx1"/>
                </a:solidFill>
                <a:latin typeface="Calibri" pitchFamily="34" charset="0"/>
                <a:ea typeface="宋体" pitchFamily="2" charset="-122"/>
              </a:defRPr>
            </a:lvl9pPr>
          </a:lstStyle>
          <a:p>
            <a:pPr defTabSz="914400" eaLnBrk="1" hangingPunct="1"/>
            <a:endParaRPr lang="zh-CN" altLang="en-US" sz="3600" b="1">
              <a:solidFill>
                <a:srgbClr val="00F2FC"/>
              </a:solidFill>
              <a:latin typeface="黑体" pitchFamily="49" charset="-122"/>
              <a:ea typeface="黑体" pitchFamily="49" charset="-122"/>
            </a:endParaRPr>
          </a:p>
        </p:txBody>
      </p:sp>
      <p:sp>
        <p:nvSpPr>
          <p:cNvPr id="10" name="标题 1"/>
          <p:cNvSpPr txBox="1">
            <a:spLocks noChangeArrowheads="1"/>
          </p:cNvSpPr>
          <p:nvPr userDrawn="1"/>
        </p:nvSpPr>
        <p:spPr bwMode="auto">
          <a:xfrm>
            <a:off x="838200" y="261938"/>
            <a:ext cx="5767388"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defRPr sz="2100">
                <a:solidFill>
                  <a:schemeClr val="tx1"/>
                </a:solidFill>
                <a:latin typeface="Calibri" pitchFamily="34" charset="0"/>
                <a:ea typeface="宋体" pitchFamily="2" charset="-122"/>
              </a:defRPr>
            </a:lvl1pPr>
            <a:lvl2pPr eaLnBrk="0" hangingPunct="0">
              <a:defRPr sz="2100">
                <a:solidFill>
                  <a:schemeClr val="tx1"/>
                </a:solidFill>
                <a:latin typeface="Calibri" pitchFamily="34" charset="0"/>
                <a:ea typeface="宋体" pitchFamily="2" charset="-122"/>
              </a:defRPr>
            </a:lvl2pPr>
            <a:lvl3pPr eaLnBrk="0" hangingPunct="0">
              <a:defRPr sz="2100">
                <a:solidFill>
                  <a:schemeClr val="tx1"/>
                </a:solidFill>
                <a:latin typeface="Calibri" pitchFamily="34" charset="0"/>
                <a:ea typeface="宋体" pitchFamily="2" charset="-122"/>
              </a:defRPr>
            </a:lvl3pPr>
            <a:lvl4pPr eaLnBrk="0" hangingPunct="0">
              <a:defRPr sz="2100">
                <a:solidFill>
                  <a:schemeClr val="tx1"/>
                </a:solidFill>
                <a:latin typeface="Calibri" pitchFamily="34" charset="0"/>
                <a:ea typeface="宋体" pitchFamily="2" charset="-122"/>
              </a:defRPr>
            </a:lvl4pPr>
            <a:lvl5pPr eaLnBrk="0" hangingPunct="0">
              <a:defRPr sz="2100">
                <a:solidFill>
                  <a:schemeClr val="tx1"/>
                </a:solidFill>
                <a:latin typeface="Calibri" pitchFamily="34" charset="0"/>
                <a:ea typeface="宋体" pitchFamily="2" charset="-122"/>
              </a:defRPr>
            </a:lvl5pPr>
            <a:lvl6pPr marL="2633663" indent="-347663" eaLnBrk="0" fontAlgn="base" hangingPunct="0">
              <a:spcBef>
                <a:spcPct val="0"/>
              </a:spcBef>
              <a:spcAft>
                <a:spcPct val="0"/>
              </a:spcAft>
              <a:defRPr sz="2100">
                <a:solidFill>
                  <a:schemeClr val="tx1"/>
                </a:solidFill>
                <a:latin typeface="Calibri" pitchFamily="34" charset="0"/>
                <a:ea typeface="宋体" pitchFamily="2" charset="-122"/>
              </a:defRPr>
            </a:lvl6pPr>
            <a:lvl7pPr marL="3090863" indent="-347663" eaLnBrk="0" fontAlgn="base" hangingPunct="0">
              <a:spcBef>
                <a:spcPct val="0"/>
              </a:spcBef>
              <a:spcAft>
                <a:spcPct val="0"/>
              </a:spcAft>
              <a:defRPr sz="2100">
                <a:solidFill>
                  <a:schemeClr val="tx1"/>
                </a:solidFill>
                <a:latin typeface="Calibri" pitchFamily="34" charset="0"/>
                <a:ea typeface="宋体" pitchFamily="2" charset="-122"/>
              </a:defRPr>
            </a:lvl7pPr>
            <a:lvl8pPr marL="3548063" indent="-347663" eaLnBrk="0" fontAlgn="base" hangingPunct="0">
              <a:spcBef>
                <a:spcPct val="0"/>
              </a:spcBef>
              <a:spcAft>
                <a:spcPct val="0"/>
              </a:spcAft>
              <a:defRPr sz="2100">
                <a:solidFill>
                  <a:schemeClr val="tx1"/>
                </a:solidFill>
                <a:latin typeface="Calibri" pitchFamily="34" charset="0"/>
                <a:ea typeface="宋体" pitchFamily="2" charset="-122"/>
              </a:defRPr>
            </a:lvl8pPr>
            <a:lvl9pPr marL="4005263" indent="-347663" eaLnBrk="0" fontAlgn="base" hangingPunct="0">
              <a:spcBef>
                <a:spcPct val="0"/>
              </a:spcBef>
              <a:spcAft>
                <a:spcPct val="0"/>
              </a:spcAft>
              <a:defRPr sz="2100">
                <a:solidFill>
                  <a:schemeClr val="tx1"/>
                </a:solidFill>
                <a:latin typeface="Calibri" pitchFamily="34" charset="0"/>
                <a:ea typeface="宋体" pitchFamily="2" charset="-122"/>
              </a:defRPr>
            </a:lvl9pPr>
          </a:lstStyle>
          <a:p>
            <a:pPr defTabSz="914400" eaLnBrk="1" hangingPunct="1"/>
            <a:endParaRPr lang="zh-CN" altLang="en-US" sz="3600" b="1">
              <a:solidFill>
                <a:srgbClr val="00F2FC"/>
              </a:solidFill>
              <a:latin typeface="黑体" pitchFamily="49" charset="-122"/>
              <a:ea typeface="黑体" pitchFamily="49" charset="-122"/>
            </a:endParaRPr>
          </a:p>
        </p:txBody>
      </p:sp>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11" name="日期占位符 2"/>
          <p:cNvSpPr>
            <a:spLocks noGrp="1"/>
          </p:cNvSpPr>
          <p:nvPr>
            <p:ph type="dt" sz="half" idx="10"/>
          </p:nvPr>
        </p:nvSpPr>
        <p:spPr/>
        <p:txBody>
          <a:bodyPr/>
          <a:lstStyle>
            <a:lvl1pPr>
              <a:defRPr/>
            </a:lvl1pPr>
          </a:lstStyle>
          <a:p>
            <a:pPr>
              <a:defRPr/>
            </a:pPr>
            <a:fld id="{558BAD23-83E4-4117-83C6-DDDB8532EB12}" type="datetimeFigureOut">
              <a:rPr lang="zh-CN" altLang="en-US"/>
              <a:pPr>
                <a:defRPr/>
              </a:pPr>
              <a:t>2022/5/9</a:t>
            </a:fld>
            <a:endParaRPr lang="zh-CN" altLang="en-US"/>
          </a:p>
        </p:txBody>
      </p:sp>
      <p:sp>
        <p:nvSpPr>
          <p:cNvPr id="12" name="页脚占位符 3"/>
          <p:cNvSpPr>
            <a:spLocks noGrp="1"/>
          </p:cNvSpPr>
          <p:nvPr>
            <p:ph type="ftr" sz="quarter" idx="11"/>
          </p:nvPr>
        </p:nvSpPr>
        <p:spPr/>
        <p:txBody>
          <a:bodyPr/>
          <a:lstStyle>
            <a:lvl1pPr>
              <a:defRPr/>
            </a:lvl1pPr>
          </a:lstStyle>
          <a:p>
            <a:pPr>
              <a:defRPr/>
            </a:pPr>
            <a:endParaRPr lang="zh-CN" altLang="en-US"/>
          </a:p>
        </p:txBody>
      </p:sp>
      <p:sp>
        <p:nvSpPr>
          <p:cNvPr id="13" name="灯片编号占位符 4"/>
          <p:cNvSpPr>
            <a:spLocks noGrp="1"/>
          </p:cNvSpPr>
          <p:nvPr>
            <p:ph type="sldNum" sz="quarter" idx="12"/>
          </p:nvPr>
        </p:nvSpPr>
        <p:spPr/>
        <p:txBody>
          <a:bodyPr/>
          <a:lstStyle>
            <a:lvl1pPr>
              <a:defRPr/>
            </a:lvl1pPr>
          </a:lstStyle>
          <a:p>
            <a:pPr>
              <a:defRPr/>
            </a:pPr>
            <a:fld id="{3A6EC106-ADFA-4D52-9E7C-9D4A80D1BB14}" type="slidenum">
              <a:rPr lang="zh-CN" altLang="en-US"/>
              <a:pPr>
                <a:defRPr/>
              </a:pPr>
              <a:t>‹#›</a:t>
            </a:fld>
            <a:endParaRPr lang="zh-CN" altLang="en-US"/>
          </a:p>
        </p:txBody>
      </p:sp>
    </p:spTree>
    <p:extLst>
      <p:ext uri="{BB962C8B-B14F-4D97-AF65-F5344CB8AC3E}">
        <p14:creationId xmlns:p14="http://schemas.microsoft.com/office/powerpoint/2010/main" val="195927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35496EA-0B44-4A91-9206-C545E400B641}" type="datetimeFigureOut">
              <a:rPr lang="zh-CN" altLang="en-US"/>
              <a:pPr>
                <a:defRPr/>
              </a:pPr>
              <a:t>2022/5/9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8BFAD94-2DAD-49F9-B09E-3EF2923EA429}" type="slidenum">
              <a:rPr lang="zh-CN" altLang="en-US"/>
              <a:pPr>
                <a:defRPr/>
              </a:pPr>
              <a:t>‹#›</a:t>
            </a:fld>
            <a:endParaRPr lang="zh-CN" altLang="en-US"/>
          </a:p>
        </p:txBody>
      </p:sp>
    </p:spTree>
    <p:extLst>
      <p:ext uri="{BB962C8B-B14F-4D97-AF65-F5344CB8AC3E}">
        <p14:creationId xmlns:p14="http://schemas.microsoft.com/office/powerpoint/2010/main" val="623110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113"/>
            <a:ext cx="4010562" cy="1162319"/>
          </a:xfrm>
        </p:spPr>
        <p:txBody>
          <a:bodyPr anchor="b"/>
          <a:lstStyle>
            <a:lvl1pPr algn="l">
              <a:defRPr sz="24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521" y="1435433"/>
            <a:ext cx="4010562" cy="4692149"/>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7CE6B09-5994-4241-BF4D-4F4CED12CCE1}" type="datetimeFigureOut">
              <a:rPr lang="zh-CN" altLang="en-US"/>
              <a:pPr>
                <a:defRPr/>
              </a:pPr>
              <a:t>2022/5/9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026BEB3-EA9C-4ADF-A45A-4E88CCCC046F}" type="slidenum">
              <a:rPr lang="zh-CN" altLang="en-US"/>
              <a:pPr>
                <a:defRPr/>
              </a:pPr>
              <a:t>‹#›</a:t>
            </a:fld>
            <a:endParaRPr lang="zh-CN" altLang="en-US"/>
          </a:p>
        </p:txBody>
      </p:sp>
    </p:spTree>
    <p:extLst>
      <p:ext uri="{BB962C8B-B14F-4D97-AF65-F5344CB8AC3E}">
        <p14:creationId xmlns:p14="http://schemas.microsoft.com/office/powerpoint/2010/main" val="315966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4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406" y="612917"/>
            <a:ext cx="7314248" cy="4115753"/>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pPr lvl="0"/>
            <a:r>
              <a:rPr lang="zh-CN" altLang="en-US" noProof="1" smtClean="0"/>
              <a:t>单击图标添加图片</a:t>
            </a:r>
            <a:endParaRPr lang="zh-CN" altLang="en-US" noProof="1"/>
          </a:p>
        </p:txBody>
      </p:sp>
      <p:sp>
        <p:nvSpPr>
          <p:cNvPr id="4" name="文本占位符 3"/>
          <p:cNvSpPr>
            <a:spLocks noGrp="1"/>
          </p:cNvSpPr>
          <p:nvPr>
            <p:ph type="body" sz="half" idx="2"/>
          </p:nvPr>
        </p:nvSpPr>
        <p:spPr>
          <a:xfrm>
            <a:off x="2389406" y="5368581"/>
            <a:ext cx="7314248" cy="805048"/>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31B0EA9-BF5F-4A8A-A7E1-EE61A434BF38}" type="datetimeFigureOut">
              <a:rPr lang="zh-CN" altLang="en-US"/>
              <a:pPr>
                <a:defRPr/>
              </a:pPr>
              <a:t>2022/5/9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A0374C6-0AD7-402D-A269-4204AEFEC278}" type="slidenum">
              <a:rPr lang="zh-CN" altLang="en-US"/>
              <a:pPr>
                <a:defRPr/>
              </a:pPr>
              <a:t>‹#›</a:t>
            </a:fld>
            <a:endParaRPr lang="zh-CN" altLang="en-US"/>
          </a:p>
        </p:txBody>
      </p:sp>
    </p:spTree>
    <p:extLst>
      <p:ext uri="{BB962C8B-B14F-4D97-AF65-F5344CB8AC3E}">
        <p14:creationId xmlns:p14="http://schemas.microsoft.com/office/powerpoint/2010/main" val="108060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12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850" tIns="54425" rIns="108850" bIns="54425"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09600" y="1600200"/>
            <a:ext cx="10971213"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850" tIns="54425" rIns="108850" bIns="5442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7938"/>
            <a:ext cx="2844800" cy="365125"/>
          </a:xfrm>
          <a:prstGeom prst="rect">
            <a:avLst/>
          </a:prstGeom>
        </p:spPr>
        <p:txBody>
          <a:bodyPr vert="horz" lIns="108850" tIns="54425" rIns="108850" bIns="54425" rtlCol="0" anchor="ctr"/>
          <a:lstStyle>
            <a:lvl1pPr algn="l" fontAlgn="auto">
              <a:defRPr sz="1400" noProof="1">
                <a:solidFill>
                  <a:schemeClr val="tx1">
                    <a:tint val="75000"/>
                  </a:schemeClr>
                </a:solidFill>
                <a:latin typeface="+mn-lt"/>
                <a:ea typeface="+mn-ea"/>
              </a:defRPr>
            </a:lvl1pPr>
          </a:lstStyle>
          <a:p>
            <a:pPr>
              <a:defRPr/>
            </a:pPr>
            <a:fld id="{5BE8FC86-E991-458B-840E-DBD6810FC227}" type="datetimeFigureOut">
              <a:rPr lang="zh-CN" altLang="en-US"/>
              <a:pPr>
                <a:defRPr/>
              </a:pPr>
              <a:t>2022/5/9</a:t>
            </a:fld>
            <a:endParaRPr lang="zh-CN" altLang="en-US"/>
          </a:p>
        </p:txBody>
      </p:sp>
      <p:sp>
        <p:nvSpPr>
          <p:cNvPr id="5" name="页脚占位符 4"/>
          <p:cNvSpPr>
            <a:spLocks noGrp="1"/>
          </p:cNvSpPr>
          <p:nvPr>
            <p:ph type="ftr" sz="quarter" idx="3"/>
          </p:nvPr>
        </p:nvSpPr>
        <p:spPr>
          <a:xfrm>
            <a:off x="4165600" y="6357938"/>
            <a:ext cx="3859213" cy="365125"/>
          </a:xfrm>
          <a:prstGeom prst="rect">
            <a:avLst/>
          </a:prstGeom>
        </p:spPr>
        <p:txBody>
          <a:bodyPr vert="horz" lIns="108850" tIns="54425" rIns="108850" bIns="54425" rtlCol="0" anchor="ctr"/>
          <a:lstStyle>
            <a:lvl1pPr algn="ctr" fontAlgn="auto">
              <a:defRPr sz="14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736013" y="6357938"/>
            <a:ext cx="2844800" cy="365125"/>
          </a:xfrm>
          <a:prstGeom prst="rect">
            <a:avLst/>
          </a:prstGeom>
        </p:spPr>
        <p:txBody>
          <a:bodyPr vert="horz" wrap="square" lIns="108850" tIns="54425" rIns="108850" bIns="54425" numCol="1" anchor="ctr" anchorCtr="0" compatLnSpc="1">
            <a:prstTxWarp prst="textNoShape">
              <a:avLst/>
            </a:prstTxWarp>
          </a:bodyPr>
          <a:lstStyle>
            <a:lvl1pPr algn="r">
              <a:defRPr sz="1400">
                <a:solidFill>
                  <a:srgbClr val="898989"/>
                </a:solidFill>
              </a:defRPr>
            </a:lvl1pPr>
          </a:lstStyle>
          <a:p>
            <a:pPr>
              <a:defRPr/>
            </a:pPr>
            <a:fld id="{79427352-72A4-40E4-B978-1046B7EBD6B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697" r:id="rId3"/>
    <p:sldLayoutId id="2147483698" r:id="rId4"/>
    <p:sldLayoutId id="2147483699" r:id="rId5"/>
    <p:sldLayoutId id="2147483707" r:id="rId6"/>
    <p:sldLayoutId id="2147483700" r:id="rId7"/>
    <p:sldLayoutId id="2147483701" r:id="rId8"/>
    <p:sldLayoutId id="2147483702" r:id="rId9"/>
    <p:sldLayoutId id="2147483703" r:id="rId10"/>
    <p:sldLayoutId id="2147483704" r:id="rId11"/>
  </p:sldLayoutIdLst>
  <p:txStyles>
    <p:titleStyle>
      <a:lvl1pPr algn="ctr" defTabSz="1089025" rtl="0" eaLnBrk="0" fontAlgn="base" hangingPunct="0">
        <a:spcBef>
          <a:spcPct val="0"/>
        </a:spcBef>
        <a:spcAft>
          <a:spcPct val="0"/>
        </a:spcAft>
        <a:defRPr sz="5200" kern="1200">
          <a:solidFill>
            <a:schemeClr val="tx1"/>
          </a:solidFill>
          <a:latin typeface="+mj-lt"/>
          <a:ea typeface="+mj-ea"/>
          <a:cs typeface="+mj-cs"/>
        </a:defRPr>
      </a:lvl1pPr>
      <a:lvl2pPr algn="ctr" defTabSz="1089025" rtl="0" eaLnBrk="0" fontAlgn="base" hangingPunct="0">
        <a:spcBef>
          <a:spcPct val="0"/>
        </a:spcBef>
        <a:spcAft>
          <a:spcPct val="0"/>
        </a:spcAft>
        <a:defRPr sz="5200">
          <a:solidFill>
            <a:schemeClr val="tx1"/>
          </a:solidFill>
          <a:latin typeface="Calibri" pitchFamily="34" charset="0"/>
          <a:ea typeface="宋体" pitchFamily="2" charset="-122"/>
        </a:defRPr>
      </a:lvl2pPr>
      <a:lvl3pPr algn="ctr" defTabSz="1089025" rtl="0" eaLnBrk="0" fontAlgn="base" hangingPunct="0">
        <a:spcBef>
          <a:spcPct val="0"/>
        </a:spcBef>
        <a:spcAft>
          <a:spcPct val="0"/>
        </a:spcAft>
        <a:defRPr sz="5200">
          <a:solidFill>
            <a:schemeClr val="tx1"/>
          </a:solidFill>
          <a:latin typeface="Calibri" pitchFamily="34" charset="0"/>
          <a:ea typeface="宋体" pitchFamily="2" charset="-122"/>
        </a:defRPr>
      </a:lvl3pPr>
      <a:lvl4pPr algn="ctr" defTabSz="1089025" rtl="0" eaLnBrk="0" fontAlgn="base" hangingPunct="0">
        <a:spcBef>
          <a:spcPct val="0"/>
        </a:spcBef>
        <a:spcAft>
          <a:spcPct val="0"/>
        </a:spcAft>
        <a:defRPr sz="5200">
          <a:solidFill>
            <a:schemeClr val="tx1"/>
          </a:solidFill>
          <a:latin typeface="Calibri" pitchFamily="34" charset="0"/>
          <a:ea typeface="宋体" pitchFamily="2" charset="-122"/>
        </a:defRPr>
      </a:lvl4pPr>
      <a:lvl5pPr algn="ctr" defTabSz="1089025" rtl="0" eaLnBrk="0" fontAlgn="base" hangingPunct="0">
        <a:spcBef>
          <a:spcPct val="0"/>
        </a:spcBef>
        <a:spcAft>
          <a:spcPct val="0"/>
        </a:spcAft>
        <a:defRPr sz="5200">
          <a:solidFill>
            <a:schemeClr val="tx1"/>
          </a:solidFill>
          <a:latin typeface="Calibri" pitchFamily="34" charset="0"/>
          <a:ea typeface="宋体" pitchFamily="2" charset="-122"/>
        </a:defRPr>
      </a:lvl5pPr>
      <a:lvl6pPr marL="457200" algn="ctr" defTabSz="1089025" rtl="0" fontAlgn="base">
        <a:spcBef>
          <a:spcPct val="0"/>
        </a:spcBef>
        <a:spcAft>
          <a:spcPct val="0"/>
        </a:spcAft>
        <a:defRPr sz="5200">
          <a:solidFill>
            <a:schemeClr val="tx1"/>
          </a:solidFill>
          <a:latin typeface="Calibri" pitchFamily="34" charset="0"/>
          <a:ea typeface="宋体" pitchFamily="2" charset="-122"/>
        </a:defRPr>
      </a:lvl6pPr>
      <a:lvl7pPr marL="914400" algn="ctr" defTabSz="1089025" rtl="0" fontAlgn="base">
        <a:spcBef>
          <a:spcPct val="0"/>
        </a:spcBef>
        <a:spcAft>
          <a:spcPct val="0"/>
        </a:spcAft>
        <a:defRPr sz="5200">
          <a:solidFill>
            <a:schemeClr val="tx1"/>
          </a:solidFill>
          <a:latin typeface="Calibri" pitchFamily="34" charset="0"/>
          <a:ea typeface="宋体" pitchFamily="2" charset="-122"/>
        </a:defRPr>
      </a:lvl7pPr>
      <a:lvl8pPr marL="1371600" algn="ctr" defTabSz="1089025" rtl="0" fontAlgn="base">
        <a:spcBef>
          <a:spcPct val="0"/>
        </a:spcBef>
        <a:spcAft>
          <a:spcPct val="0"/>
        </a:spcAft>
        <a:defRPr sz="5200">
          <a:solidFill>
            <a:schemeClr val="tx1"/>
          </a:solidFill>
          <a:latin typeface="Calibri" pitchFamily="34" charset="0"/>
          <a:ea typeface="宋体" pitchFamily="2" charset="-122"/>
        </a:defRPr>
      </a:lvl8pPr>
      <a:lvl9pPr marL="1828800" algn="ctr" defTabSz="1089025" rtl="0" fontAlgn="base">
        <a:spcBef>
          <a:spcPct val="0"/>
        </a:spcBef>
        <a:spcAft>
          <a:spcPct val="0"/>
        </a:spcAft>
        <a:defRPr sz="5200">
          <a:solidFill>
            <a:schemeClr val="tx1"/>
          </a:solidFill>
          <a:latin typeface="Calibri" pitchFamily="34" charset="0"/>
          <a:ea typeface="宋体" pitchFamily="2" charset="-122"/>
        </a:defRPr>
      </a:lvl9pPr>
    </p:titleStyle>
    <p:bodyStyle>
      <a:lvl1pPr marL="407988" indent="-407988" algn="l" defTabSz="1089025" rtl="0" eaLnBrk="0" fontAlgn="base" hangingPunct="0">
        <a:spcBef>
          <a:spcPct val="20000"/>
        </a:spcBef>
        <a:spcAft>
          <a:spcPct val="0"/>
        </a:spcAft>
        <a:buFont typeface="Arial" pitchFamily="34" charset="0"/>
        <a:buChar char="•"/>
        <a:defRPr sz="3800" kern="1200">
          <a:solidFill>
            <a:schemeClr val="tx1"/>
          </a:solidFill>
          <a:latin typeface="+mn-lt"/>
          <a:ea typeface="+mn-ea"/>
          <a:cs typeface="+mn-cs"/>
        </a:defRPr>
      </a:lvl1pPr>
      <a:lvl2pPr marL="884238" indent="-339725" algn="l" defTabSz="1089025" rtl="0" eaLnBrk="0" fontAlgn="base" hangingPunct="0">
        <a:spcBef>
          <a:spcPct val="20000"/>
        </a:spcBef>
        <a:spcAft>
          <a:spcPct val="0"/>
        </a:spcAft>
        <a:buFont typeface="Arial" pitchFamily="34" charset="0"/>
        <a:buChar char="–"/>
        <a:defRPr sz="3300" kern="1200">
          <a:solidFill>
            <a:schemeClr val="tx1"/>
          </a:solidFill>
          <a:latin typeface="+mn-lt"/>
          <a:ea typeface="+mn-ea"/>
          <a:cs typeface="+mn-cs"/>
        </a:defRPr>
      </a:lvl2pPr>
      <a:lvl3pPr marL="1360488" indent="-271463" algn="l" defTabSz="1089025" rtl="0" eaLnBrk="0" fontAlgn="base" hangingPunct="0">
        <a:spcBef>
          <a:spcPct val="20000"/>
        </a:spcBef>
        <a:spcAft>
          <a:spcPct val="0"/>
        </a:spcAft>
        <a:buFont typeface="Arial" pitchFamily="34" charset="0"/>
        <a:buChar char="•"/>
        <a:defRPr sz="2900" kern="1200">
          <a:solidFill>
            <a:schemeClr val="tx1"/>
          </a:solidFill>
          <a:latin typeface="+mn-lt"/>
          <a:ea typeface="+mn-ea"/>
          <a:cs typeface="+mn-cs"/>
        </a:defRPr>
      </a:lvl3pPr>
      <a:lvl4pPr marL="1905000" indent="-273050" algn="l" defTabSz="1089025"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4pPr>
      <a:lvl5pPr marL="2449513" indent="-273050" algn="l" defTabSz="1089025"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ctrTitle"/>
          </p:nvPr>
        </p:nvSpPr>
        <p:spPr>
          <a:xfrm>
            <a:off x="914400" y="2130425"/>
            <a:ext cx="10361613" cy="1471613"/>
          </a:xfrm>
        </p:spPr>
        <p:txBody>
          <a:bodyPr/>
          <a:lstStyle/>
          <a:p>
            <a:pPr eaLnBrk="1" hangingPunct="1"/>
            <a:r>
              <a:rPr lang="zh-CN" altLang="en-US" smtClean="0"/>
              <a:t>白盒测试（一）</a:t>
            </a:r>
          </a:p>
        </p:txBody>
      </p:sp>
      <p:pic>
        <p:nvPicPr>
          <p:cNvPr id="5123" name="图片 3" descr="吉大校标（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171450"/>
            <a:ext cx="235743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图片 4"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9775" y="0"/>
            <a:ext cx="1292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Text Box 2"/>
          <p:cNvSpPr txBox="1">
            <a:spLocks noChangeArrowheads="1"/>
          </p:cNvSpPr>
          <p:nvPr/>
        </p:nvSpPr>
        <p:spPr bwMode="auto">
          <a:xfrm>
            <a:off x="6707188" y="4418013"/>
            <a:ext cx="387350" cy="557212"/>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e</a:t>
            </a:r>
          </a:p>
        </p:txBody>
      </p:sp>
      <p:sp>
        <p:nvSpPr>
          <p:cNvPr id="574467" name="Text Box 3"/>
          <p:cNvSpPr txBox="1">
            <a:spLocks noChangeArrowheads="1"/>
          </p:cNvSpPr>
          <p:nvPr/>
        </p:nvSpPr>
        <p:spPr bwMode="auto">
          <a:xfrm>
            <a:off x="6707188" y="2436813"/>
            <a:ext cx="387350" cy="561975"/>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c</a:t>
            </a:r>
          </a:p>
        </p:txBody>
      </p:sp>
      <p:sp>
        <p:nvSpPr>
          <p:cNvPr id="574468" name="Text Box 4"/>
          <p:cNvSpPr txBox="1">
            <a:spLocks noChangeArrowheads="1"/>
          </p:cNvSpPr>
          <p:nvPr/>
        </p:nvSpPr>
        <p:spPr bwMode="auto">
          <a:xfrm>
            <a:off x="3589338" y="5408613"/>
            <a:ext cx="374650" cy="441325"/>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F</a:t>
            </a:r>
          </a:p>
        </p:txBody>
      </p:sp>
      <p:sp>
        <p:nvSpPr>
          <p:cNvPr id="574469" name="Text Box 5"/>
          <p:cNvSpPr txBox="1">
            <a:spLocks noChangeArrowheads="1"/>
          </p:cNvSpPr>
          <p:nvPr/>
        </p:nvSpPr>
        <p:spPr bwMode="auto">
          <a:xfrm>
            <a:off x="3589338" y="3251200"/>
            <a:ext cx="349250" cy="555625"/>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F</a:t>
            </a:r>
          </a:p>
        </p:txBody>
      </p:sp>
      <p:sp>
        <p:nvSpPr>
          <p:cNvPr id="574470" name="Text Box 6"/>
          <p:cNvSpPr txBox="1">
            <a:spLocks noChangeArrowheads="1"/>
          </p:cNvSpPr>
          <p:nvPr/>
        </p:nvSpPr>
        <p:spPr bwMode="auto">
          <a:xfrm>
            <a:off x="2592388" y="6323013"/>
            <a:ext cx="373062" cy="330200"/>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d</a:t>
            </a:r>
          </a:p>
        </p:txBody>
      </p:sp>
      <p:sp>
        <p:nvSpPr>
          <p:cNvPr id="574471" name="Text Box 7"/>
          <p:cNvSpPr txBox="1">
            <a:spLocks noChangeArrowheads="1"/>
          </p:cNvSpPr>
          <p:nvPr/>
        </p:nvSpPr>
        <p:spPr bwMode="auto">
          <a:xfrm>
            <a:off x="5259388" y="4189413"/>
            <a:ext cx="358775" cy="557212"/>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T</a:t>
            </a:r>
          </a:p>
        </p:txBody>
      </p:sp>
      <p:sp>
        <p:nvSpPr>
          <p:cNvPr id="574472" name="Text Box 8"/>
          <p:cNvSpPr txBox="1">
            <a:spLocks noChangeArrowheads="1"/>
          </p:cNvSpPr>
          <p:nvPr/>
        </p:nvSpPr>
        <p:spPr bwMode="auto">
          <a:xfrm>
            <a:off x="5260975" y="2216150"/>
            <a:ext cx="520700" cy="557213"/>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T</a:t>
            </a:r>
          </a:p>
        </p:txBody>
      </p:sp>
      <p:sp>
        <p:nvSpPr>
          <p:cNvPr id="574473" name="Text Box 9"/>
          <p:cNvSpPr txBox="1">
            <a:spLocks noChangeArrowheads="1"/>
          </p:cNvSpPr>
          <p:nvPr/>
        </p:nvSpPr>
        <p:spPr bwMode="auto">
          <a:xfrm>
            <a:off x="1830388" y="4418013"/>
            <a:ext cx="304800" cy="433387"/>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b</a:t>
            </a:r>
          </a:p>
        </p:txBody>
      </p:sp>
      <p:sp>
        <p:nvSpPr>
          <p:cNvPr id="574474" name="Text Box 10"/>
          <p:cNvSpPr txBox="1">
            <a:spLocks noChangeArrowheads="1"/>
          </p:cNvSpPr>
          <p:nvPr/>
        </p:nvSpPr>
        <p:spPr bwMode="auto">
          <a:xfrm>
            <a:off x="1754188" y="2436813"/>
            <a:ext cx="381000" cy="419100"/>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a</a:t>
            </a:r>
          </a:p>
        </p:txBody>
      </p:sp>
      <p:sp>
        <p:nvSpPr>
          <p:cNvPr id="24586" name="Line 11"/>
          <p:cNvSpPr>
            <a:spLocks noChangeShapeType="1"/>
          </p:cNvSpPr>
          <p:nvPr/>
        </p:nvSpPr>
        <p:spPr bwMode="auto">
          <a:xfrm>
            <a:off x="3586163" y="1395413"/>
            <a:ext cx="0" cy="74295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4476" name="AutoShape 12"/>
          <p:cNvSpPr>
            <a:spLocks noChangeArrowheads="1"/>
          </p:cNvSpPr>
          <p:nvPr/>
        </p:nvSpPr>
        <p:spPr bwMode="auto">
          <a:xfrm>
            <a:off x="2135188" y="2132013"/>
            <a:ext cx="2940050" cy="1112837"/>
          </a:xfrm>
          <a:prstGeom prst="flowChartDecision">
            <a:avLst/>
          </a:prstGeom>
          <a:noFill/>
          <a:ln w="28575">
            <a:solidFill>
              <a:srgbClr val="FFFFFF"/>
            </a:solidFill>
            <a:miter lim="800000"/>
          </a:ln>
        </p:spPr>
        <p:txBody>
          <a:bodyPr/>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A&gt;1 and B=0</a:t>
            </a:r>
          </a:p>
        </p:txBody>
      </p:sp>
      <p:sp>
        <p:nvSpPr>
          <p:cNvPr id="24588" name="Line 13"/>
          <p:cNvSpPr>
            <a:spLocks noChangeShapeType="1"/>
          </p:cNvSpPr>
          <p:nvPr/>
        </p:nvSpPr>
        <p:spPr bwMode="auto">
          <a:xfrm flipV="1">
            <a:off x="5030788" y="2679700"/>
            <a:ext cx="609600" cy="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4478" name="AutoShape 14"/>
          <p:cNvSpPr>
            <a:spLocks noChangeArrowheads="1"/>
          </p:cNvSpPr>
          <p:nvPr/>
        </p:nvSpPr>
        <p:spPr bwMode="auto">
          <a:xfrm>
            <a:off x="5640388" y="2284413"/>
            <a:ext cx="1046162" cy="742950"/>
          </a:xfrm>
          <a:prstGeom prst="flowChartProcess">
            <a:avLst/>
          </a:prstGeom>
          <a:noFill/>
          <a:ln w="28575">
            <a:solidFill>
              <a:srgbClr val="FFFFFF"/>
            </a:solidFill>
            <a:miter lim="800000"/>
          </a:ln>
        </p:spPr>
        <p:txBody>
          <a:bodyPr anchor="ctr" anchorCtr="1"/>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X=X/A</a:t>
            </a:r>
          </a:p>
        </p:txBody>
      </p:sp>
      <p:sp>
        <p:nvSpPr>
          <p:cNvPr id="24590" name="Line 15"/>
          <p:cNvSpPr>
            <a:spLocks noChangeShapeType="1"/>
          </p:cNvSpPr>
          <p:nvPr/>
        </p:nvSpPr>
        <p:spPr bwMode="auto">
          <a:xfrm>
            <a:off x="3586163" y="3251200"/>
            <a:ext cx="0" cy="930275"/>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4480" name="AutoShape 16"/>
          <p:cNvSpPr>
            <a:spLocks noChangeArrowheads="1"/>
          </p:cNvSpPr>
          <p:nvPr/>
        </p:nvSpPr>
        <p:spPr bwMode="auto">
          <a:xfrm>
            <a:off x="2135188" y="4189413"/>
            <a:ext cx="2895600" cy="1112837"/>
          </a:xfrm>
          <a:prstGeom prst="flowChartDecision">
            <a:avLst/>
          </a:prstGeom>
          <a:noFill/>
          <a:ln w="28575">
            <a:solidFill>
              <a:srgbClr val="FFFFFF"/>
            </a:solidFill>
            <a:miter lim="800000"/>
          </a:ln>
        </p:spPr>
        <p:txBody>
          <a:bodyPr anchor="ctr" anchorCtr="1"/>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A=2 or  X&gt;1</a:t>
            </a:r>
          </a:p>
        </p:txBody>
      </p:sp>
      <p:sp>
        <p:nvSpPr>
          <p:cNvPr id="574481" name="AutoShape 17"/>
          <p:cNvSpPr>
            <a:spLocks noChangeArrowheads="1"/>
          </p:cNvSpPr>
          <p:nvPr/>
        </p:nvSpPr>
        <p:spPr bwMode="auto">
          <a:xfrm>
            <a:off x="5640388" y="4341813"/>
            <a:ext cx="1044575" cy="742950"/>
          </a:xfrm>
          <a:prstGeom prst="flowChartProcess">
            <a:avLst/>
          </a:prstGeom>
          <a:noFill/>
          <a:ln w="28575">
            <a:solidFill>
              <a:srgbClr val="FFFFFF"/>
            </a:solidFill>
            <a:miter lim="800000"/>
          </a:ln>
        </p:spPr>
        <p:txBody>
          <a:bodyPr anchor="ctr" anchorCtr="1"/>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X=X+1</a:t>
            </a:r>
          </a:p>
        </p:txBody>
      </p:sp>
      <p:sp>
        <p:nvSpPr>
          <p:cNvPr id="24593" name="Line 18"/>
          <p:cNvSpPr>
            <a:spLocks noChangeShapeType="1"/>
          </p:cNvSpPr>
          <p:nvPr/>
        </p:nvSpPr>
        <p:spPr bwMode="auto">
          <a:xfrm>
            <a:off x="3586163" y="5294313"/>
            <a:ext cx="0" cy="928687"/>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4483" name="AutoShape 19"/>
          <p:cNvSpPr>
            <a:spLocks noChangeArrowheads="1"/>
          </p:cNvSpPr>
          <p:nvPr/>
        </p:nvSpPr>
        <p:spPr bwMode="auto">
          <a:xfrm>
            <a:off x="3067050" y="981075"/>
            <a:ext cx="1039813" cy="414338"/>
          </a:xfrm>
          <a:prstGeom prst="flowChartAlternateProcess">
            <a:avLst/>
          </a:prstGeom>
          <a:noFill/>
          <a:ln w="28575">
            <a:solidFill>
              <a:srgbClr val="FFFFFF"/>
            </a:solidFill>
            <a:miter lim="800000"/>
          </a:ln>
        </p:spPr>
        <p:txBody>
          <a:bodyPr anchor="ctr" anchorCtr="1"/>
          <a:lstStyle/>
          <a:p>
            <a:pPr algn="ctr" defTabSz="914400" eaLnBrk="0" hangingPunct="0">
              <a:defRPr/>
            </a:pPr>
            <a:r>
              <a:rPr lang="zh-CN" altLang="en-US" sz="2000" b="1" dirty="0">
                <a:solidFill>
                  <a:srgbClr val="FFFF00"/>
                </a:solidFill>
                <a:effectLst>
                  <a:outerShdw blurRad="38100" dist="38100" dir="2700000" algn="tl">
                    <a:srgbClr val="000000"/>
                  </a:outerShdw>
                </a:effectLst>
                <a:latin typeface="Times New Roman" panose="02020603050405020304" pitchFamily="18" charset="0"/>
              </a:rPr>
              <a:t>入口</a:t>
            </a:r>
          </a:p>
        </p:txBody>
      </p:sp>
      <p:sp>
        <p:nvSpPr>
          <p:cNvPr id="574484" name="AutoShape 20"/>
          <p:cNvSpPr>
            <a:spLocks noChangeArrowheads="1"/>
          </p:cNvSpPr>
          <p:nvPr/>
        </p:nvSpPr>
        <p:spPr bwMode="auto">
          <a:xfrm>
            <a:off x="3067050" y="6223000"/>
            <a:ext cx="1039813" cy="447675"/>
          </a:xfrm>
          <a:prstGeom prst="flowChartAlternateProcess">
            <a:avLst/>
          </a:prstGeom>
          <a:noFill/>
          <a:ln w="28575">
            <a:solidFill>
              <a:srgbClr val="FFFFFF"/>
            </a:solidFill>
            <a:miter lim="800000"/>
          </a:ln>
        </p:spPr>
        <p:txBody>
          <a:bodyPr/>
          <a:lstStyle/>
          <a:p>
            <a:pPr algn="ctr" defTabSz="914400" eaLnBrk="0" hangingPunct="0">
              <a:defRPr/>
            </a:pPr>
            <a:r>
              <a:rPr lang="zh-CN" altLang="en-US" sz="2000" b="1" dirty="0">
                <a:solidFill>
                  <a:srgbClr val="FFFF00"/>
                </a:solidFill>
                <a:effectLst>
                  <a:outerShdw blurRad="38100" dist="38100" dir="2700000" algn="tl">
                    <a:srgbClr val="000000">
                      <a:alpha val="43137"/>
                    </a:srgbClr>
                  </a:outerShdw>
                </a:effectLst>
                <a:latin typeface="Times New Roman" panose="02020603050405020304" pitchFamily="18" charset="0"/>
              </a:rPr>
              <a:t>返回</a:t>
            </a:r>
          </a:p>
        </p:txBody>
      </p:sp>
      <p:sp>
        <p:nvSpPr>
          <p:cNvPr id="574485" name="Text Box 21"/>
          <p:cNvSpPr txBox="1">
            <a:spLocks noChangeArrowheads="1"/>
          </p:cNvSpPr>
          <p:nvPr/>
        </p:nvSpPr>
        <p:spPr bwMode="auto">
          <a:xfrm>
            <a:off x="2744788" y="912813"/>
            <a:ext cx="304800" cy="381000"/>
          </a:xfrm>
          <a:prstGeom prst="rect">
            <a:avLst/>
          </a:prstGeom>
          <a:noFill/>
          <a:ln w="28575">
            <a:noFill/>
            <a:miter lim="800000"/>
          </a:ln>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s</a:t>
            </a:r>
          </a:p>
        </p:txBody>
      </p:sp>
      <p:sp>
        <p:nvSpPr>
          <p:cNvPr id="24597" name="Freeform 22"/>
          <p:cNvSpPr>
            <a:spLocks noChangeArrowheads="1"/>
          </p:cNvSpPr>
          <p:nvPr/>
        </p:nvSpPr>
        <p:spPr bwMode="auto">
          <a:xfrm>
            <a:off x="3576638" y="3046413"/>
            <a:ext cx="2597150" cy="619125"/>
          </a:xfrm>
          <a:custGeom>
            <a:avLst/>
            <a:gdLst/>
            <a:ahLst/>
            <a:cxnLst>
              <a:cxn ang="0">
                <a:pos x="1296" y="0"/>
              </a:cxn>
              <a:cxn ang="0">
                <a:pos x="1296" y="288"/>
              </a:cxn>
              <a:cxn ang="0">
                <a:pos x="0" y="288"/>
              </a:cxn>
            </a:cxnLst>
            <a:rect l="0" t="0" r="r" b="b"/>
            <a:pathLst>
              <a:path w="1296" h="288">
                <a:moveTo>
                  <a:pt x="1296" y="0"/>
                </a:moveTo>
                <a:lnTo>
                  <a:pt x="1296" y="288"/>
                </a:lnTo>
                <a:lnTo>
                  <a:pt x="0" y="288"/>
                </a:lnTo>
              </a:path>
            </a:pathLst>
          </a:cu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24598" name="Freeform 23"/>
          <p:cNvSpPr>
            <a:spLocks noChangeArrowheads="1"/>
          </p:cNvSpPr>
          <p:nvPr/>
        </p:nvSpPr>
        <p:spPr bwMode="auto">
          <a:xfrm>
            <a:off x="3576638" y="5081588"/>
            <a:ext cx="2597150" cy="815975"/>
          </a:xfrm>
          <a:custGeom>
            <a:avLst/>
            <a:gdLst/>
            <a:ahLst/>
            <a:cxnLst>
              <a:cxn ang="0">
                <a:pos x="1248" y="0"/>
              </a:cxn>
              <a:cxn ang="0">
                <a:pos x="1248" y="336"/>
              </a:cxn>
              <a:cxn ang="0">
                <a:pos x="0" y="336"/>
              </a:cxn>
            </a:cxnLst>
            <a:rect l="0" t="0" r="r" b="b"/>
            <a:pathLst>
              <a:path w="1248" h="336">
                <a:moveTo>
                  <a:pt x="1248" y="0"/>
                </a:moveTo>
                <a:lnTo>
                  <a:pt x="1248" y="336"/>
                </a:lnTo>
                <a:lnTo>
                  <a:pt x="0" y="336"/>
                </a:lnTo>
              </a:path>
            </a:pathLst>
          </a:cu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24599" name="Line 24"/>
          <p:cNvSpPr>
            <a:spLocks noChangeShapeType="1"/>
          </p:cNvSpPr>
          <p:nvPr/>
        </p:nvSpPr>
        <p:spPr bwMode="auto">
          <a:xfrm>
            <a:off x="5030788" y="4737100"/>
            <a:ext cx="609600" cy="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grpSp>
        <p:nvGrpSpPr>
          <p:cNvPr id="2" name="Group 25"/>
          <p:cNvGrpSpPr>
            <a:grpSpLocks/>
          </p:cNvGrpSpPr>
          <p:nvPr/>
        </p:nvGrpSpPr>
        <p:grpSpPr bwMode="auto">
          <a:xfrm>
            <a:off x="3887788" y="1371600"/>
            <a:ext cx="2133600" cy="4876800"/>
            <a:chOff x="3456" y="1488"/>
            <a:chExt cx="1344" cy="1968"/>
          </a:xfrm>
        </p:grpSpPr>
        <p:sp>
          <p:nvSpPr>
            <p:cNvPr id="24601" name="Line 26"/>
            <p:cNvSpPr>
              <a:spLocks noChangeShapeType="1"/>
            </p:cNvSpPr>
            <p:nvPr/>
          </p:nvSpPr>
          <p:spPr bwMode="auto">
            <a:xfrm flipH="1">
              <a:off x="3456" y="1488"/>
              <a:ext cx="0" cy="1536"/>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24602" name="Line 27"/>
            <p:cNvSpPr>
              <a:spLocks noChangeShapeType="1"/>
            </p:cNvSpPr>
            <p:nvPr/>
          </p:nvSpPr>
          <p:spPr bwMode="auto">
            <a:xfrm>
              <a:off x="3456" y="3024"/>
              <a:ext cx="1344" cy="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24603" name="Freeform 28"/>
            <p:cNvSpPr>
              <a:spLocks noChangeArrowheads="1"/>
            </p:cNvSpPr>
            <p:nvPr/>
          </p:nvSpPr>
          <p:spPr bwMode="auto">
            <a:xfrm>
              <a:off x="3456" y="3024"/>
              <a:ext cx="1344" cy="240"/>
            </a:xfrm>
            <a:custGeom>
              <a:avLst/>
              <a:gdLst/>
              <a:ahLst/>
              <a:cxnLst>
                <a:cxn ang="0">
                  <a:pos x="1200" y="0"/>
                </a:cxn>
                <a:cxn ang="0">
                  <a:pos x="1200" y="288"/>
                </a:cxn>
                <a:cxn ang="0">
                  <a:pos x="0" y="288"/>
                </a:cxn>
              </a:cxnLst>
              <a:rect l="0" t="0" r="r" b="b"/>
              <a:pathLst>
                <a:path w="1200" h="288">
                  <a:moveTo>
                    <a:pt x="1200" y="0"/>
                  </a:moveTo>
                  <a:lnTo>
                    <a:pt x="1200" y="288"/>
                  </a:lnTo>
                  <a:lnTo>
                    <a:pt x="0" y="288"/>
                  </a:lnTo>
                </a:path>
              </a:pathLst>
            </a:cu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04" name="Line 29"/>
            <p:cNvSpPr>
              <a:spLocks noChangeShapeType="1"/>
            </p:cNvSpPr>
            <p:nvPr/>
          </p:nvSpPr>
          <p:spPr bwMode="auto">
            <a:xfrm>
              <a:off x="3456" y="3264"/>
              <a:ext cx="0" cy="192"/>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grpSp>
      <p:sp>
        <p:nvSpPr>
          <p:cNvPr id="574494" name="Text Box 30"/>
          <p:cNvSpPr txBox="1">
            <a:spLocks noChangeArrowheads="1"/>
          </p:cNvSpPr>
          <p:nvPr/>
        </p:nvSpPr>
        <p:spPr bwMode="auto">
          <a:xfrm>
            <a:off x="7751763" y="2997200"/>
            <a:ext cx="3384550" cy="2760663"/>
          </a:xfrm>
          <a:prstGeom prst="rect">
            <a:avLst/>
          </a:prstGeom>
          <a:solidFill>
            <a:srgbClr val="3EFAB7"/>
          </a:solidFill>
          <a:ln w="9525">
            <a:noFill/>
            <a:miter lim="800000"/>
          </a:ln>
          <a:effectLst/>
        </p:spPr>
        <p:txBody>
          <a:bodyPr lIns="18000" tIns="10800" rIns="18000" bIns="10800" anchor="ctr" anchorCtr="1">
            <a:spAutoFit/>
          </a:bodyPr>
          <a:lstStyle/>
          <a:p>
            <a:pPr defTabSz="914400">
              <a:spcBef>
                <a:spcPct val="50000"/>
              </a:spcBef>
              <a:buClr>
                <a:schemeClr val="hlink"/>
              </a:buClr>
              <a:buSzPct val="50000"/>
              <a:buFont typeface="Wingdings" panose="05000000000000000000" pitchFamily="2" charset="2"/>
              <a:buNone/>
              <a:defRPr/>
            </a:pPr>
            <a:r>
              <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[(2,1,1),(2,1,2)]</a:t>
            </a:r>
          </a:p>
          <a:p>
            <a:pPr defTabSz="914400">
              <a:spcBef>
                <a:spcPct val="50000"/>
              </a:spcBef>
              <a:buClr>
                <a:schemeClr val="hlink"/>
              </a:buClr>
              <a:buSzPct val="50000"/>
              <a:buFont typeface="Wingdings" panose="05000000000000000000" pitchFamily="2" charset="2"/>
              <a:buNone/>
              <a:defRPr/>
            </a:pPr>
            <a:r>
              <a:rPr kumimoji="1" lang="zh-CN" altLang="en-US"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满足：</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A&gt;1,B</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cs typeface="Times New Roman" panose="02020603050405020304" pitchFamily="18" charset="0"/>
              </a:rPr>
              <a:t>≠</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0,A</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cs typeface="Times New Roman" panose="02020603050405020304" pitchFamily="18" charset="0"/>
              </a:rPr>
              <a:t>=</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2,X</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cs typeface="Times New Roman" panose="02020603050405020304" pitchFamily="18" charset="0"/>
              </a:rPr>
              <a:t>≤</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1</a:t>
            </a:r>
          </a:p>
          <a:p>
            <a:pPr defTabSz="914400">
              <a:spcBef>
                <a:spcPct val="50000"/>
              </a:spcBef>
              <a:buClr>
                <a:schemeClr val="hlink"/>
              </a:buClr>
              <a:buSzPct val="50000"/>
              <a:buFont typeface="Wingdings" panose="05000000000000000000" pitchFamily="2" charset="2"/>
              <a:buNone/>
              <a:defRPr/>
            </a:pPr>
            <a:r>
              <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[(1,0,2),(1,0,3)]</a:t>
            </a:r>
          </a:p>
          <a:p>
            <a:pPr defTabSz="914400">
              <a:spcBef>
                <a:spcPct val="50000"/>
              </a:spcBef>
              <a:buClr>
                <a:schemeClr val="hlink"/>
              </a:buClr>
              <a:buSzPct val="50000"/>
              <a:buFont typeface="Wingdings" panose="05000000000000000000" pitchFamily="2" charset="2"/>
              <a:buNone/>
              <a:defRPr/>
            </a:pPr>
            <a:r>
              <a:rPr kumimoji="1" lang="zh-CN" altLang="en-US"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满足：</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A</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cs typeface="Times New Roman" panose="02020603050405020304" pitchFamily="18" charset="0"/>
              </a:rPr>
              <a:t>≤</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1,B=0,A</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cs typeface="Times New Roman" panose="02020603050405020304" pitchFamily="18" charset="0"/>
              </a:rPr>
              <a:t>≠2,X&gt;1</a:t>
            </a:r>
          </a:p>
        </p:txBody>
      </p:sp>
      <p:sp>
        <p:nvSpPr>
          <p:cNvPr id="574495" name="Text Box 31"/>
          <p:cNvSpPr txBox="1">
            <a:spLocks noChangeArrowheads="1"/>
          </p:cNvSpPr>
          <p:nvPr/>
        </p:nvSpPr>
        <p:spPr bwMode="auto">
          <a:xfrm>
            <a:off x="6959600" y="1196975"/>
            <a:ext cx="4495800" cy="1201738"/>
          </a:xfrm>
          <a:prstGeom prst="rect">
            <a:avLst/>
          </a:prstGeom>
          <a:noFill/>
          <a:ln w="9525">
            <a:noFill/>
            <a:miter lim="800000"/>
          </a:ln>
          <a:effectLst/>
        </p:spPr>
        <p:txBody>
          <a:bodyPr>
            <a:spAutoFit/>
          </a:bodyPr>
          <a:lstStyle/>
          <a:p>
            <a:pPr defTabSz="914400">
              <a:spcBef>
                <a:spcPct val="50000"/>
              </a:spcBef>
              <a:buClr>
                <a:schemeClr val="hlink"/>
              </a:buClr>
              <a:buSzPct val="50000"/>
              <a:buFont typeface="Wingdings" panose="05000000000000000000" pitchFamily="2" charset="2"/>
              <a:buNone/>
              <a:defRPr/>
            </a:pPr>
            <a:r>
              <a:rPr kumimoji="1" lang="en-US" altLang="zh-CN" sz="2400" b="1" dirty="0">
                <a:solidFill>
                  <a:srgbClr val="FFFF00"/>
                </a:solidFill>
                <a:effectLst>
                  <a:outerShdw blurRad="38100" dist="38100" dir="2700000" algn="tl">
                    <a:srgbClr val="000000"/>
                  </a:outerShdw>
                </a:effectLst>
                <a:latin typeface="楷体_GB2312" pitchFamily="49" charset="-122"/>
                <a:ea typeface="楷体_GB2312" pitchFamily="49" charset="-122"/>
              </a:rPr>
              <a:t>  </a:t>
            </a:r>
            <a:r>
              <a:rPr kumimoji="1" lang="zh-CN" altLang="en-US" sz="2400" b="1" dirty="0">
                <a:solidFill>
                  <a:srgbClr val="FFFF00"/>
                </a:solidFill>
                <a:effectLst>
                  <a:outerShdw blurRad="38100" dist="38100" dir="2700000" algn="tl">
                    <a:srgbClr val="000000"/>
                  </a:outerShdw>
                </a:effectLst>
                <a:latin typeface="楷体_GB2312" pitchFamily="49" charset="-122"/>
                <a:ea typeface="楷体_GB2312" pitchFamily="49" charset="-122"/>
              </a:rPr>
              <a:t>！条件覆盖通常比判定覆盖强 </a:t>
            </a:r>
            <a:r>
              <a:rPr kumimoji="1" lang="en-US" altLang="zh-CN" sz="2400" b="1" dirty="0">
                <a:solidFill>
                  <a:srgbClr val="FFFF00"/>
                </a:solidFill>
                <a:effectLst>
                  <a:outerShdw blurRad="38100" dist="38100" dir="2700000" algn="tl">
                    <a:srgbClr val="000000"/>
                  </a:outerShdw>
                </a:effectLst>
                <a:latin typeface="楷体_GB2312" pitchFamily="49" charset="-122"/>
                <a:ea typeface="楷体_GB2312" pitchFamily="49" charset="-122"/>
              </a:rPr>
              <a:t>,</a:t>
            </a:r>
            <a:r>
              <a:rPr kumimoji="1" lang="zh-CN" altLang="en-US" sz="2400" b="1" dirty="0">
                <a:solidFill>
                  <a:srgbClr val="FFFF00"/>
                </a:solidFill>
                <a:effectLst>
                  <a:outerShdw blurRad="38100" dist="38100" dir="2700000" algn="tl">
                    <a:srgbClr val="000000"/>
                  </a:outerShdw>
                </a:effectLst>
                <a:latin typeface="楷体_GB2312" pitchFamily="49" charset="-122"/>
                <a:ea typeface="楷体_GB2312" pitchFamily="49" charset="-122"/>
              </a:rPr>
              <a:t>但也可能满足条件覆盖标准而并不满足判定覆盖标准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574495"/>
                                        </p:tgtEl>
                                        <p:attrNameLst>
                                          <p:attrName>style.visibility</p:attrName>
                                        </p:attrNameLst>
                                      </p:cBhvr>
                                      <p:to>
                                        <p:strVal val="visible"/>
                                      </p:to>
                                    </p:set>
                                    <p:animEffect transition="in" filter="wheel(4)">
                                      <p:cBhvr>
                                        <p:cTn id="7" dur="1000"/>
                                        <p:tgtEl>
                                          <p:spTgt spid="574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4494"/>
                                        </p:tgtEl>
                                        <p:attrNameLst>
                                          <p:attrName>style.visibility</p:attrName>
                                        </p:attrNameLst>
                                      </p:cBhvr>
                                      <p:to>
                                        <p:strVal val="visible"/>
                                      </p:to>
                                    </p:set>
                                    <p:animEffect transition="in" filter="blinds(horizontal)">
                                      <p:cBhvr>
                                        <p:cTn id="12" dur="500"/>
                                        <p:tgtEl>
                                          <p:spTgt spid="5744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94" grpId="0" bldLvl="0" animBg="1"/>
      <p:bldP spid="57449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Rot="1" noChangeArrowheads="1"/>
          </p:cNvSpPr>
          <p:nvPr/>
        </p:nvSpPr>
        <p:spPr bwMode="auto">
          <a:xfrm>
            <a:off x="982663" y="117475"/>
            <a:ext cx="82311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判定/条件覆盖</a:t>
            </a:r>
          </a:p>
        </p:txBody>
      </p:sp>
      <p:sp>
        <p:nvSpPr>
          <p:cNvPr id="575492" name="Rectangle 4"/>
          <p:cNvSpPr>
            <a:spLocks noChangeArrowheads="1"/>
          </p:cNvSpPr>
          <p:nvPr/>
        </p:nvSpPr>
        <p:spPr bwMode="auto">
          <a:xfrm>
            <a:off x="1990725" y="2133600"/>
            <a:ext cx="8231188" cy="1584325"/>
          </a:xfrm>
          <a:prstGeom prst="rect">
            <a:avLst/>
          </a:prstGeom>
          <a:noFill/>
          <a:ln w="9525">
            <a:noFill/>
            <a:miter lim="800000"/>
          </a:ln>
          <a:effectLst/>
        </p:spPr>
        <p:txBody>
          <a:bodyPr/>
          <a:lstStyle/>
          <a:p>
            <a:pPr marL="342900" indent="-342900" defTabSz="914400">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选取足够多的测试数据，使得判定表达式中的每个条件都取到各种可能的值，而且每个判定表达式也都取到各种可能的结果。</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Text Box 2"/>
          <p:cNvSpPr txBox="1">
            <a:spLocks noChangeArrowheads="1"/>
          </p:cNvSpPr>
          <p:nvPr/>
        </p:nvSpPr>
        <p:spPr bwMode="auto">
          <a:xfrm>
            <a:off x="6635750" y="4491038"/>
            <a:ext cx="387350" cy="557212"/>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e</a:t>
            </a:r>
          </a:p>
        </p:txBody>
      </p:sp>
      <p:sp>
        <p:nvSpPr>
          <p:cNvPr id="577539" name="Text Box 3"/>
          <p:cNvSpPr txBox="1">
            <a:spLocks noChangeArrowheads="1"/>
          </p:cNvSpPr>
          <p:nvPr/>
        </p:nvSpPr>
        <p:spPr bwMode="auto">
          <a:xfrm>
            <a:off x="6635750" y="2509838"/>
            <a:ext cx="387350" cy="561975"/>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c</a:t>
            </a:r>
          </a:p>
        </p:txBody>
      </p:sp>
      <p:sp>
        <p:nvSpPr>
          <p:cNvPr id="577540" name="Text Box 4"/>
          <p:cNvSpPr txBox="1">
            <a:spLocks noChangeArrowheads="1"/>
          </p:cNvSpPr>
          <p:nvPr/>
        </p:nvSpPr>
        <p:spPr bwMode="auto">
          <a:xfrm>
            <a:off x="3446463" y="5322888"/>
            <a:ext cx="374650" cy="358775"/>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F</a:t>
            </a:r>
          </a:p>
        </p:txBody>
      </p:sp>
      <p:sp>
        <p:nvSpPr>
          <p:cNvPr id="577541" name="Text Box 5"/>
          <p:cNvSpPr txBox="1">
            <a:spLocks noChangeArrowheads="1"/>
          </p:cNvSpPr>
          <p:nvPr/>
        </p:nvSpPr>
        <p:spPr bwMode="auto">
          <a:xfrm>
            <a:off x="3446463" y="3306763"/>
            <a:ext cx="349250" cy="342900"/>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F</a:t>
            </a:r>
          </a:p>
        </p:txBody>
      </p:sp>
      <p:sp>
        <p:nvSpPr>
          <p:cNvPr id="577542" name="Text Box 6"/>
          <p:cNvSpPr txBox="1">
            <a:spLocks noChangeArrowheads="1"/>
          </p:cNvSpPr>
          <p:nvPr/>
        </p:nvSpPr>
        <p:spPr bwMode="auto">
          <a:xfrm>
            <a:off x="2520950" y="6396038"/>
            <a:ext cx="373063" cy="330200"/>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d</a:t>
            </a:r>
          </a:p>
        </p:txBody>
      </p:sp>
      <p:sp>
        <p:nvSpPr>
          <p:cNvPr id="577543" name="Text Box 7"/>
          <p:cNvSpPr txBox="1">
            <a:spLocks noChangeArrowheads="1"/>
          </p:cNvSpPr>
          <p:nvPr/>
        </p:nvSpPr>
        <p:spPr bwMode="auto">
          <a:xfrm>
            <a:off x="5175250" y="4746625"/>
            <a:ext cx="358775" cy="341313"/>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T</a:t>
            </a:r>
          </a:p>
        </p:txBody>
      </p:sp>
      <p:sp>
        <p:nvSpPr>
          <p:cNvPr id="577544" name="Text Box 8"/>
          <p:cNvSpPr txBox="1">
            <a:spLocks noChangeArrowheads="1"/>
          </p:cNvSpPr>
          <p:nvPr/>
        </p:nvSpPr>
        <p:spPr bwMode="auto">
          <a:xfrm>
            <a:off x="5189538" y="2289175"/>
            <a:ext cx="273050" cy="441325"/>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T</a:t>
            </a:r>
          </a:p>
        </p:txBody>
      </p:sp>
      <p:sp>
        <p:nvSpPr>
          <p:cNvPr id="577545" name="Text Box 9"/>
          <p:cNvSpPr txBox="1">
            <a:spLocks noChangeArrowheads="1"/>
          </p:cNvSpPr>
          <p:nvPr/>
        </p:nvSpPr>
        <p:spPr bwMode="auto">
          <a:xfrm>
            <a:off x="1758950" y="4491038"/>
            <a:ext cx="304800" cy="433387"/>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b</a:t>
            </a:r>
          </a:p>
        </p:txBody>
      </p:sp>
      <p:sp>
        <p:nvSpPr>
          <p:cNvPr id="577546" name="Text Box 10"/>
          <p:cNvSpPr txBox="1">
            <a:spLocks noChangeArrowheads="1"/>
          </p:cNvSpPr>
          <p:nvPr/>
        </p:nvSpPr>
        <p:spPr bwMode="auto">
          <a:xfrm>
            <a:off x="1682750" y="2509838"/>
            <a:ext cx="381000" cy="419100"/>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a</a:t>
            </a:r>
          </a:p>
        </p:txBody>
      </p:sp>
      <p:sp>
        <p:nvSpPr>
          <p:cNvPr id="27658" name="Line 11"/>
          <p:cNvSpPr>
            <a:spLocks noChangeShapeType="1"/>
          </p:cNvSpPr>
          <p:nvPr/>
        </p:nvSpPr>
        <p:spPr bwMode="auto">
          <a:xfrm>
            <a:off x="3514725" y="1468438"/>
            <a:ext cx="0" cy="74295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7548" name="AutoShape 12"/>
          <p:cNvSpPr>
            <a:spLocks noChangeArrowheads="1"/>
          </p:cNvSpPr>
          <p:nvPr/>
        </p:nvSpPr>
        <p:spPr bwMode="auto">
          <a:xfrm>
            <a:off x="2063750" y="2205038"/>
            <a:ext cx="2940050" cy="1112837"/>
          </a:xfrm>
          <a:prstGeom prst="flowChartDecision">
            <a:avLst/>
          </a:prstGeom>
          <a:noFill/>
          <a:ln w="28575">
            <a:solidFill>
              <a:srgbClr val="FFFFFF"/>
            </a:solidFill>
            <a:miter lim="800000"/>
          </a:ln>
        </p:spPr>
        <p:txBody>
          <a:bodyPr/>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A&gt;1 and B=0</a:t>
            </a:r>
          </a:p>
        </p:txBody>
      </p:sp>
      <p:sp>
        <p:nvSpPr>
          <p:cNvPr id="27660" name="Line 13"/>
          <p:cNvSpPr>
            <a:spLocks noChangeShapeType="1"/>
          </p:cNvSpPr>
          <p:nvPr/>
        </p:nvSpPr>
        <p:spPr bwMode="auto">
          <a:xfrm flipV="1">
            <a:off x="4959350" y="2752725"/>
            <a:ext cx="609600" cy="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7550" name="AutoShape 14"/>
          <p:cNvSpPr>
            <a:spLocks noChangeArrowheads="1"/>
          </p:cNvSpPr>
          <p:nvPr/>
        </p:nvSpPr>
        <p:spPr bwMode="auto">
          <a:xfrm>
            <a:off x="5568950" y="2357438"/>
            <a:ext cx="1046163" cy="742950"/>
          </a:xfrm>
          <a:prstGeom prst="flowChartProcess">
            <a:avLst/>
          </a:prstGeom>
          <a:noFill/>
          <a:ln w="28575">
            <a:solidFill>
              <a:srgbClr val="FFFFFF"/>
            </a:solidFill>
            <a:miter lim="800000"/>
          </a:ln>
        </p:spPr>
        <p:txBody>
          <a:bodyPr anchor="ctr" anchorCtr="1"/>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X=X/A</a:t>
            </a:r>
          </a:p>
        </p:txBody>
      </p:sp>
      <p:sp>
        <p:nvSpPr>
          <p:cNvPr id="27662" name="Line 15"/>
          <p:cNvSpPr>
            <a:spLocks noChangeShapeType="1"/>
          </p:cNvSpPr>
          <p:nvPr/>
        </p:nvSpPr>
        <p:spPr bwMode="auto">
          <a:xfrm>
            <a:off x="3514725" y="3324225"/>
            <a:ext cx="0" cy="930275"/>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7552" name="AutoShape 16"/>
          <p:cNvSpPr>
            <a:spLocks noChangeArrowheads="1"/>
          </p:cNvSpPr>
          <p:nvPr/>
        </p:nvSpPr>
        <p:spPr bwMode="auto">
          <a:xfrm>
            <a:off x="2063750" y="4262438"/>
            <a:ext cx="2895600" cy="1112837"/>
          </a:xfrm>
          <a:prstGeom prst="flowChartDecision">
            <a:avLst/>
          </a:prstGeom>
          <a:noFill/>
          <a:ln w="28575">
            <a:solidFill>
              <a:srgbClr val="FFFFFF"/>
            </a:solidFill>
            <a:miter lim="800000"/>
          </a:ln>
        </p:spPr>
        <p:txBody>
          <a:bodyPr anchor="ctr" anchorCtr="1"/>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A=2 or  X&gt;1</a:t>
            </a:r>
          </a:p>
        </p:txBody>
      </p:sp>
      <p:sp>
        <p:nvSpPr>
          <p:cNvPr id="577553" name="AutoShape 17"/>
          <p:cNvSpPr>
            <a:spLocks noChangeArrowheads="1"/>
          </p:cNvSpPr>
          <p:nvPr/>
        </p:nvSpPr>
        <p:spPr bwMode="auto">
          <a:xfrm>
            <a:off x="5568950" y="4414838"/>
            <a:ext cx="1044575" cy="742950"/>
          </a:xfrm>
          <a:prstGeom prst="flowChartProcess">
            <a:avLst/>
          </a:prstGeom>
          <a:noFill/>
          <a:ln w="28575">
            <a:solidFill>
              <a:srgbClr val="FFFFFF"/>
            </a:solidFill>
            <a:miter lim="800000"/>
          </a:ln>
        </p:spPr>
        <p:txBody>
          <a:bodyPr anchor="ctr" anchorCtr="1"/>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X=X+1</a:t>
            </a:r>
          </a:p>
        </p:txBody>
      </p:sp>
      <p:sp>
        <p:nvSpPr>
          <p:cNvPr id="27665" name="Line 18"/>
          <p:cNvSpPr>
            <a:spLocks noChangeShapeType="1"/>
          </p:cNvSpPr>
          <p:nvPr/>
        </p:nvSpPr>
        <p:spPr bwMode="auto">
          <a:xfrm>
            <a:off x="3514725" y="5367338"/>
            <a:ext cx="0" cy="928687"/>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7555" name="AutoShape 19"/>
          <p:cNvSpPr>
            <a:spLocks noChangeArrowheads="1"/>
          </p:cNvSpPr>
          <p:nvPr/>
        </p:nvSpPr>
        <p:spPr bwMode="auto">
          <a:xfrm>
            <a:off x="2995613" y="981075"/>
            <a:ext cx="1039812" cy="487363"/>
          </a:xfrm>
          <a:prstGeom prst="flowChartAlternateProcess">
            <a:avLst/>
          </a:prstGeom>
          <a:noFill/>
          <a:ln w="28575">
            <a:solidFill>
              <a:srgbClr val="FFFFFF"/>
            </a:solidFill>
            <a:miter lim="800000"/>
          </a:ln>
        </p:spPr>
        <p:txBody>
          <a:bodyPr anchor="ctr" anchorCtr="1"/>
          <a:lstStyle/>
          <a:p>
            <a:pPr algn="ctr" defTabSz="914400" eaLnBrk="0" hangingPunct="0">
              <a:defRPr/>
            </a:pPr>
            <a:r>
              <a:rPr lang="zh-CN" altLang="en-US" sz="2000" b="1">
                <a:solidFill>
                  <a:srgbClr val="FFFF00"/>
                </a:solidFill>
                <a:effectLst>
                  <a:outerShdw blurRad="38100" dist="38100" dir="2700000" algn="tl">
                    <a:srgbClr val="000000">
                      <a:alpha val="43137"/>
                    </a:srgbClr>
                  </a:outerShdw>
                </a:effectLst>
                <a:latin typeface="Times New Roman" panose="02020603050405020304" pitchFamily="18" charset="0"/>
              </a:rPr>
              <a:t>入口</a:t>
            </a:r>
          </a:p>
        </p:txBody>
      </p:sp>
      <p:sp>
        <p:nvSpPr>
          <p:cNvPr id="577556" name="AutoShape 20"/>
          <p:cNvSpPr>
            <a:spLocks noChangeArrowheads="1"/>
          </p:cNvSpPr>
          <p:nvPr/>
        </p:nvSpPr>
        <p:spPr bwMode="auto">
          <a:xfrm>
            <a:off x="2995613" y="6296025"/>
            <a:ext cx="1039812" cy="374650"/>
          </a:xfrm>
          <a:prstGeom prst="flowChartAlternateProcess">
            <a:avLst/>
          </a:prstGeom>
          <a:noFill/>
          <a:ln w="28575">
            <a:solidFill>
              <a:srgbClr val="FFFFFF"/>
            </a:solidFill>
            <a:miter lim="800000"/>
          </a:ln>
        </p:spPr>
        <p:txBody>
          <a:bodyPr/>
          <a:lstStyle/>
          <a:p>
            <a:pPr algn="ctr" defTabSz="914400" eaLnBrk="0" hangingPunct="0">
              <a:defRPr/>
            </a:pPr>
            <a:r>
              <a:rPr lang="zh-CN" altLang="en-US" sz="2000" b="1">
                <a:solidFill>
                  <a:srgbClr val="FFFF00"/>
                </a:solidFill>
                <a:effectLst>
                  <a:outerShdw blurRad="38100" dist="38100" dir="2700000" algn="tl">
                    <a:srgbClr val="000000">
                      <a:alpha val="43137"/>
                    </a:srgbClr>
                  </a:outerShdw>
                </a:effectLst>
                <a:latin typeface="Times New Roman" panose="02020603050405020304" pitchFamily="18" charset="0"/>
              </a:rPr>
              <a:t>返回</a:t>
            </a:r>
          </a:p>
        </p:txBody>
      </p:sp>
      <p:sp>
        <p:nvSpPr>
          <p:cNvPr id="577557" name="Text Box 21"/>
          <p:cNvSpPr txBox="1">
            <a:spLocks noChangeArrowheads="1"/>
          </p:cNvSpPr>
          <p:nvPr/>
        </p:nvSpPr>
        <p:spPr bwMode="auto">
          <a:xfrm>
            <a:off x="2673350" y="985838"/>
            <a:ext cx="304800" cy="381000"/>
          </a:xfrm>
          <a:prstGeom prst="rect">
            <a:avLst/>
          </a:prstGeom>
          <a:noFill/>
          <a:ln w="28575">
            <a:noFill/>
            <a:miter lim="800000"/>
          </a:ln>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s</a:t>
            </a:r>
          </a:p>
        </p:txBody>
      </p:sp>
      <p:sp>
        <p:nvSpPr>
          <p:cNvPr id="27669" name="Freeform 22"/>
          <p:cNvSpPr>
            <a:spLocks noChangeArrowheads="1"/>
          </p:cNvSpPr>
          <p:nvPr/>
        </p:nvSpPr>
        <p:spPr bwMode="auto">
          <a:xfrm>
            <a:off x="3517900" y="3119438"/>
            <a:ext cx="2584450" cy="619125"/>
          </a:xfrm>
          <a:custGeom>
            <a:avLst/>
            <a:gdLst/>
            <a:ahLst/>
            <a:cxnLst>
              <a:cxn ang="0">
                <a:pos x="1296" y="0"/>
              </a:cxn>
              <a:cxn ang="0">
                <a:pos x="1296" y="288"/>
              </a:cxn>
              <a:cxn ang="0">
                <a:pos x="0" y="288"/>
              </a:cxn>
            </a:cxnLst>
            <a:rect l="0" t="0" r="r" b="b"/>
            <a:pathLst>
              <a:path w="1296" h="288">
                <a:moveTo>
                  <a:pt x="1296" y="0"/>
                </a:moveTo>
                <a:lnTo>
                  <a:pt x="1296" y="288"/>
                </a:lnTo>
                <a:lnTo>
                  <a:pt x="0" y="288"/>
                </a:lnTo>
              </a:path>
            </a:pathLst>
          </a:cu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27670" name="Freeform 23"/>
          <p:cNvSpPr>
            <a:spLocks noChangeArrowheads="1"/>
          </p:cNvSpPr>
          <p:nvPr/>
        </p:nvSpPr>
        <p:spPr bwMode="auto">
          <a:xfrm>
            <a:off x="3517900" y="5154613"/>
            <a:ext cx="2584450" cy="744537"/>
          </a:xfrm>
          <a:custGeom>
            <a:avLst/>
            <a:gdLst/>
            <a:ahLst/>
            <a:cxnLst>
              <a:cxn ang="0">
                <a:pos x="1248" y="0"/>
              </a:cxn>
              <a:cxn ang="0">
                <a:pos x="1248" y="336"/>
              </a:cxn>
              <a:cxn ang="0">
                <a:pos x="0" y="336"/>
              </a:cxn>
            </a:cxnLst>
            <a:rect l="0" t="0" r="r" b="b"/>
            <a:pathLst>
              <a:path w="1248" h="336">
                <a:moveTo>
                  <a:pt x="1248" y="0"/>
                </a:moveTo>
                <a:lnTo>
                  <a:pt x="1248" y="336"/>
                </a:lnTo>
                <a:lnTo>
                  <a:pt x="0" y="336"/>
                </a:lnTo>
              </a:path>
            </a:pathLst>
          </a:cu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27671" name="Line 24"/>
          <p:cNvSpPr>
            <a:spLocks noChangeShapeType="1"/>
          </p:cNvSpPr>
          <p:nvPr/>
        </p:nvSpPr>
        <p:spPr bwMode="auto">
          <a:xfrm>
            <a:off x="4959350" y="4810125"/>
            <a:ext cx="609600" cy="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grpSp>
        <p:nvGrpSpPr>
          <p:cNvPr id="2" name="Group 25"/>
          <p:cNvGrpSpPr>
            <a:grpSpLocks/>
          </p:cNvGrpSpPr>
          <p:nvPr/>
        </p:nvGrpSpPr>
        <p:grpSpPr bwMode="auto">
          <a:xfrm>
            <a:off x="3663950" y="1444625"/>
            <a:ext cx="2590800" cy="4876800"/>
            <a:chOff x="3552" y="1584"/>
            <a:chExt cx="1632" cy="1968"/>
          </a:xfrm>
        </p:grpSpPr>
        <p:sp>
          <p:nvSpPr>
            <p:cNvPr id="27673" name="Line 26"/>
            <p:cNvSpPr>
              <a:spLocks noChangeShapeType="1"/>
            </p:cNvSpPr>
            <p:nvPr/>
          </p:nvSpPr>
          <p:spPr bwMode="auto">
            <a:xfrm>
              <a:off x="3552" y="1920"/>
              <a:ext cx="1584" cy="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27674" name="Line 27"/>
            <p:cNvSpPr>
              <a:spLocks noChangeShapeType="1"/>
            </p:cNvSpPr>
            <p:nvPr/>
          </p:nvSpPr>
          <p:spPr bwMode="auto">
            <a:xfrm>
              <a:off x="3552" y="1584"/>
              <a:ext cx="0" cy="336"/>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7675" name="Line 28"/>
            <p:cNvSpPr>
              <a:spLocks noChangeShapeType="1"/>
            </p:cNvSpPr>
            <p:nvPr/>
          </p:nvSpPr>
          <p:spPr bwMode="auto">
            <a:xfrm>
              <a:off x="5136" y="1920"/>
              <a:ext cx="0" cy="72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7676" name="Line 29"/>
            <p:cNvSpPr>
              <a:spLocks noChangeShapeType="1"/>
            </p:cNvSpPr>
            <p:nvPr/>
          </p:nvSpPr>
          <p:spPr bwMode="auto">
            <a:xfrm flipH="1">
              <a:off x="3600" y="2640"/>
              <a:ext cx="1536" cy="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7677" name="Line 30"/>
            <p:cNvSpPr>
              <a:spLocks noChangeShapeType="1"/>
            </p:cNvSpPr>
            <p:nvPr/>
          </p:nvSpPr>
          <p:spPr bwMode="auto">
            <a:xfrm>
              <a:off x="3600" y="2640"/>
              <a:ext cx="0" cy="192"/>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27678" name="Line 31"/>
            <p:cNvSpPr>
              <a:spLocks noChangeShapeType="1"/>
            </p:cNvSpPr>
            <p:nvPr/>
          </p:nvSpPr>
          <p:spPr bwMode="auto">
            <a:xfrm>
              <a:off x="3600" y="2832"/>
              <a:ext cx="1584" cy="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27679" name="Line 32"/>
            <p:cNvSpPr>
              <a:spLocks noChangeShapeType="1"/>
            </p:cNvSpPr>
            <p:nvPr/>
          </p:nvSpPr>
          <p:spPr bwMode="auto">
            <a:xfrm>
              <a:off x="5184" y="2832"/>
              <a:ext cx="0" cy="48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7680" name="Line 33"/>
            <p:cNvSpPr>
              <a:spLocks noChangeShapeType="1"/>
            </p:cNvSpPr>
            <p:nvPr/>
          </p:nvSpPr>
          <p:spPr bwMode="auto">
            <a:xfrm>
              <a:off x="3600" y="3312"/>
              <a:ext cx="1584" cy="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7681" name="Line 34"/>
            <p:cNvSpPr>
              <a:spLocks noChangeShapeType="1"/>
            </p:cNvSpPr>
            <p:nvPr/>
          </p:nvSpPr>
          <p:spPr bwMode="auto">
            <a:xfrm>
              <a:off x="3600" y="3312"/>
              <a:ext cx="0" cy="24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grpSp>
      <p:sp>
        <p:nvSpPr>
          <p:cNvPr id="577571" name="Line 35"/>
          <p:cNvSpPr>
            <a:spLocks noChangeShapeType="1"/>
          </p:cNvSpPr>
          <p:nvPr/>
        </p:nvSpPr>
        <p:spPr bwMode="auto">
          <a:xfrm>
            <a:off x="3214688" y="1435100"/>
            <a:ext cx="0" cy="487680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577572" name="Text Box 36"/>
          <p:cNvSpPr txBox="1">
            <a:spLocks noChangeArrowheads="1"/>
          </p:cNvSpPr>
          <p:nvPr/>
        </p:nvSpPr>
        <p:spPr bwMode="auto">
          <a:xfrm>
            <a:off x="7462838" y="1341438"/>
            <a:ext cx="3657600" cy="3444875"/>
          </a:xfrm>
          <a:prstGeom prst="rect">
            <a:avLst/>
          </a:prstGeom>
          <a:solidFill>
            <a:srgbClr val="3EFAB7"/>
          </a:solidFill>
          <a:ln w="9525">
            <a:noFill/>
            <a:miter lim="800000"/>
          </a:ln>
          <a:effectLst/>
        </p:spPr>
        <p:txBody>
          <a:bodyPr>
            <a:spAutoFit/>
          </a:bodyPr>
          <a:lstStyle/>
          <a:p>
            <a:pPr defTabSz="914400">
              <a:spcBef>
                <a:spcPct val="50000"/>
              </a:spcBef>
              <a:buClr>
                <a:schemeClr val="hlink"/>
              </a:buClr>
              <a:buSzPct val="50000"/>
              <a:buFont typeface="Wingdings" panose="05000000000000000000" pitchFamily="2" charset="2"/>
              <a:buNone/>
              <a:defRPr/>
            </a:pPr>
            <a:r>
              <a:rPr kumimoji="1" lang="en-US" altLang="zh-CN"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[(2,0,4),(2,0,3)]</a:t>
            </a:r>
          </a:p>
          <a:p>
            <a:pPr defTabSz="914400">
              <a:spcBef>
                <a:spcPct val="50000"/>
              </a:spcBef>
              <a:buClr>
                <a:schemeClr val="hlink"/>
              </a:buClr>
              <a:buSzPct val="50000"/>
              <a:buFont typeface="Wingdings" panose="05000000000000000000" pitchFamily="2" charset="2"/>
              <a:buNone/>
              <a:defRPr/>
            </a:pP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执行路径</a:t>
            </a:r>
            <a:r>
              <a:rPr kumimoji="1" lang="en-US" altLang="zh-CN" sz="2000" b="1" dirty="0" err="1">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sacbed</a:t>
            </a: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，满足条件</a:t>
            </a:r>
            <a:r>
              <a:rPr kumimoji="1" lang="en-US" altLang="zh-CN"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a:t>
            </a:r>
          </a:p>
          <a:p>
            <a:pPr defTabSz="914400">
              <a:spcBef>
                <a:spcPct val="50000"/>
              </a:spcBef>
              <a:buClr>
                <a:schemeClr val="hlink"/>
              </a:buClr>
              <a:buSzPct val="50000"/>
              <a:buFont typeface="Wingdings" panose="05000000000000000000" pitchFamily="2" charset="2"/>
              <a:buNone/>
              <a:defRPr/>
            </a:pPr>
            <a:r>
              <a:rPr kumimoji="1" lang="en-US" altLang="zh-CN"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A&gt;1,B=0,A=2,X&gt;1,</a:t>
            </a: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判定</a:t>
            </a:r>
            <a:r>
              <a:rPr kumimoji="1" lang="en-US" altLang="zh-CN"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a</a:t>
            </a: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为真，</a:t>
            </a:r>
          </a:p>
          <a:p>
            <a:pPr defTabSz="914400">
              <a:spcBef>
                <a:spcPct val="50000"/>
              </a:spcBef>
              <a:buClr>
                <a:schemeClr val="hlink"/>
              </a:buClr>
              <a:buSzPct val="50000"/>
              <a:buFont typeface="Wingdings" panose="05000000000000000000" pitchFamily="2" charset="2"/>
              <a:buNone/>
              <a:defRPr/>
            </a:pP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判定</a:t>
            </a:r>
            <a:r>
              <a:rPr kumimoji="1" lang="en-US" altLang="zh-CN"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b</a:t>
            </a: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为真</a:t>
            </a:r>
            <a:r>
              <a:rPr kumimoji="1" lang="zh-CN" altLang="en-US" sz="2000" b="1" dirty="0">
                <a:solidFill>
                  <a:srgbClr val="EB2336"/>
                </a:solidFill>
                <a:effectLst>
                  <a:outerShdw blurRad="38100" dist="38100" dir="2700000" algn="tl">
                    <a:srgbClr val="000000"/>
                  </a:outerShdw>
                </a:effectLst>
                <a:latin typeface="宋体" panose="02010600030101010101" pitchFamily="2" charset="-122"/>
                <a:ea typeface="仿宋_GB2312" pitchFamily="49" charset="-122"/>
              </a:rPr>
              <a:t> </a:t>
            </a:r>
          </a:p>
          <a:p>
            <a:pPr defTabSz="914400">
              <a:spcBef>
                <a:spcPct val="50000"/>
              </a:spcBef>
              <a:buClr>
                <a:schemeClr val="hlink"/>
              </a:buClr>
              <a:buSzPct val="50000"/>
              <a:buFont typeface="Wingdings" panose="05000000000000000000" pitchFamily="2" charset="2"/>
              <a:buNone/>
              <a:defRPr/>
            </a:pPr>
            <a:r>
              <a:rPr kumimoji="1" lang="en-US" altLang="zh-CN" sz="2000" b="1" dirty="0">
                <a:solidFill>
                  <a:srgbClr val="EB2336"/>
                </a:solidFill>
                <a:effectLst>
                  <a:outerShdw blurRad="38100" dist="38100" dir="2700000" algn="tl">
                    <a:srgbClr val="000000"/>
                  </a:outerShdw>
                </a:effectLst>
                <a:latin typeface="宋体" panose="02010600030101010101" pitchFamily="2" charset="-122"/>
                <a:ea typeface="仿宋_GB2312" pitchFamily="49" charset="-122"/>
              </a:rPr>
              <a:t>[(1,1,1),(1,1,1)]</a:t>
            </a:r>
          </a:p>
          <a:p>
            <a:pPr defTabSz="914400">
              <a:spcBef>
                <a:spcPct val="50000"/>
              </a:spcBef>
              <a:buClr>
                <a:schemeClr val="hlink"/>
              </a:buClr>
              <a:buSzPct val="50000"/>
              <a:buFont typeface="Wingdings" panose="05000000000000000000" pitchFamily="2" charset="2"/>
              <a:buNone/>
              <a:defRPr/>
            </a:pP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执行路径</a:t>
            </a:r>
            <a:r>
              <a:rPr kumimoji="1" lang="en-US" altLang="zh-CN" sz="2000" b="1" dirty="0" err="1">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sabd</a:t>
            </a: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，满足条件</a:t>
            </a:r>
            <a:r>
              <a:rPr kumimoji="1" lang="en-US" altLang="zh-CN"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a:t>
            </a:r>
          </a:p>
          <a:p>
            <a:pPr defTabSz="914400">
              <a:spcBef>
                <a:spcPct val="50000"/>
              </a:spcBef>
              <a:buClr>
                <a:schemeClr val="hlink"/>
              </a:buClr>
              <a:buSzPct val="50000"/>
              <a:buFont typeface="Wingdings" panose="05000000000000000000" pitchFamily="2" charset="2"/>
              <a:buNone/>
              <a:defRPr/>
            </a:pPr>
            <a:r>
              <a:rPr kumimoji="1" lang="en-US" altLang="zh-CN"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A≤1,B≠0,A≠2,X≤1</a:t>
            </a: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，判定</a:t>
            </a:r>
            <a:r>
              <a:rPr kumimoji="1" lang="en-US" altLang="zh-CN"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a</a:t>
            </a: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为假，判定</a:t>
            </a:r>
            <a:r>
              <a:rPr kumimoji="1" lang="en-US" altLang="zh-CN"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b</a:t>
            </a: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为假</a:t>
            </a:r>
            <a:r>
              <a:rPr kumimoji="1" lang="zh-CN" altLang="en-US" sz="20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 </a:t>
            </a:r>
          </a:p>
        </p:txBody>
      </p:sp>
      <p:sp>
        <p:nvSpPr>
          <p:cNvPr id="577573" name="Text Box 37"/>
          <p:cNvSpPr txBox="1">
            <a:spLocks noChangeArrowheads="1"/>
          </p:cNvSpPr>
          <p:nvPr/>
        </p:nvSpPr>
        <p:spPr bwMode="auto">
          <a:xfrm>
            <a:off x="7462838" y="5302250"/>
            <a:ext cx="3673475" cy="1200150"/>
          </a:xfrm>
          <a:prstGeom prst="rect">
            <a:avLst/>
          </a:prstGeom>
          <a:solidFill>
            <a:srgbClr val="CCFFCC"/>
          </a:solidFill>
          <a:ln w="28575">
            <a:noFill/>
            <a:miter lim="800000"/>
          </a:ln>
          <a:effectLst/>
        </p:spPr>
        <p:txBody>
          <a:bodyPr>
            <a:spAutoFit/>
          </a:bodyPr>
          <a:lstStyle/>
          <a:p>
            <a:pPr marL="342900" indent="-342900" defTabSz="914400">
              <a:spcBef>
                <a:spcPct val="50000"/>
              </a:spcBef>
              <a:buClr>
                <a:schemeClr val="hlink"/>
              </a:buClr>
              <a:buSzPct val="50000"/>
              <a:buFont typeface="Wingdings" panose="05000000000000000000" pitchFamily="2" charset="2"/>
              <a:buNone/>
              <a:defRPr/>
            </a:pPr>
            <a:r>
              <a:rPr kumimoji="1" lang="en-US" altLang="zh-CN" sz="2400" b="1" dirty="0">
                <a:effectLst>
                  <a:outerShdw blurRad="38100" dist="38100" dir="2700000" algn="tl">
                    <a:srgbClr val="000000"/>
                  </a:outerShdw>
                </a:effectLst>
                <a:latin typeface="宋体" panose="02010600030101010101" pitchFamily="2" charset="-122"/>
                <a:ea typeface="楷体_GB2312" pitchFamily="49" charset="-122"/>
              </a:rPr>
              <a:t> </a:t>
            </a:r>
            <a:r>
              <a:rPr kumimoji="1" lang="en-US" altLang="zh-CN" sz="2400" b="1" dirty="0">
                <a:solidFill>
                  <a:srgbClr val="FF0000"/>
                </a:solidFill>
                <a:effectLst>
                  <a:outerShdw blurRad="38100" dist="38100" dir="2700000" algn="tl">
                    <a:srgbClr val="000000"/>
                  </a:outerShdw>
                </a:effectLst>
                <a:latin typeface="宋体" panose="02010600030101010101" pitchFamily="2" charset="-122"/>
                <a:ea typeface="楷体_GB2312" pitchFamily="49" charset="-122"/>
              </a:rPr>
              <a:t> </a:t>
            </a:r>
            <a:r>
              <a:rPr kumimoji="1" lang="zh-CN" altLang="en-US" sz="2400" b="1" dirty="0">
                <a:solidFill>
                  <a:srgbClr val="FF0000"/>
                </a:solidFill>
                <a:latin typeface="宋体" panose="02010600030101010101" pitchFamily="2" charset="-122"/>
                <a:ea typeface="楷体_GB2312" pitchFamily="49" charset="-122"/>
              </a:rPr>
              <a:t>！</a:t>
            </a:r>
            <a:r>
              <a:rPr kumimoji="1" lang="zh-CN" altLang="en-US" sz="2400" b="1" dirty="0">
                <a:latin typeface="宋体" panose="02010600030101010101" pitchFamily="2" charset="-122"/>
                <a:ea typeface="楷体_GB2312" pitchFamily="49" charset="-122"/>
              </a:rPr>
              <a:t>由于条件隐藏，使得逻辑表达式中的错误不一定都能查得出来。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2" presetClass="entr" presetSubtype="1" fill="hold" nodeType="afterEffect">
                                  <p:stCondLst>
                                    <p:cond delay="1000"/>
                                  </p:stCondLst>
                                  <p:childTnLst>
                                    <p:set>
                                      <p:cBhvr>
                                        <p:cTn id="10" dur="1" fill="hold">
                                          <p:stCondLst>
                                            <p:cond delay="0"/>
                                          </p:stCondLst>
                                        </p:cTn>
                                        <p:tgtEl>
                                          <p:spTgt spid="577571"/>
                                        </p:tgtEl>
                                        <p:attrNameLst>
                                          <p:attrName>style.visibility</p:attrName>
                                        </p:attrNameLst>
                                      </p:cBhvr>
                                      <p:to>
                                        <p:strVal val="visible"/>
                                      </p:to>
                                    </p:set>
                                    <p:animEffect transition="in" filter="wipe(up)">
                                      <p:cBhvr>
                                        <p:cTn id="11" dur="500"/>
                                        <p:tgtEl>
                                          <p:spTgt spid="5775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577572"/>
                                        </p:tgtEl>
                                        <p:attrNameLst>
                                          <p:attrName>style.visibility</p:attrName>
                                        </p:attrNameLst>
                                      </p:cBhvr>
                                      <p:to>
                                        <p:strVal val="visible"/>
                                      </p:to>
                                    </p:set>
                                    <p:animEffect transition="in" filter="barn(outHorizontal)">
                                      <p:cBhvr>
                                        <p:cTn id="16" dur="500"/>
                                        <p:tgtEl>
                                          <p:spTgt spid="5775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577573"/>
                                        </p:tgtEl>
                                        <p:attrNameLst>
                                          <p:attrName>style.visibility</p:attrName>
                                        </p:attrNameLst>
                                      </p:cBhvr>
                                      <p:to>
                                        <p:strVal val="visible"/>
                                      </p:to>
                                    </p:set>
                                    <p:animEffect transition="in" filter="diamond(in)">
                                      <p:cBhvr>
                                        <p:cTn id="21" dur="1000"/>
                                        <p:tgtEl>
                                          <p:spTgt spid="577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72" grpId="0" bldLvl="0" animBg="1"/>
      <p:bldP spid="57757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Rot="1" noChangeArrowheads="1"/>
          </p:cNvSpPr>
          <p:nvPr/>
        </p:nvSpPr>
        <p:spPr bwMode="auto">
          <a:xfrm>
            <a:off x="909638" y="117475"/>
            <a:ext cx="82327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条件组合覆盖</a:t>
            </a:r>
          </a:p>
        </p:txBody>
      </p:sp>
      <p:sp>
        <p:nvSpPr>
          <p:cNvPr id="578564" name="Rectangle 4"/>
          <p:cNvSpPr>
            <a:spLocks noChangeArrowheads="1"/>
          </p:cNvSpPr>
          <p:nvPr/>
        </p:nvSpPr>
        <p:spPr bwMode="auto">
          <a:xfrm>
            <a:off x="2062163" y="1773238"/>
            <a:ext cx="8231187" cy="2520950"/>
          </a:xfrm>
          <a:prstGeom prst="rect">
            <a:avLst/>
          </a:prstGeom>
          <a:noFill/>
          <a:ln w="9525">
            <a:noFill/>
            <a:miter lim="800000"/>
          </a:ln>
          <a:effectLst/>
        </p:spPr>
        <p:txBody>
          <a:bodyPr/>
          <a:lstStyle/>
          <a:p>
            <a:pPr marL="342900" indent="-342900" defTabSz="914400">
              <a:lnSpc>
                <a:spcPts val="3840"/>
              </a:lnSpc>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条件组合覆盖就是设计足够的测试用例，运行被测程序，使得每个判定中条件的所有可能组合至少出现一次。</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Text Box 2"/>
          <p:cNvSpPr txBox="1">
            <a:spLocks noChangeArrowheads="1"/>
          </p:cNvSpPr>
          <p:nvPr/>
        </p:nvSpPr>
        <p:spPr bwMode="auto">
          <a:xfrm>
            <a:off x="2493963" y="976313"/>
            <a:ext cx="2514600" cy="1985962"/>
          </a:xfrm>
          <a:prstGeom prst="rect">
            <a:avLst/>
          </a:prstGeom>
          <a:noFill/>
          <a:ln w="9525">
            <a:noFill/>
            <a:miter lim="800000"/>
          </a:ln>
          <a:effectLst/>
        </p:spPr>
        <p:txBody>
          <a:bodyPr>
            <a:spAutoFit/>
          </a:bodyPr>
          <a:lstStyle/>
          <a:p>
            <a:pPr defTabSz="914400">
              <a:lnSpc>
                <a:spcPct val="110000"/>
              </a:lnSpc>
              <a:buClr>
                <a:schemeClr val="hlink"/>
              </a:buClr>
              <a:buSzPct val="50000"/>
              <a:buFont typeface="Monotype Sorts" pitchFamily="2" charset="2"/>
              <a:buNone/>
              <a:defRPr/>
            </a:pP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① A</a:t>
            </a:r>
            <a:r>
              <a:rPr kumimoji="1" lang="zh-CN" altLang="en-US"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1, B</a:t>
            </a:r>
            <a:r>
              <a:rPr kumimoji="1" lang="zh-CN" altLang="en-US"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0 </a:t>
            </a:r>
          </a:p>
          <a:p>
            <a:pPr defTabSz="914400">
              <a:lnSpc>
                <a:spcPct val="110000"/>
              </a:lnSpc>
              <a:buClr>
                <a:schemeClr val="hlink"/>
              </a:buClr>
              <a:buSzPct val="50000"/>
              <a:buFont typeface="Monotype Sorts" pitchFamily="2" charset="2"/>
              <a:buNone/>
              <a:defRPr/>
            </a:pP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② A</a:t>
            </a:r>
            <a:r>
              <a:rPr kumimoji="1" lang="zh-CN" altLang="en-US"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1, B≠0             ③ A</a:t>
            </a:r>
            <a:r>
              <a:rPr kumimoji="1" lang="en-US" altLang="zh-CN" sz="2800" b="1" dirty="0">
                <a:solidFill>
                  <a:schemeClr val="bg1"/>
                </a:solidFill>
                <a:effectLst>
                  <a:outerShdw blurRad="38100" dist="38100" dir="2700000" algn="tl">
                    <a:srgbClr val="000000"/>
                  </a:outerShdw>
                </a:effectLst>
                <a:latin typeface="宋体" panose="02010600030101010101" pitchFamily="2"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1, B</a:t>
            </a:r>
            <a:r>
              <a:rPr kumimoji="1" lang="zh-CN" altLang="en-US"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0           </a:t>
            </a:r>
          </a:p>
          <a:p>
            <a:pPr defTabSz="914400">
              <a:lnSpc>
                <a:spcPct val="110000"/>
              </a:lnSpc>
              <a:buClr>
                <a:schemeClr val="hlink"/>
              </a:buClr>
              <a:buSzPct val="50000"/>
              <a:buFont typeface="Monotype Sorts" pitchFamily="2" charset="2"/>
              <a:buNone/>
              <a:defRPr/>
            </a:pP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④ A</a:t>
            </a:r>
            <a:r>
              <a:rPr kumimoji="1" lang="en-US" altLang="zh-CN" sz="2800" b="1" dirty="0">
                <a:solidFill>
                  <a:schemeClr val="bg1"/>
                </a:solidFill>
                <a:effectLst>
                  <a:outerShdw blurRad="38100" dist="38100" dir="2700000" algn="tl">
                    <a:srgbClr val="000000"/>
                  </a:outerShdw>
                </a:effectLst>
                <a:latin typeface="宋体" panose="02010600030101010101" pitchFamily="2"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1, B≠0</a:t>
            </a:r>
          </a:p>
        </p:txBody>
      </p:sp>
      <p:sp>
        <p:nvSpPr>
          <p:cNvPr id="580611" name="Text Box 3"/>
          <p:cNvSpPr txBox="1">
            <a:spLocks noChangeArrowheads="1"/>
          </p:cNvSpPr>
          <p:nvPr/>
        </p:nvSpPr>
        <p:spPr bwMode="auto">
          <a:xfrm>
            <a:off x="6238875" y="982663"/>
            <a:ext cx="2516188" cy="1985962"/>
          </a:xfrm>
          <a:prstGeom prst="rect">
            <a:avLst/>
          </a:prstGeom>
          <a:noFill/>
          <a:ln w="9525">
            <a:noFill/>
            <a:miter lim="800000"/>
          </a:ln>
          <a:effectLst/>
        </p:spPr>
        <p:txBody>
          <a:bodyPr>
            <a:spAutoFit/>
          </a:bodyPr>
          <a:lstStyle/>
          <a:p>
            <a:pPr defTabSz="914400" eaLnBrk="0" hangingPunct="0">
              <a:lnSpc>
                <a:spcPct val="110000"/>
              </a:lnSpc>
              <a:defRPr/>
            </a:pP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⑤ A</a:t>
            </a:r>
            <a:r>
              <a:rPr kumimoji="1" lang="zh-CN" altLang="en-US"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2, X</a:t>
            </a:r>
            <a:r>
              <a:rPr kumimoji="1" lang="zh-CN" altLang="en-US"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1            </a:t>
            </a:r>
            <a:b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b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⑥ A</a:t>
            </a:r>
            <a:r>
              <a:rPr kumimoji="1" lang="zh-CN" altLang="en-US"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2, X</a:t>
            </a:r>
            <a:r>
              <a:rPr kumimoji="1" lang="en-US" altLang="zh-CN" sz="2800" b="1" dirty="0">
                <a:solidFill>
                  <a:schemeClr val="bg1"/>
                </a:solidFill>
                <a:effectLst>
                  <a:outerShdw blurRad="38100" dist="38100" dir="2700000" algn="tl">
                    <a:srgbClr val="000000"/>
                  </a:outerShdw>
                </a:effectLst>
                <a:latin typeface="宋体" panose="02010600030101010101" pitchFamily="2"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1            </a:t>
            </a:r>
            <a:b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b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⑦ A≠2, X</a:t>
            </a:r>
            <a:r>
              <a:rPr kumimoji="1" lang="zh-CN" altLang="en-US"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1            </a:t>
            </a:r>
            <a:b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b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⑧ A≠2, X</a:t>
            </a:r>
            <a:r>
              <a:rPr kumimoji="1" lang="en-US" altLang="zh-CN" sz="2800" b="1" dirty="0">
                <a:solidFill>
                  <a:schemeClr val="bg1"/>
                </a:solidFill>
                <a:effectLst>
                  <a:outerShdw blurRad="38100" dist="38100" dir="2700000" algn="tl">
                    <a:srgbClr val="000000"/>
                  </a:outerShdw>
                </a:effectLst>
                <a:latin typeface="宋体" panose="02010600030101010101" pitchFamily="2"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1</a:t>
            </a:r>
          </a:p>
        </p:txBody>
      </p:sp>
      <p:sp>
        <p:nvSpPr>
          <p:cNvPr id="580612" name="Text Box 4"/>
          <p:cNvSpPr txBox="1">
            <a:spLocks noChangeArrowheads="1"/>
          </p:cNvSpPr>
          <p:nvPr/>
        </p:nvSpPr>
        <p:spPr bwMode="auto">
          <a:xfrm>
            <a:off x="1558925" y="2919413"/>
            <a:ext cx="10009188" cy="3478212"/>
          </a:xfrm>
          <a:prstGeom prst="rect">
            <a:avLst/>
          </a:prstGeom>
          <a:noFill/>
          <a:ln w="9525">
            <a:noFill/>
            <a:miter lim="800000"/>
          </a:ln>
          <a:effectLst/>
        </p:spPr>
        <p:txBody>
          <a:bodyPr>
            <a:spAutoFit/>
          </a:bodyPr>
          <a:lstStyle/>
          <a:p>
            <a:pPr algn="just" defTabSz="914400">
              <a:buClr>
                <a:schemeClr val="hlink"/>
              </a:buClr>
              <a:buSzPct val="50000"/>
              <a:buFont typeface="Wingdings" panose="05000000000000000000" pitchFamily="2" charset="2"/>
              <a:buNone/>
              <a:defRPr/>
            </a:pPr>
            <a:r>
              <a:rPr kumimoji="1" lang="en-US" altLang="zh-CN" sz="2800" b="1" dirty="0">
                <a:solidFill>
                  <a:srgbClr val="FFFF00"/>
                </a:solidFill>
                <a:effectLst>
                  <a:outerShdw blurRad="38100" dist="38100" dir="2700000" algn="tl">
                    <a:srgbClr val="000000"/>
                  </a:outerShdw>
                </a:effectLst>
                <a:latin typeface="仿宋_GB2312" pitchFamily="49" charset="-122"/>
                <a:ea typeface="仿宋_GB2312" pitchFamily="49" charset="-122"/>
              </a:rPr>
              <a:t> </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 </a:t>
            </a:r>
            <a:r>
              <a:rPr kumimoji="1" lang="zh-CN" altLang="en-US" sz="2400" b="1" dirty="0">
                <a:solidFill>
                  <a:schemeClr val="bg1"/>
                </a:solidFill>
                <a:effectLst>
                  <a:outerShdw blurRad="38100" dist="38100" dir="2700000" algn="tl">
                    <a:srgbClr val="000000"/>
                  </a:outerShdw>
                </a:effectLst>
                <a:latin typeface="仿宋_GB2312" pitchFamily="49" charset="-122"/>
                <a:ea typeface="仿宋_GB2312" pitchFamily="49" charset="-122"/>
              </a:rPr>
              <a:t>下面的</a:t>
            </a:r>
            <a:r>
              <a:rPr kumimoji="1" lang="en-US" altLang="zh-CN" sz="2400" b="1" dirty="0">
                <a:solidFill>
                  <a:schemeClr val="bg1"/>
                </a:solidFill>
                <a:effectLst>
                  <a:outerShdw blurRad="38100" dist="38100" dir="2700000" algn="tl">
                    <a:srgbClr val="000000"/>
                  </a:outerShdw>
                </a:effectLst>
                <a:latin typeface="仿宋_GB2312" pitchFamily="49" charset="-122"/>
                <a:ea typeface="仿宋_GB2312" pitchFamily="49" charset="-122"/>
              </a:rPr>
              <a:t>4</a:t>
            </a:r>
            <a:r>
              <a:rPr kumimoji="1" lang="zh-CN" altLang="en-US" sz="2400" b="1" dirty="0">
                <a:solidFill>
                  <a:schemeClr val="bg1"/>
                </a:solidFill>
                <a:effectLst>
                  <a:outerShdw blurRad="38100" dist="38100" dir="2700000" algn="tl">
                    <a:srgbClr val="000000"/>
                  </a:outerShdw>
                </a:effectLst>
                <a:latin typeface="仿宋_GB2312" pitchFamily="49" charset="-122"/>
                <a:ea typeface="仿宋_GB2312" pitchFamily="49" charset="-122"/>
              </a:rPr>
              <a:t>组测试数据可以使上面列出的</a:t>
            </a:r>
            <a:r>
              <a:rPr kumimoji="1" lang="en-US" altLang="zh-CN" sz="2400" b="1" dirty="0">
                <a:solidFill>
                  <a:schemeClr val="bg1"/>
                </a:solidFill>
                <a:effectLst>
                  <a:outerShdw blurRad="38100" dist="38100" dir="2700000" algn="tl">
                    <a:srgbClr val="000000"/>
                  </a:outerShdw>
                </a:effectLst>
                <a:latin typeface="仿宋_GB2312" pitchFamily="49" charset="-122"/>
                <a:ea typeface="仿宋_GB2312" pitchFamily="49" charset="-122"/>
              </a:rPr>
              <a:t>8</a:t>
            </a:r>
            <a:r>
              <a:rPr kumimoji="1" lang="zh-CN" altLang="en-US" sz="2400" b="1" dirty="0">
                <a:solidFill>
                  <a:schemeClr val="bg1"/>
                </a:solidFill>
                <a:effectLst>
                  <a:outerShdw blurRad="38100" dist="38100" dir="2700000" algn="tl">
                    <a:srgbClr val="000000"/>
                  </a:outerShdw>
                </a:effectLst>
                <a:latin typeface="仿宋_GB2312" pitchFamily="49" charset="-122"/>
                <a:ea typeface="仿宋_GB2312" pitchFamily="49" charset="-122"/>
              </a:rPr>
              <a:t>种条件组合每种至少出现一次：</a:t>
            </a:r>
          </a:p>
          <a:p>
            <a:pPr algn="just" defTabSz="914400">
              <a:buClr>
                <a:schemeClr val="hlink"/>
              </a:buClr>
              <a:buSzPct val="50000"/>
              <a:buFont typeface="Wingdings" panose="05000000000000000000" pitchFamily="2" charset="2"/>
              <a:buChar char="q"/>
              <a:defRPr/>
            </a:pP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    </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I</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A</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2</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B</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0</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X</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4</a:t>
            </a:r>
          </a:p>
          <a:p>
            <a:pPr algn="just" defTabSz="914400">
              <a:buClr>
                <a:schemeClr val="hlink"/>
              </a:buClr>
              <a:buSzPct val="50000"/>
              <a:buFont typeface="Wingdings" panose="05000000000000000000" pitchFamily="2" charset="2"/>
              <a:buNone/>
              <a:defRPr/>
            </a:pP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    </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针对</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l</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5</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两种组合，执行路径</a:t>
            </a:r>
            <a:r>
              <a:rPr kumimoji="1" lang="en-US" altLang="zh-CN" sz="2400" b="1" dirty="0" err="1">
                <a:solidFill>
                  <a:srgbClr val="FFFFFF"/>
                </a:solidFill>
                <a:effectLst>
                  <a:outerShdw blurRad="38100" dist="38100" dir="2700000" algn="tl">
                    <a:srgbClr val="000000"/>
                  </a:outerShdw>
                </a:effectLst>
                <a:latin typeface="仿宋_GB2312" pitchFamily="49" charset="-122"/>
                <a:ea typeface="仿宋_GB2312" pitchFamily="49" charset="-122"/>
              </a:rPr>
              <a:t>sacbed</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p>
          <a:p>
            <a:pPr algn="just" defTabSz="914400">
              <a:buClr>
                <a:schemeClr val="hlink"/>
              </a:buClr>
              <a:buSzPct val="50000"/>
              <a:buFont typeface="Wingdings" panose="05000000000000000000" pitchFamily="2" charset="2"/>
              <a:buChar char="q"/>
              <a:defRPr/>
            </a:pP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   Ⅱ</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A</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2</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B</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l</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X</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1</a:t>
            </a:r>
          </a:p>
          <a:p>
            <a:pPr algn="just" defTabSz="914400">
              <a:buClr>
                <a:schemeClr val="hlink"/>
              </a:buClr>
              <a:buSzPct val="50000"/>
              <a:buFont typeface="Wingdings" panose="05000000000000000000" pitchFamily="2" charset="2"/>
              <a:buNone/>
              <a:defRPr/>
            </a:pP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    </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针对</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2</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6</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两种组合，执行路径</a:t>
            </a:r>
            <a:r>
              <a:rPr kumimoji="1" lang="en-US" altLang="zh-CN" sz="2400" b="1" dirty="0" err="1">
                <a:solidFill>
                  <a:srgbClr val="FFFFFF"/>
                </a:solidFill>
                <a:effectLst>
                  <a:outerShdw blurRad="38100" dist="38100" dir="2700000" algn="tl">
                    <a:srgbClr val="000000"/>
                  </a:outerShdw>
                </a:effectLst>
                <a:latin typeface="仿宋_GB2312" pitchFamily="49" charset="-122"/>
                <a:ea typeface="仿宋_GB2312" pitchFamily="49" charset="-122"/>
              </a:rPr>
              <a:t>sabed</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p>
          <a:p>
            <a:pPr algn="just" defTabSz="914400">
              <a:buClr>
                <a:schemeClr val="hlink"/>
              </a:buClr>
              <a:buSzPct val="50000"/>
              <a:buFont typeface="Wingdings" panose="05000000000000000000" pitchFamily="2" charset="2"/>
              <a:buChar char="q"/>
              <a:defRPr/>
            </a:pP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   Ⅲ</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A</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1</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B</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0</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X</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2</a:t>
            </a:r>
          </a:p>
          <a:p>
            <a:pPr algn="just" defTabSz="914400">
              <a:buClr>
                <a:schemeClr val="hlink"/>
              </a:buClr>
              <a:buSzPct val="50000"/>
              <a:buFont typeface="Wingdings" panose="05000000000000000000" pitchFamily="2" charset="2"/>
              <a:buNone/>
              <a:defRPr/>
            </a:pP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    </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针对</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3</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7</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两种组合，执行路径</a:t>
            </a:r>
            <a:r>
              <a:rPr kumimoji="1" lang="en-US" altLang="zh-CN" sz="2400" b="1" dirty="0" err="1">
                <a:solidFill>
                  <a:srgbClr val="FFFFFF"/>
                </a:solidFill>
                <a:effectLst>
                  <a:outerShdw blurRad="38100" dist="38100" dir="2700000" algn="tl">
                    <a:srgbClr val="000000"/>
                  </a:outerShdw>
                </a:effectLst>
                <a:latin typeface="仿宋_GB2312" pitchFamily="49" charset="-122"/>
                <a:ea typeface="仿宋_GB2312" pitchFamily="49" charset="-122"/>
              </a:rPr>
              <a:t>sabed</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p>
          <a:p>
            <a:pPr algn="just" defTabSz="914400">
              <a:buClr>
                <a:schemeClr val="hlink"/>
              </a:buClr>
              <a:buSzPct val="50000"/>
              <a:buFont typeface="Wingdings" panose="05000000000000000000" pitchFamily="2" charset="2"/>
              <a:buChar char="q"/>
              <a:defRPr/>
            </a:pP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   Ⅳ</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A</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1</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B</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1</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X</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1</a:t>
            </a:r>
          </a:p>
          <a:p>
            <a:pPr algn="just" defTabSz="914400">
              <a:buClr>
                <a:schemeClr val="hlink"/>
              </a:buClr>
              <a:buSzPct val="50000"/>
              <a:buFont typeface="Wingdings" panose="05000000000000000000" pitchFamily="2" charset="2"/>
              <a:buNone/>
              <a:defRPr/>
            </a:pP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    </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针对</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4</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8</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两种组合，执行路径</a:t>
            </a:r>
            <a:r>
              <a:rPr kumimoji="1" lang="en-US" altLang="zh-CN" sz="2400" b="1" dirty="0" err="1">
                <a:solidFill>
                  <a:srgbClr val="FFFFFF"/>
                </a:solidFill>
                <a:effectLst>
                  <a:outerShdw blurRad="38100" dist="38100" dir="2700000" algn="tl">
                    <a:srgbClr val="000000"/>
                  </a:outerShdw>
                </a:effectLst>
                <a:latin typeface="仿宋_GB2312" pitchFamily="49" charset="-122"/>
                <a:ea typeface="仿宋_GB2312" pitchFamily="49" charset="-122"/>
              </a:rPr>
              <a:t>sabd</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0610"/>
                                        </p:tgtEl>
                                        <p:attrNameLst>
                                          <p:attrName>style.visibility</p:attrName>
                                        </p:attrNameLst>
                                      </p:cBhvr>
                                      <p:to>
                                        <p:strVal val="visible"/>
                                      </p:to>
                                    </p:set>
                                    <p:animEffect transition="in" filter="wipe(left)">
                                      <p:cBhvr>
                                        <p:cTn id="7" dur="500"/>
                                        <p:tgtEl>
                                          <p:spTgt spid="580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0611"/>
                                        </p:tgtEl>
                                        <p:attrNameLst>
                                          <p:attrName>style.visibility</p:attrName>
                                        </p:attrNameLst>
                                      </p:cBhvr>
                                      <p:to>
                                        <p:strVal val="visible"/>
                                      </p:to>
                                    </p:set>
                                    <p:animEffect transition="in" filter="wipe(left)">
                                      <p:cBhvr>
                                        <p:cTn id="12" dur="500"/>
                                        <p:tgtEl>
                                          <p:spTgt spid="580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80612"/>
                                        </p:tgtEl>
                                        <p:attrNameLst>
                                          <p:attrName>style.visibility</p:attrName>
                                        </p:attrNameLst>
                                      </p:cBhvr>
                                      <p:to>
                                        <p:strVal val="visible"/>
                                      </p:to>
                                    </p:set>
                                    <p:anim calcmode="lin" valueType="num">
                                      <p:cBhvr additive="base">
                                        <p:cTn id="17" dur="500" fill="hold"/>
                                        <p:tgtEl>
                                          <p:spTgt spid="580612"/>
                                        </p:tgtEl>
                                        <p:attrNameLst>
                                          <p:attrName>ppt_x</p:attrName>
                                        </p:attrNameLst>
                                      </p:cBhvr>
                                      <p:tavLst>
                                        <p:tav tm="0">
                                          <p:val>
                                            <p:strVal val="#ppt_x"/>
                                          </p:val>
                                        </p:tav>
                                        <p:tav tm="100000">
                                          <p:val>
                                            <p:strVal val="#ppt_x"/>
                                          </p:val>
                                        </p:tav>
                                      </p:tavLst>
                                    </p:anim>
                                    <p:anim calcmode="lin" valueType="num">
                                      <p:cBhvr additive="base">
                                        <p:cTn id="18" dur="500" fill="hold"/>
                                        <p:tgtEl>
                                          <p:spTgt spid="580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p:bldP spid="580611" grpId="0"/>
      <p:bldP spid="5806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Rot="1" noChangeArrowheads="1"/>
          </p:cNvSpPr>
          <p:nvPr/>
        </p:nvSpPr>
        <p:spPr bwMode="auto">
          <a:xfrm>
            <a:off x="909638" y="117475"/>
            <a:ext cx="82327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条件组合覆盖</a:t>
            </a:r>
          </a:p>
        </p:txBody>
      </p:sp>
      <p:sp>
        <p:nvSpPr>
          <p:cNvPr id="582660" name="Rectangle 4"/>
          <p:cNvSpPr>
            <a:spLocks noChangeArrowheads="1"/>
          </p:cNvSpPr>
          <p:nvPr/>
        </p:nvSpPr>
        <p:spPr bwMode="auto">
          <a:xfrm>
            <a:off x="1990725" y="1773238"/>
            <a:ext cx="8231188" cy="3313112"/>
          </a:xfrm>
          <a:prstGeom prst="rect">
            <a:avLst/>
          </a:prstGeom>
          <a:noFill/>
          <a:ln w="9525">
            <a:noFill/>
            <a:miter lim="800000"/>
          </a:ln>
          <a:effectLst/>
        </p:spPr>
        <p:txBody>
          <a:bodyPr/>
          <a:lstStyle/>
          <a:p>
            <a:pPr marL="342900" indent="-342900" defTabSz="914400">
              <a:lnSpc>
                <a:spcPts val="3840"/>
              </a:lnSpc>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满足条件组合覆盖标准的测试数据，也一定满足判定覆盖、条件覆盖和判定／条件覆盖标准。因此，</a:t>
            </a:r>
            <a:r>
              <a:rPr kumimoji="1" lang="zh-CN" altLang="en-US" sz="3200" b="1" dirty="0">
                <a:solidFill>
                  <a:srgbClr val="FFFF00"/>
                </a:solidFill>
                <a:effectLst>
                  <a:outerShdw blurRad="38100" dist="38100" dir="2700000" algn="tl">
                    <a:srgbClr val="000000"/>
                  </a:outerShdw>
                </a:effectLst>
                <a:latin typeface="仿宋_GB2312" pitchFamily="49" charset="-122"/>
                <a:ea typeface="仿宋_GB2312" pitchFamily="49" charset="-122"/>
              </a:rPr>
              <a:t>条件组合覆盖是前述几种覆盖标准中最强的</a:t>
            </a:r>
            <a:r>
              <a:rPr lang="zh-CN" altLang="en-US" sz="3200" b="1" dirty="0">
                <a:solidFill>
                  <a:schemeClr val="bg1"/>
                </a:solidFill>
                <a:effectLst>
                  <a:outerShdw blurRad="38100" dist="38100" dir="2700000" algn="tl">
                    <a:srgbClr val="000000"/>
                  </a:outerShdw>
                </a:effectLst>
                <a:latin typeface="Garamond" pitchFamily="18" charset="0"/>
              </a:rPr>
              <a:t>。但是，满足条件组合覆盖标准的测试数据并不一定能使程序中的每条路径都执行到。</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Rot="1" noChangeArrowheads="1"/>
          </p:cNvSpPr>
          <p:nvPr/>
        </p:nvSpPr>
        <p:spPr bwMode="auto">
          <a:xfrm>
            <a:off x="909638" y="117475"/>
            <a:ext cx="82327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点覆盖</a:t>
            </a:r>
          </a:p>
        </p:txBody>
      </p:sp>
      <p:sp>
        <p:nvSpPr>
          <p:cNvPr id="584708" name="Rectangle 4"/>
          <p:cNvSpPr>
            <a:spLocks noChangeArrowheads="1"/>
          </p:cNvSpPr>
          <p:nvPr/>
        </p:nvSpPr>
        <p:spPr bwMode="auto">
          <a:xfrm>
            <a:off x="1990725" y="1989138"/>
            <a:ext cx="8231188" cy="2881312"/>
          </a:xfrm>
          <a:prstGeom prst="rect">
            <a:avLst/>
          </a:prstGeom>
          <a:noFill/>
          <a:ln w="9525">
            <a:noFill/>
            <a:miter lim="800000"/>
          </a:ln>
          <a:effectLst/>
        </p:spPr>
        <p:txBody>
          <a:bodyPr/>
          <a:lstStyle/>
          <a:p>
            <a:pPr marL="342900" indent="-342900" defTabSz="914400">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要求选取足够多的测试数据，使得程序执行路径至少经过流图的每个结点一次，由于流图的每个结点与一条或多条语句相对应，显然，</a:t>
            </a:r>
            <a:r>
              <a:rPr lang="zh-CN" altLang="en-US" sz="3200" b="1" dirty="0">
                <a:solidFill>
                  <a:srgbClr val="FFFF00"/>
                </a:solidFill>
                <a:effectLst>
                  <a:outerShdw blurRad="38100" dist="38100" dir="2700000" algn="tl">
                    <a:srgbClr val="000000"/>
                  </a:outerShdw>
                </a:effectLst>
                <a:latin typeface="Garamond" pitchFamily="18" charset="0"/>
              </a:rPr>
              <a:t>点覆盖标准和语句覆盖标准是相同的。 </a:t>
            </a:r>
          </a:p>
          <a:p>
            <a:pPr marL="342900" indent="-342900" defTabSz="914400">
              <a:lnSpc>
                <a:spcPct val="90000"/>
              </a:lnSpc>
              <a:spcBef>
                <a:spcPct val="20000"/>
              </a:spcBef>
              <a:buClr>
                <a:schemeClr val="hlink"/>
              </a:buClr>
              <a:buSzPct val="70000"/>
              <a:buFont typeface="Wingdings" panose="05000000000000000000" pitchFamily="2" charset="2"/>
              <a:buChar char="n"/>
              <a:defRPr/>
            </a:pPr>
            <a:endParaRPr lang="zh-CN" altLang="en-US" sz="3200" b="1" dirty="0">
              <a:solidFill>
                <a:schemeClr val="bg1"/>
              </a:solidFill>
              <a:effectLst>
                <a:outerShdw blurRad="38100" dist="38100" dir="2700000" algn="tl">
                  <a:srgbClr val="000000"/>
                </a:outerShdw>
              </a:effectLst>
              <a:latin typeface="Garamond"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Rot="1" noChangeArrowheads="1"/>
          </p:cNvSpPr>
          <p:nvPr/>
        </p:nvSpPr>
        <p:spPr bwMode="auto">
          <a:xfrm>
            <a:off x="909638" y="117475"/>
            <a:ext cx="82327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边覆盖</a:t>
            </a:r>
          </a:p>
        </p:txBody>
      </p:sp>
      <p:sp>
        <p:nvSpPr>
          <p:cNvPr id="586756" name="Rectangle 4"/>
          <p:cNvSpPr>
            <a:spLocks noChangeArrowheads="1"/>
          </p:cNvSpPr>
          <p:nvPr/>
        </p:nvSpPr>
        <p:spPr bwMode="auto">
          <a:xfrm>
            <a:off x="2062163" y="2278063"/>
            <a:ext cx="8231187" cy="1800225"/>
          </a:xfrm>
          <a:prstGeom prst="rect">
            <a:avLst/>
          </a:prstGeom>
          <a:noFill/>
          <a:ln w="9525">
            <a:noFill/>
            <a:miter lim="800000"/>
          </a:ln>
          <a:effectLst/>
        </p:spPr>
        <p:txBody>
          <a:bodyPr/>
          <a:lstStyle/>
          <a:p>
            <a:pPr marL="342900" indent="-342900" defTabSz="914400">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要求选取足够多测试数据，使得程序执行路径至少经过流图中每条边一次。</a:t>
            </a:r>
            <a:r>
              <a:rPr lang="zh-CN" altLang="en-US" sz="3200" b="1" dirty="0">
                <a:solidFill>
                  <a:srgbClr val="FFFF00"/>
                </a:solidFill>
                <a:effectLst>
                  <a:outerShdw blurRad="38100" dist="38100" dir="2700000" algn="tl">
                    <a:srgbClr val="000000"/>
                  </a:outerShdw>
                </a:effectLst>
                <a:latin typeface="Garamond" pitchFamily="18" charset="0"/>
              </a:rPr>
              <a:t>通常边覆盖和判定覆盖是一致的。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Rot="1" noChangeArrowheads="1"/>
          </p:cNvSpPr>
          <p:nvPr/>
        </p:nvSpPr>
        <p:spPr bwMode="auto">
          <a:xfrm>
            <a:off x="909638" y="117475"/>
            <a:ext cx="82327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路径覆盖</a:t>
            </a:r>
          </a:p>
        </p:txBody>
      </p:sp>
      <p:sp>
        <p:nvSpPr>
          <p:cNvPr id="588804" name="Rectangle 4"/>
          <p:cNvSpPr>
            <a:spLocks noChangeArrowheads="1"/>
          </p:cNvSpPr>
          <p:nvPr/>
        </p:nvSpPr>
        <p:spPr bwMode="auto">
          <a:xfrm>
            <a:off x="2062163" y="2420938"/>
            <a:ext cx="8231187" cy="2017712"/>
          </a:xfrm>
          <a:prstGeom prst="rect">
            <a:avLst/>
          </a:prstGeom>
          <a:noFill/>
          <a:ln w="9525">
            <a:noFill/>
            <a:miter lim="800000"/>
          </a:ln>
          <a:effectLst/>
        </p:spPr>
        <p:txBody>
          <a:bodyPr/>
          <a:lstStyle/>
          <a:p>
            <a:pPr marL="342900" indent="-342900" defTabSz="914400">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路径覆盖就是设计足够的测试用例，程序的每条可能路径都至少执行一次</a:t>
            </a:r>
            <a:r>
              <a:rPr lang="en-US" altLang="zh-CN" sz="3200" b="1" dirty="0">
                <a:solidFill>
                  <a:schemeClr val="bg1"/>
                </a:solidFill>
                <a:effectLst>
                  <a:outerShdw blurRad="38100" dist="38100" dir="2700000" algn="tl">
                    <a:srgbClr val="000000"/>
                  </a:outerShdw>
                </a:effectLst>
                <a:latin typeface="Garamond" pitchFamily="18" charset="0"/>
              </a:rPr>
              <a:t>(</a:t>
            </a:r>
            <a:r>
              <a:rPr lang="zh-CN" altLang="en-US" sz="3200" b="1" dirty="0">
                <a:solidFill>
                  <a:schemeClr val="bg1"/>
                </a:solidFill>
                <a:effectLst>
                  <a:outerShdw blurRad="38100" dist="38100" dir="2700000" algn="tl">
                    <a:srgbClr val="000000"/>
                  </a:outerShdw>
                </a:effectLst>
                <a:latin typeface="Garamond" pitchFamily="18" charset="0"/>
              </a:rPr>
              <a:t>如果程序图中有环，则要求每个环至少经过一次</a:t>
            </a:r>
            <a:r>
              <a:rPr lang="en-US" altLang="zh-CN" sz="3200" b="1" dirty="0">
                <a:solidFill>
                  <a:schemeClr val="bg1"/>
                </a:solidFill>
                <a:effectLst>
                  <a:outerShdw blurRad="38100" dist="38100" dir="2700000" algn="tl">
                    <a:srgbClr val="000000"/>
                  </a:outerShdw>
                </a:effectLst>
                <a:latin typeface="Garamond" pitchFamily="18" charset="0"/>
              </a:rPr>
              <a:t>) </a:t>
            </a:r>
            <a:r>
              <a:rPr lang="zh-CN" altLang="en-US" sz="3200" b="1" dirty="0">
                <a:solidFill>
                  <a:schemeClr val="bg1"/>
                </a:solidFill>
                <a:effectLst>
                  <a:outerShdw blurRad="38100" dist="38100" dir="2700000" algn="tl">
                    <a:srgbClr val="000000"/>
                  </a:outerShdw>
                </a:effectLst>
                <a:latin typeface="Garamond" pitchFamily="18" charset="0"/>
              </a:rPr>
              <a:t>。</a:t>
            </a:r>
            <a:r>
              <a:rPr lang="zh-CN" altLang="en-US" sz="3200" b="1" dirty="0">
                <a:solidFill>
                  <a:srgbClr val="FF9900"/>
                </a:solidFill>
                <a:effectLst>
                  <a:outerShdw blurRad="38100" dist="38100" dir="2700000" algn="tl">
                    <a:srgbClr val="000000"/>
                  </a:outerShdw>
                </a:effectLst>
                <a:latin typeface="Garamond" pitchFamily="18" charset="0"/>
              </a:rPr>
              <a: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Rot="1" noChangeArrowheads="1"/>
          </p:cNvSpPr>
          <p:nvPr/>
        </p:nvSpPr>
        <p:spPr bwMode="auto">
          <a:xfrm>
            <a:off x="909638" y="117475"/>
            <a:ext cx="82327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逻辑覆盖</a:t>
            </a:r>
          </a:p>
        </p:txBody>
      </p:sp>
      <p:sp>
        <p:nvSpPr>
          <p:cNvPr id="561156" name="Rectangle 4"/>
          <p:cNvSpPr>
            <a:spLocks noChangeArrowheads="1"/>
          </p:cNvSpPr>
          <p:nvPr/>
        </p:nvSpPr>
        <p:spPr bwMode="auto">
          <a:xfrm>
            <a:off x="1990725" y="1196975"/>
            <a:ext cx="8231188" cy="4897438"/>
          </a:xfrm>
          <a:prstGeom prst="rect">
            <a:avLst/>
          </a:prstGeom>
          <a:noFill/>
          <a:ln w="9525">
            <a:noFill/>
            <a:miter lim="800000"/>
          </a:ln>
          <a:effectLst/>
        </p:spPr>
        <p:txBody>
          <a:bodyPr/>
          <a:lstStyle/>
          <a:p>
            <a:pPr marL="342900" indent="-342900" defTabSz="914400">
              <a:lnSpc>
                <a:spcPts val="3840"/>
              </a:lnSpc>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逻辑覆盖是以程序</a:t>
            </a:r>
            <a:r>
              <a:rPr lang="zh-CN" altLang="en-US" sz="3200" b="1" dirty="0">
                <a:solidFill>
                  <a:srgbClr val="FFFF00"/>
                </a:solidFill>
                <a:effectLst>
                  <a:outerShdw blurRad="38100" dist="38100" dir="2700000" algn="tl">
                    <a:srgbClr val="000000"/>
                  </a:outerShdw>
                </a:effectLst>
                <a:latin typeface="Garamond" pitchFamily="18" charset="0"/>
              </a:rPr>
              <a:t>内部的逻辑结构</a:t>
            </a:r>
            <a:r>
              <a:rPr lang="zh-CN" altLang="en-US" sz="3200" b="1" dirty="0">
                <a:solidFill>
                  <a:schemeClr val="bg1"/>
                </a:solidFill>
                <a:effectLst>
                  <a:outerShdw blurRad="38100" dist="38100" dir="2700000" algn="tl">
                    <a:srgbClr val="000000"/>
                  </a:outerShdw>
                </a:effectLst>
                <a:latin typeface="Garamond" pitchFamily="18" charset="0"/>
              </a:rPr>
              <a:t>为基础设计测试用例的技术：</a:t>
            </a:r>
          </a:p>
          <a:p>
            <a:pPr marL="742950" lvl="1" indent="-285750" defTabSz="914400">
              <a:lnSpc>
                <a:spcPct val="90000"/>
              </a:lnSpc>
              <a:spcBef>
                <a:spcPct val="20000"/>
              </a:spcBef>
              <a:buClr>
                <a:schemeClr val="accent2"/>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Garamond" pitchFamily="18" charset="0"/>
              </a:rPr>
              <a:t>语句覆盖</a:t>
            </a:r>
          </a:p>
          <a:p>
            <a:pPr marL="742950" lvl="1" indent="-285750" defTabSz="914400">
              <a:lnSpc>
                <a:spcPct val="90000"/>
              </a:lnSpc>
              <a:spcBef>
                <a:spcPct val="20000"/>
              </a:spcBef>
              <a:buClr>
                <a:schemeClr val="accent2"/>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Garamond" pitchFamily="18" charset="0"/>
              </a:rPr>
              <a:t>判定覆盖</a:t>
            </a:r>
          </a:p>
          <a:p>
            <a:pPr marL="742950" lvl="1" indent="-285750" defTabSz="914400">
              <a:lnSpc>
                <a:spcPct val="90000"/>
              </a:lnSpc>
              <a:spcBef>
                <a:spcPct val="20000"/>
              </a:spcBef>
              <a:buClr>
                <a:schemeClr val="accent2"/>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Garamond" pitchFamily="18" charset="0"/>
              </a:rPr>
              <a:t>条件覆盖</a:t>
            </a:r>
          </a:p>
          <a:p>
            <a:pPr marL="742950" lvl="1" indent="-285750" defTabSz="914400">
              <a:lnSpc>
                <a:spcPct val="90000"/>
              </a:lnSpc>
              <a:spcBef>
                <a:spcPct val="20000"/>
              </a:spcBef>
              <a:buClr>
                <a:schemeClr val="accent2"/>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Garamond" pitchFamily="18" charset="0"/>
              </a:rPr>
              <a:t>判定</a:t>
            </a:r>
            <a:r>
              <a:rPr lang="en-US" altLang="zh-CN" sz="2800" b="1" dirty="0">
                <a:solidFill>
                  <a:schemeClr val="bg1"/>
                </a:solidFill>
                <a:effectLst>
                  <a:outerShdw blurRad="38100" dist="38100" dir="2700000" algn="tl">
                    <a:srgbClr val="000000"/>
                  </a:outerShdw>
                </a:effectLst>
                <a:latin typeface="Garamond" pitchFamily="18" charset="0"/>
              </a:rPr>
              <a:t>/</a:t>
            </a:r>
            <a:r>
              <a:rPr lang="zh-CN" altLang="en-US" sz="2800" b="1" dirty="0">
                <a:solidFill>
                  <a:schemeClr val="bg1"/>
                </a:solidFill>
                <a:effectLst>
                  <a:outerShdw blurRad="38100" dist="38100" dir="2700000" algn="tl">
                    <a:srgbClr val="000000"/>
                  </a:outerShdw>
                </a:effectLst>
                <a:latin typeface="Garamond" pitchFamily="18" charset="0"/>
              </a:rPr>
              <a:t>条件覆盖</a:t>
            </a:r>
          </a:p>
          <a:p>
            <a:pPr marL="742950" lvl="1" indent="-285750" defTabSz="914400">
              <a:lnSpc>
                <a:spcPct val="90000"/>
              </a:lnSpc>
              <a:spcBef>
                <a:spcPct val="20000"/>
              </a:spcBef>
              <a:buClr>
                <a:schemeClr val="accent2"/>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Garamond" pitchFamily="18" charset="0"/>
              </a:rPr>
              <a:t>条件组合覆盖</a:t>
            </a:r>
          </a:p>
          <a:p>
            <a:pPr marL="742950" lvl="1" indent="-285750" defTabSz="914400">
              <a:lnSpc>
                <a:spcPct val="90000"/>
              </a:lnSpc>
              <a:spcBef>
                <a:spcPct val="20000"/>
              </a:spcBef>
              <a:buClr>
                <a:schemeClr val="accent2"/>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Garamond" pitchFamily="18" charset="0"/>
              </a:rPr>
              <a:t>点覆盖</a:t>
            </a:r>
          </a:p>
          <a:p>
            <a:pPr marL="742950" lvl="1" indent="-285750" defTabSz="914400">
              <a:lnSpc>
                <a:spcPct val="90000"/>
              </a:lnSpc>
              <a:spcBef>
                <a:spcPct val="20000"/>
              </a:spcBef>
              <a:buClr>
                <a:schemeClr val="accent2"/>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Garamond" pitchFamily="18" charset="0"/>
              </a:rPr>
              <a:t>边覆盖</a:t>
            </a:r>
          </a:p>
          <a:p>
            <a:pPr marL="742950" lvl="1" indent="-285750" defTabSz="914400">
              <a:lnSpc>
                <a:spcPct val="90000"/>
              </a:lnSpc>
              <a:spcBef>
                <a:spcPct val="20000"/>
              </a:spcBef>
              <a:buClr>
                <a:schemeClr val="accent2"/>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Garamond" pitchFamily="18" charset="0"/>
              </a:rPr>
              <a:t>路径覆盖</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Rot="1" noChangeArrowheads="1"/>
          </p:cNvSpPr>
          <p:nvPr/>
        </p:nvSpPr>
        <p:spPr bwMode="auto">
          <a:xfrm>
            <a:off x="909638" y="117475"/>
            <a:ext cx="82327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语句覆盖</a:t>
            </a:r>
          </a:p>
        </p:txBody>
      </p:sp>
      <p:sp>
        <p:nvSpPr>
          <p:cNvPr id="563204" name="Rectangle 4"/>
          <p:cNvSpPr>
            <a:spLocks noChangeArrowheads="1"/>
          </p:cNvSpPr>
          <p:nvPr/>
        </p:nvSpPr>
        <p:spPr bwMode="auto">
          <a:xfrm>
            <a:off x="1558925" y="1196975"/>
            <a:ext cx="8662988" cy="4897438"/>
          </a:xfrm>
          <a:prstGeom prst="rect">
            <a:avLst/>
          </a:prstGeom>
          <a:noFill/>
          <a:ln w="9525">
            <a:noFill/>
            <a:miter lim="800000"/>
          </a:ln>
          <a:effectLst/>
        </p:spPr>
        <p:txBody>
          <a:bodyPr/>
          <a:lstStyle/>
          <a:p>
            <a:pPr marL="342900" indent="-342900" defTabSz="914400">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语句覆盖就是设计若干个测试用例，运行被测程序，使得每一可执行语句至少执行一次。</a:t>
            </a:r>
          </a:p>
          <a:p>
            <a:pPr marL="342900" indent="-342900" defTabSz="914400">
              <a:spcBef>
                <a:spcPct val="20000"/>
              </a:spcBef>
              <a:buClr>
                <a:schemeClr val="hlink"/>
              </a:buClr>
              <a:buSzPct val="70000"/>
              <a:buFont typeface="Wingdings" panose="05000000000000000000" pitchFamily="2" charset="2"/>
              <a:buChar char="n"/>
              <a:defRPr/>
            </a:pPr>
            <a:r>
              <a:rPr lang="zh-CN" altLang="en-US" sz="3200" b="1" dirty="0">
                <a:solidFill>
                  <a:srgbClr val="FFFF00"/>
                </a:solidFill>
                <a:effectLst>
                  <a:outerShdw blurRad="38100" dist="38100" dir="2700000" algn="tl">
                    <a:srgbClr val="000000"/>
                  </a:outerShdw>
                </a:effectLst>
                <a:latin typeface="Garamond" pitchFamily="18" charset="0"/>
              </a:rPr>
              <a:t>测试用例的设计格式如下</a:t>
            </a:r>
            <a:r>
              <a:rPr lang="en-US" altLang="zh-CN" sz="3200" b="1" dirty="0">
                <a:solidFill>
                  <a:srgbClr val="FFFF00"/>
                </a:solidFill>
                <a:effectLst>
                  <a:outerShdw blurRad="38100" dist="38100" dir="2700000" algn="tl">
                    <a:srgbClr val="000000"/>
                  </a:outerShdw>
                </a:effectLst>
                <a:latin typeface="Garamond" pitchFamily="18" charset="0"/>
              </a:rPr>
              <a:t>:</a:t>
            </a:r>
            <a:r>
              <a:rPr lang="en-US" altLang="zh-CN" sz="3200" b="1" dirty="0">
                <a:solidFill>
                  <a:schemeClr val="bg1"/>
                </a:solidFill>
                <a:effectLst>
                  <a:outerShdw blurRad="38100" dist="38100" dir="2700000" algn="tl">
                    <a:srgbClr val="000000"/>
                  </a:outerShdw>
                </a:effectLst>
                <a:latin typeface="Garamond" pitchFamily="18" charset="0"/>
              </a:rPr>
              <a:t/>
            </a:r>
            <a:br>
              <a:rPr lang="en-US" altLang="zh-CN" sz="3200" b="1" dirty="0">
                <a:solidFill>
                  <a:schemeClr val="bg1"/>
                </a:solidFill>
                <a:effectLst>
                  <a:outerShdw blurRad="38100" dist="38100" dir="2700000" algn="tl">
                    <a:srgbClr val="000000"/>
                  </a:outerShdw>
                </a:effectLst>
                <a:latin typeface="Garamond" pitchFamily="18" charset="0"/>
              </a:rPr>
            </a:br>
            <a:r>
              <a:rPr lang="en-US" altLang="zh-CN" sz="3200" b="1" dirty="0">
                <a:solidFill>
                  <a:schemeClr val="bg1"/>
                </a:solidFill>
                <a:effectLst>
                  <a:outerShdw blurRad="38100" dist="38100" dir="2700000" algn="tl">
                    <a:srgbClr val="000000"/>
                  </a:outerShdw>
                </a:effectLst>
                <a:latin typeface="Garamond" pitchFamily="18" charset="0"/>
              </a:rPr>
              <a:t>      </a:t>
            </a:r>
            <a:r>
              <a:rPr lang="en-US" altLang="zh-CN" sz="2800" b="1" dirty="0">
                <a:solidFill>
                  <a:srgbClr val="FF0000"/>
                </a:solidFill>
                <a:effectLst>
                  <a:outerShdw blurRad="38100" dist="38100" dir="2700000" algn="tl">
                    <a:srgbClr val="000000"/>
                  </a:outerShdw>
                </a:effectLst>
                <a:latin typeface="Garamond" pitchFamily="18" charset="0"/>
              </a:rPr>
              <a:t>【</a:t>
            </a:r>
            <a:r>
              <a:rPr lang="zh-CN" altLang="en-US" sz="2800" b="1" dirty="0">
                <a:solidFill>
                  <a:srgbClr val="FF0000"/>
                </a:solidFill>
                <a:effectLst>
                  <a:outerShdw blurRad="38100" dist="38100" dir="2700000" algn="tl">
                    <a:srgbClr val="000000"/>
                  </a:outerShdw>
                </a:effectLst>
                <a:latin typeface="Garamond" pitchFamily="18" charset="0"/>
              </a:rPr>
              <a:t>输入的</a:t>
            </a:r>
            <a:r>
              <a:rPr lang="en-US" altLang="zh-CN" sz="2800" b="1" dirty="0">
                <a:solidFill>
                  <a:srgbClr val="FF0000"/>
                </a:solidFill>
                <a:effectLst>
                  <a:outerShdw blurRad="38100" dist="38100" dir="2700000" algn="tl">
                    <a:srgbClr val="000000"/>
                  </a:outerShdw>
                </a:effectLst>
                <a:latin typeface="Garamond" pitchFamily="18" charset="0"/>
              </a:rPr>
              <a:t>(A, B, X)</a:t>
            </a:r>
            <a:r>
              <a:rPr lang="zh-CN" altLang="en-US" sz="2800" b="1" dirty="0">
                <a:solidFill>
                  <a:srgbClr val="FF0000"/>
                </a:solidFill>
                <a:effectLst>
                  <a:outerShdw blurRad="38100" dist="38100" dir="2700000" algn="tl">
                    <a:srgbClr val="000000"/>
                  </a:outerShdw>
                </a:effectLst>
                <a:latin typeface="Garamond" pitchFamily="18" charset="0"/>
              </a:rPr>
              <a:t>，输出的</a:t>
            </a:r>
            <a:r>
              <a:rPr lang="en-US" altLang="zh-CN" sz="2800" b="1" dirty="0">
                <a:solidFill>
                  <a:srgbClr val="FF0000"/>
                </a:solidFill>
                <a:effectLst>
                  <a:outerShdw blurRad="38100" dist="38100" dir="2700000" algn="tl">
                    <a:srgbClr val="000000"/>
                  </a:outerShdw>
                </a:effectLst>
                <a:latin typeface="Garamond" pitchFamily="18" charset="0"/>
              </a:rPr>
              <a:t>(A, B, X)】</a:t>
            </a:r>
            <a:endParaRPr lang="en-US" altLang="zh-CN" sz="3200" b="1" dirty="0">
              <a:solidFill>
                <a:srgbClr val="FF0000"/>
              </a:solidFill>
              <a:effectLst>
                <a:outerShdw blurRad="38100" dist="38100" dir="2700000" algn="tl">
                  <a:srgbClr val="000000"/>
                </a:outerShdw>
              </a:effectLst>
              <a:latin typeface="Garamond"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7440613" y="4516438"/>
            <a:ext cx="38735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algn="just" defTabSz="914400">
              <a:spcBef>
                <a:spcPct val="0"/>
              </a:spcBef>
              <a:buFontTx/>
              <a:buNone/>
            </a:pPr>
            <a:r>
              <a:rPr lang="en-US" altLang="zh-CN" sz="2800" b="1">
                <a:solidFill>
                  <a:srgbClr val="FFFF00"/>
                </a:solidFill>
                <a:latin typeface="Times New Roman" pitchFamily="18" charset="0"/>
              </a:rPr>
              <a:t>e</a:t>
            </a:r>
          </a:p>
        </p:txBody>
      </p:sp>
      <p:sp>
        <p:nvSpPr>
          <p:cNvPr id="8195" name="Text Box 3"/>
          <p:cNvSpPr txBox="1">
            <a:spLocks noChangeArrowheads="1"/>
          </p:cNvSpPr>
          <p:nvPr/>
        </p:nvSpPr>
        <p:spPr bwMode="auto">
          <a:xfrm>
            <a:off x="7440613" y="2500313"/>
            <a:ext cx="3873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algn="just" defTabSz="914400">
              <a:spcBef>
                <a:spcPct val="0"/>
              </a:spcBef>
              <a:buFontTx/>
              <a:buNone/>
            </a:pPr>
            <a:r>
              <a:rPr lang="en-US" altLang="zh-CN" sz="2800" b="1">
                <a:solidFill>
                  <a:srgbClr val="FFFF00"/>
                </a:solidFill>
                <a:latin typeface="Times New Roman" pitchFamily="18" charset="0"/>
              </a:rPr>
              <a:t>c</a:t>
            </a:r>
          </a:p>
        </p:txBody>
      </p:sp>
      <p:sp>
        <p:nvSpPr>
          <p:cNvPr id="8196" name="Text Box 4"/>
          <p:cNvSpPr txBox="1">
            <a:spLocks noChangeArrowheads="1"/>
          </p:cNvSpPr>
          <p:nvPr/>
        </p:nvSpPr>
        <p:spPr bwMode="auto">
          <a:xfrm>
            <a:off x="3521075" y="5248275"/>
            <a:ext cx="5508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algn="just" defTabSz="914400">
              <a:spcBef>
                <a:spcPct val="0"/>
              </a:spcBef>
              <a:buFontTx/>
              <a:buNone/>
            </a:pPr>
            <a:r>
              <a:rPr lang="en-US" altLang="zh-CN" sz="2400" b="1">
                <a:solidFill>
                  <a:srgbClr val="FFFF00"/>
                </a:solidFill>
                <a:latin typeface="Times New Roman" pitchFamily="18" charset="0"/>
              </a:rPr>
              <a:t>F</a:t>
            </a:r>
          </a:p>
        </p:txBody>
      </p:sp>
      <p:sp>
        <p:nvSpPr>
          <p:cNvPr id="565253" name="Text Box 5"/>
          <p:cNvSpPr txBox="1">
            <a:spLocks noChangeArrowheads="1"/>
          </p:cNvSpPr>
          <p:nvPr/>
        </p:nvSpPr>
        <p:spPr bwMode="auto">
          <a:xfrm>
            <a:off x="3651250" y="3159125"/>
            <a:ext cx="349250" cy="555625"/>
          </a:xfrm>
          <a:prstGeom prst="rect">
            <a:avLst/>
          </a:prstGeom>
          <a:noFill/>
          <a:ln w="28575">
            <a:noFill/>
            <a:miter lim="800000"/>
          </a:ln>
          <a:effectLst/>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F</a:t>
            </a:r>
          </a:p>
        </p:txBody>
      </p:sp>
      <p:sp>
        <p:nvSpPr>
          <p:cNvPr id="8198" name="Text Box 6"/>
          <p:cNvSpPr txBox="1">
            <a:spLocks noChangeArrowheads="1"/>
          </p:cNvSpPr>
          <p:nvPr/>
        </p:nvSpPr>
        <p:spPr bwMode="auto">
          <a:xfrm>
            <a:off x="2806700" y="6292850"/>
            <a:ext cx="69691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algn="just" defTabSz="914400">
              <a:spcBef>
                <a:spcPct val="0"/>
              </a:spcBef>
              <a:buFontTx/>
              <a:buNone/>
            </a:pPr>
            <a:r>
              <a:rPr lang="en-US" altLang="zh-CN" sz="2800" b="1">
                <a:solidFill>
                  <a:srgbClr val="FFFF00"/>
                </a:solidFill>
                <a:latin typeface="Times New Roman" pitchFamily="18" charset="0"/>
              </a:rPr>
              <a:t>d</a:t>
            </a:r>
          </a:p>
        </p:txBody>
      </p:sp>
      <p:sp>
        <p:nvSpPr>
          <p:cNvPr id="8199" name="Text Box 7"/>
          <p:cNvSpPr txBox="1">
            <a:spLocks noChangeArrowheads="1"/>
          </p:cNvSpPr>
          <p:nvPr/>
        </p:nvSpPr>
        <p:spPr bwMode="auto">
          <a:xfrm>
            <a:off x="5507038" y="4389438"/>
            <a:ext cx="523875"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algn="just" defTabSz="914400">
              <a:spcBef>
                <a:spcPct val="0"/>
              </a:spcBef>
              <a:buFontTx/>
              <a:buNone/>
            </a:pPr>
            <a:r>
              <a:rPr lang="en-US" altLang="zh-CN" sz="2400" b="1">
                <a:solidFill>
                  <a:srgbClr val="FFFF00"/>
                </a:solidFill>
                <a:latin typeface="Times New Roman" pitchFamily="18" charset="0"/>
              </a:rPr>
              <a:t>T</a:t>
            </a:r>
          </a:p>
        </p:txBody>
      </p:sp>
      <p:sp>
        <p:nvSpPr>
          <p:cNvPr id="8200" name="Text Box 8"/>
          <p:cNvSpPr txBox="1">
            <a:spLocks noChangeArrowheads="1"/>
          </p:cNvSpPr>
          <p:nvPr/>
        </p:nvSpPr>
        <p:spPr bwMode="auto">
          <a:xfrm>
            <a:off x="5381625" y="2287588"/>
            <a:ext cx="52070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algn="just" defTabSz="914400">
              <a:spcBef>
                <a:spcPct val="0"/>
              </a:spcBef>
              <a:buFontTx/>
              <a:buNone/>
            </a:pPr>
            <a:r>
              <a:rPr lang="en-US" altLang="zh-CN" sz="2400" b="1">
                <a:solidFill>
                  <a:srgbClr val="FFFF00"/>
                </a:solidFill>
                <a:latin typeface="Times New Roman" pitchFamily="18" charset="0"/>
              </a:rPr>
              <a:t>T</a:t>
            </a:r>
          </a:p>
        </p:txBody>
      </p:sp>
      <p:sp>
        <p:nvSpPr>
          <p:cNvPr id="8201" name="Text Box 9"/>
          <p:cNvSpPr txBox="1">
            <a:spLocks noChangeArrowheads="1"/>
          </p:cNvSpPr>
          <p:nvPr/>
        </p:nvSpPr>
        <p:spPr bwMode="auto">
          <a:xfrm>
            <a:off x="2127250" y="4527550"/>
            <a:ext cx="30321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algn="just" defTabSz="914400">
              <a:spcBef>
                <a:spcPct val="0"/>
              </a:spcBef>
              <a:buFontTx/>
              <a:buNone/>
            </a:pPr>
            <a:r>
              <a:rPr lang="en-US" altLang="zh-CN" sz="2800" b="1">
                <a:solidFill>
                  <a:srgbClr val="FFFF00"/>
                </a:solidFill>
                <a:latin typeface="Times New Roman" pitchFamily="18" charset="0"/>
              </a:rPr>
              <a:t>b</a:t>
            </a:r>
          </a:p>
        </p:txBody>
      </p:sp>
      <p:sp>
        <p:nvSpPr>
          <p:cNvPr id="8202" name="Text Box 10"/>
          <p:cNvSpPr txBox="1">
            <a:spLocks noChangeArrowheads="1"/>
          </p:cNvSpPr>
          <p:nvPr/>
        </p:nvSpPr>
        <p:spPr bwMode="auto">
          <a:xfrm>
            <a:off x="2055813" y="2439988"/>
            <a:ext cx="44608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algn="just" defTabSz="914400">
              <a:spcBef>
                <a:spcPct val="0"/>
              </a:spcBef>
              <a:buFontTx/>
              <a:buNone/>
            </a:pPr>
            <a:r>
              <a:rPr lang="en-US" altLang="zh-CN" sz="2800" b="1">
                <a:solidFill>
                  <a:srgbClr val="FFFF00"/>
                </a:solidFill>
                <a:latin typeface="Times New Roman" pitchFamily="18" charset="0"/>
              </a:rPr>
              <a:t>a</a:t>
            </a:r>
          </a:p>
        </p:txBody>
      </p:sp>
      <p:sp>
        <p:nvSpPr>
          <p:cNvPr id="8203" name="Line 11"/>
          <p:cNvSpPr>
            <a:spLocks noChangeShapeType="1"/>
          </p:cNvSpPr>
          <p:nvPr/>
        </p:nvSpPr>
        <p:spPr bwMode="auto">
          <a:xfrm>
            <a:off x="4021138" y="1466850"/>
            <a:ext cx="0" cy="742950"/>
          </a:xfrm>
          <a:prstGeom prst="line">
            <a:avLst/>
          </a:prstGeom>
          <a:noFill/>
          <a:ln w="28575">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65260" name="AutoShape 12"/>
          <p:cNvSpPr>
            <a:spLocks noChangeArrowheads="1"/>
          </p:cNvSpPr>
          <p:nvPr/>
        </p:nvSpPr>
        <p:spPr bwMode="auto">
          <a:xfrm>
            <a:off x="2457450" y="2209800"/>
            <a:ext cx="3128963" cy="1112838"/>
          </a:xfrm>
          <a:prstGeom prst="flowChartDecision">
            <a:avLst/>
          </a:prstGeom>
          <a:noFill/>
          <a:ln w="28575">
            <a:solidFill>
              <a:srgbClr val="FFFFFF"/>
            </a:solidFill>
            <a:miter lim="800000"/>
          </a:ln>
        </p:spPr>
        <p:txBody>
          <a:bodyPr anchor="ctr" anchorCtr="1"/>
          <a:lstStyle/>
          <a:p>
            <a:pPr algn="ctr" defTabSz="914400" eaLnBrk="0" hangingPunct="0">
              <a:defRPr/>
            </a:pPr>
            <a:r>
              <a:rPr lang="en-US" altLang="zh-CN" sz="2400" b="1">
                <a:solidFill>
                  <a:srgbClr val="FFFF00"/>
                </a:solidFill>
                <a:effectLst>
                  <a:outerShdw blurRad="38100" dist="38100" dir="2700000" algn="tl">
                    <a:srgbClr val="000000"/>
                  </a:outerShdw>
                </a:effectLst>
                <a:latin typeface="Times New Roman" panose="02020603050405020304" pitchFamily="18" charset="0"/>
              </a:rPr>
              <a:t>A&gt;1 and B=0</a:t>
            </a:r>
          </a:p>
        </p:txBody>
      </p:sp>
      <p:sp>
        <p:nvSpPr>
          <p:cNvPr id="8205" name="Line 13"/>
          <p:cNvSpPr>
            <a:spLocks noChangeShapeType="1"/>
          </p:cNvSpPr>
          <p:nvPr/>
        </p:nvSpPr>
        <p:spPr bwMode="auto">
          <a:xfrm>
            <a:off x="5586413" y="2767013"/>
            <a:ext cx="868362" cy="0"/>
          </a:xfrm>
          <a:prstGeom prst="line">
            <a:avLst/>
          </a:prstGeom>
          <a:noFill/>
          <a:ln w="28575">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65262" name="AutoShape 14"/>
          <p:cNvSpPr>
            <a:spLocks noChangeArrowheads="1"/>
          </p:cNvSpPr>
          <p:nvPr/>
        </p:nvSpPr>
        <p:spPr bwMode="auto">
          <a:xfrm>
            <a:off x="6454775" y="2395538"/>
            <a:ext cx="1046163" cy="742950"/>
          </a:xfrm>
          <a:prstGeom prst="flowChartProcess">
            <a:avLst/>
          </a:prstGeom>
          <a:noFill/>
          <a:ln w="28575" algn="ctr">
            <a:solidFill>
              <a:srgbClr val="FFFFFF"/>
            </a:solidFill>
            <a:miter lim="800000"/>
          </a:ln>
          <a:effectLst/>
        </p:spPr>
        <p:txBody>
          <a:bodyPr lIns="18000" tIns="10800" rIns="18000" bIns="10800" anchor="ctr" anchorCtr="1"/>
          <a:lstStyle/>
          <a:p>
            <a:pPr algn="ctr" defTabSz="914400" eaLnBrk="0" hangingPunct="0">
              <a:defRPr/>
            </a:pPr>
            <a:r>
              <a:rPr lang="en-US" altLang="zh-CN" sz="2400" b="1">
                <a:solidFill>
                  <a:srgbClr val="FFFF00"/>
                </a:solidFill>
                <a:effectLst>
                  <a:outerShdw blurRad="38100" dist="38100" dir="2700000" algn="tl">
                    <a:srgbClr val="000000"/>
                  </a:outerShdw>
                </a:effectLst>
                <a:latin typeface="Times New Roman" panose="02020603050405020304" pitchFamily="18" charset="0"/>
              </a:rPr>
              <a:t>X=X/A</a:t>
            </a:r>
          </a:p>
        </p:txBody>
      </p:sp>
      <p:sp>
        <p:nvSpPr>
          <p:cNvPr id="8207" name="Line 15"/>
          <p:cNvSpPr>
            <a:spLocks noChangeShapeType="1"/>
          </p:cNvSpPr>
          <p:nvPr/>
        </p:nvSpPr>
        <p:spPr bwMode="auto">
          <a:xfrm>
            <a:off x="4021138" y="3322638"/>
            <a:ext cx="0" cy="930275"/>
          </a:xfrm>
          <a:prstGeom prst="line">
            <a:avLst/>
          </a:prstGeom>
          <a:noFill/>
          <a:ln w="28575">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65264" name="AutoShape 16"/>
          <p:cNvSpPr>
            <a:spLocks noChangeArrowheads="1"/>
          </p:cNvSpPr>
          <p:nvPr/>
        </p:nvSpPr>
        <p:spPr bwMode="auto">
          <a:xfrm>
            <a:off x="2457450" y="4252913"/>
            <a:ext cx="3128963" cy="1112837"/>
          </a:xfrm>
          <a:prstGeom prst="flowChartDecision">
            <a:avLst/>
          </a:prstGeom>
          <a:noFill/>
          <a:ln w="28575">
            <a:solidFill>
              <a:srgbClr val="FFFFFF"/>
            </a:solidFill>
            <a:miter lim="800000"/>
          </a:ln>
        </p:spPr>
        <p:txBody>
          <a:bodyPr lIns="18000" tIns="36000" rIns="18000" bIns="36000" anchor="ctr" anchorCtr="1"/>
          <a:lstStyle/>
          <a:p>
            <a:pPr algn="ctr" defTabSz="914400" eaLnBrk="0" hangingPunct="0">
              <a:defRPr/>
            </a:pPr>
            <a:r>
              <a:rPr lang="en-US" altLang="zh-CN" sz="2400" b="1">
                <a:solidFill>
                  <a:srgbClr val="FFFF00"/>
                </a:solidFill>
                <a:effectLst>
                  <a:outerShdw blurRad="38100" dist="38100" dir="2700000" algn="tl">
                    <a:srgbClr val="000000"/>
                  </a:outerShdw>
                </a:effectLst>
                <a:latin typeface="Times New Roman" panose="02020603050405020304" pitchFamily="18" charset="0"/>
              </a:rPr>
              <a:t>A=2 or  X&gt;1</a:t>
            </a:r>
          </a:p>
        </p:txBody>
      </p:sp>
      <p:sp>
        <p:nvSpPr>
          <p:cNvPr id="8209" name="Line 17"/>
          <p:cNvSpPr>
            <a:spLocks noChangeShapeType="1"/>
          </p:cNvSpPr>
          <p:nvPr/>
        </p:nvSpPr>
        <p:spPr bwMode="auto">
          <a:xfrm>
            <a:off x="5586413" y="4808538"/>
            <a:ext cx="868362" cy="0"/>
          </a:xfrm>
          <a:prstGeom prst="line">
            <a:avLst/>
          </a:prstGeom>
          <a:noFill/>
          <a:ln w="28575">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65266" name="AutoShape 18"/>
          <p:cNvSpPr>
            <a:spLocks noChangeArrowheads="1"/>
          </p:cNvSpPr>
          <p:nvPr/>
        </p:nvSpPr>
        <p:spPr bwMode="auto">
          <a:xfrm>
            <a:off x="6472238" y="4410075"/>
            <a:ext cx="1044575" cy="742950"/>
          </a:xfrm>
          <a:prstGeom prst="flowChartProcess">
            <a:avLst/>
          </a:prstGeom>
          <a:noFill/>
          <a:ln w="28575">
            <a:solidFill>
              <a:srgbClr val="FFFFFF"/>
            </a:solidFill>
            <a:miter lim="800000"/>
          </a:ln>
        </p:spPr>
        <p:txBody>
          <a:bodyPr lIns="18000" tIns="10800" rIns="18000" bIns="10800" anchor="ctr" anchorCtr="1"/>
          <a:lstStyle/>
          <a:p>
            <a:pPr algn="ctr" defTabSz="914400" eaLnBrk="0" hangingPunct="0">
              <a:defRPr/>
            </a:pPr>
            <a:r>
              <a:rPr lang="en-US" altLang="zh-CN" sz="2400" b="1">
                <a:solidFill>
                  <a:srgbClr val="FFFF00"/>
                </a:solidFill>
                <a:effectLst>
                  <a:outerShdw blurRad="38100" dist="38100" dir="2700000" algn="tl">
                    <a:srgbClr val="000000"/>
                  </a:outerShdw>
                </a:effectLst>
                <a:latin typeface="Times New Roman" panose="02020603050405020304" pitchFamily="18" charset="0"/>
              </a:rPr>
              <a:t>X=X+1</a:t>
            </a:r>
          </a:p>
        </p:txBody>
      </p:sp>
      <p:sp>
        <p:nvSpPr>
          <p:cNvPr id="8211" name="Line 19"/>
          <p:cNvSpPr>
            <a:spLocks noChangeShapeType="1"/>
          </p:cNvSpPr>
          <p:nvPr/>
        </p:nvSpPr>
        <p:spPr bwMode="auto">
          <a:xfrm>
            <a:off x="4021138" y="5365750"/>
            <a:ext cx="0" cy="928688"/>
          </a:xfrm>
          <a:prstGeom prst="line">
            <a:avLst/>
          </a:prstGeom>
          <a:noFill/>
          <a:ln w="28575">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65268" name="AutoShape 20"/>
          <p:cNvSpPr>
            <a:spLocks noChangeArrowheads="1"/>
          </p:cNvSpPr>
          <p:nvPr/>
        </p:nvSpPr>
        <p:spPr bwMode="auto">
          <a:xfrm>
            <a:off x="3502025" y="909638"/>
            <a:ext cx="1039813" cy="557212"/>
          </a:xfrm>
          <a:prstGeom prst="flowChartAlternateProcess">
            <a:avLst/>
          </a:prstGeom>
          <a:noFill/>
          <a:ln w="28575">
            <a:solidFill>
              <a:srgbClr val="FFFFFF"/>
            </a:solidFill>
            <a:miter lim="800000"/>
          </a:ln>
        </p:spPr>
        <p:txBody>
          <a:bodyPr anchor="ctr" anchorCtr="1"/>
          <a:lstStyle/>
          <a:p>
            <a:pPr algn="ctr" defTabSz="914400" eaLnBrk="0" hangingPunct="0">
              <a:defRPr/>
            </a:pPr>
            <a:r>
              <a:rPr lang="zh-CN" altLang="en-US" sz="2000" b="1">
                <a:solidFill>
                  <a:srgbClr val="FFFF00"/>
                </a:solidFill>
                <a:effectLst>
                  <a:outerShdw blurRad="38100" dist="38100" dir="2700000" algn="tl">
                    <a:srgbClr val="000000"/>
                  </a:outerShdw>
                </a:effectLst>
                <a:latin typeface="Times New Roman" panose="02020603050405020304" pitchFamily="18" charset="0"/>
              </a:rPr>
              <a:t>入口</a:t>
            </a:r>
          </a:p>
        </p:txBody>
      </p:sp>
      <p:sp>
        <p:nvSpPr>
          <p:cNvPr id="565269" name="AutoShape 21"/>
          <p:cNvSpPr>
            <a:spLocks noChangeArrowheads="1"/>
          </p:cNvSpPr>
          <p:nvPr/>
        </p:nvSpPr>
        <p:spPr bwMode="auto">
          <a:xfrm>
            <a:off x="3502025" y="6294438"/>
            <a:ext cx="1039813" cy="557212"/>
          </a:xfrm>
          <a:prstGeom prst="flowChartAlternateProcess">
            <a:avLst/>
          </a:prstGeom>
          <a:noFill/>
          <a:ln w="28575">
            <a:solidFill>
              <a:srgbClr val="FFFFFF"/>
            </a:solidFill>
            <a:miter lim="800000"/>
          </a:ln>
        </p:spPr>
        <p:txBody>
          <a:bodyPr anchor="ctr" anchorCtr="1"/>
          <a:lstStyle/>
          <a:p>
            <a:pPr algn="ctr" defTabSz="914400" eaLnBrk="0" hangingPunct="0">
              <a:defRPr/>
            </a:pPr>
            <a:r>
              <a:rPr lang="zh-CN" altLang="en-US" sz="2000" b="1">
                <a:solidFill>
                  <a:srgbClr val="FFFF00"/>
                </a:solidFill>
                <a:effectLst>
                  <a:outerShdw blurRad="38100" dist="38100" dir="2700000" algn="tl">
                    <a:srgbClr val="000000"/>
                  </a:outerShdw>
                </a:effectLst>
                <a:latin typeface="Times New Roman" panose="02020603050405020304" pitchFamily="18" charset="0"/>
              </a:rPr>
              <a:t>返回</a:t>
            </a:r>
          </a:p>
        </p:txBody>
      </p:sp>
      <p:sp>
        <p:nvSpPr>
          <p:cNvPr id="8214" name="Text Box 22"/>
          <p:cNvSpPr txBox="1">
            <a:spLocks noChangeArrowheads="1"/>
          </p:cNvSpPr>
          <p:nvPr/>
        </p:nvSpPr>
        <p:spPr bwMode="auto">
          <a:xfrm>
            <a:off x="3027363" y="984250"/>
            <a:ext cx="3730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algn="just" defTabSz="914400">
              <a:spcBef>
                <a:spcPct val="0"/>
              </a:spcBef>
              <a:buFontTx/>
              <a:buNone/>
            </a:pPr>
            <a:r>
              <a:rPr lang="en-US" altLang="zh-CN" sz="2800" b="1">
                <a:solidFill>
                  <a:srgbClr val="FFFF00"/>
                </a:solidFill>
                <a:latin typeface="Times New Roman" pitchFamily="18" charset="0"/>
              </a:rPr>
              <a:t>s</a:t>
            </a:r>
          </a:p>
        </p:txBody>
      </p:sp>
      <p:sp>
        <p:nvSpPr>
          <p:cNvPr id="8215" name="Freeform 23"/>
          <p:cNvSpPr>
            <a:spLocks noChangeArrowheads="1"/>
          </p:cNvSpPr>
          <p:nvPr/>
        </p:nvSpPr>
        <p:spPr bwMode="auto">
          <a:xfrm>
            <a:off x="4340225" y="3136900"/>
            <a:ext cx="2616200" cy="636588"/>
          </a:xfrm>
          <a:custGeom>
            <a:avLst/>
            <a:gdLst>
              <a:gd name="T0" fmla="*/ 2147483647 w 1296"/>
              <a:gd name="T1" fmla="*/ 0 h 288"/>
              <a:gd name="T2" fmla="*/ 2147483647 w 1296"/>
              <a:gd name="T3" fmla="*/ 1407098201 h 288"/>
              <a:gd name="T4" fmla="*/ 0 w 1296"/>
              <a:gd name="T5" fmla="*/ 1407098201 h 288"/>
              <a:gd name="T6" fmla="*/ 0 60000 65536"/>
              <a:gd name="T7" fmla="*/ 0 60000 65536"/>
              <a:gd name="T8" fmla="*/ 0 60000 65536"/>
              <a:gd name="T9" fmla="*/ 0 w 1296"/>
              <a:gd name="T10" fmla="*/ 0 h 288"/>
              <a:gd name="T11" fmla="*/ 1296 w 1296"/>
              <a:gd name="T12" fmla="*/ 288 h 288"/>
            </a:gdLst>
            <a:ahLst/>
            <a:cxnLst>
              <a:cxn ang="T6">
                <a:pos x="T0" y="T1"/>
              </a:cxn>
              <a:cxn ang="T7">
                <a:pos x="T2" y="T3"/>
              </a:cxn>
              <a:cxn ang="T8">
                <a:pos x="T4" y="T5"/>
              </a:cxn>
            </a:cxnLst>
            <a:rect l="T9" t="T10" r="T11" b="T12"/>
            <a:pathLst>
              <a:path w="1296" h="288">
                <a:moveTo>
                  <a:pt x="1296" y="0"/>
                </a:moveTo>
                <a:lnTo>
                  <a:pt x="1296" y="288"/>
                </a:lnTo>
                <a:lnTo>
                  <a:pt x="0" y="288"/>
                </a:lnTo>
              </a:path>
            </a:pathLst>
          </a:custGeom>
          <a:noFill/>
          <a:ln w="2857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6" name="Line 24"/>
          <p:cNvSpPr>
            <a:spLocks noChangeShapeType="1"/>
          </p:cNvSpPr>
          <p:nvPr/>
        </p:nvSpPr>
        <p:spPr bwMode="auto">
          <a:xfrm flipH="1">
            <a:off x="4049713" y="3773488"/>
            <a:ext cx="387350" cy="0"/>
          </a:xfrm>
          <a:prstGeom prst="line">
            <a:avLst/>
          </a:prstGeom>
          <a:noFill/>
          <a:ln w="28575">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17" name="Freeform 25"/>
          <p:cNvSpPr>
            <a:spLocks noChangeArrowheads="1"/>
          </p:cNvSpPr>
          <p:nvPr/>
        </p:nvSpPr>
        <p:spPr bwMode="auto">
          <a:xfrm>
            <a:off x="4000500" y="5153025"/>
            <a:ext cx="2955925" cy="742950"/>
          </a:xfrm>
          <a:custGeom>
            <a:avLst/>
            <a:gdLst>
              <a:gd name="T0" fmla="*/ 2147483647 w 1248"/>
              <a:gd name="T1" fmla="*/ 0 h 336"/>
              <a:gd name="T2" fmla="*/ 2147483647 w 1248"/>
              <a:gd name="T3" fmla="*/ 1642781853 h 336"/>
              <a:gd name="T4" fmla="*/ 0 w 1248"/>
              <a:gd name="T5" fmla="*/ 1642781853 h 336"/>
              <a:gd name="T6" fmla="*/ 0 60000 65536"/>
              <a:gd name="T7" fmla="*/ 0 60000 65536"/>
              <a:gd name="T8" fmla="*/ 0 60000 65536"/>
              <a:gd name="T9" fmla="*/ 0 w 1248"/>
              <a:gd name="T10" fmla="*/ 0 h 336"/>
              <a:gd name="T11" fmla="*/ 1248 w 1248"/>
              <a:gd name="T12" fmla="*/ 336 h 336"/>
            </a:gdLst>
            <a:ahLst/>
            <a:cxnLst>
              <a:cxn ang="T6">
                <a:pos x="T0" y="T1"/>
              </a:cxn>
              <a:cxn ang="T7">
                <a:pos x="T2" y="T3"/>
              </a:cxn>
              <a:cxn ang="T8">
                <a:pos x="T4" y="T5"/>
              </a:cxn>
            </a:cxnLst>
            <a:rect l="T9" t="T10" r="T11" b="T12"/>
            <a:pathLst>
              <a:path w="1248" h="336">
                <a:moveTo>
                  <a:pt x="1248" y="0"/>
                </a:moveTo>
                <a:lnTo>
                  <a:pt x="1248" y="336"/>
                </a:lnTo>
                <a:lnTo>
                  <a:pt x="0" y="336"/>
                </a:lnTo>
              </a:path>
            </a:pathLst>
          </a:custGeom>
          <a:noFill/>
          <a:ln w="28575">
            <a:solidFill>
              <a:srgbClr val="FFFFFF"/>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5274" name="Line 26"/>
          <p:cNvSpPr>
            <a:spLocks noChangeShapeType="1"/>
          </p:cNvSpPr>
          <p:nvPr/>
        </p:nvSpPr>
        <p:spPr bwMode="auto">
          <a:xfrm>
            <a:off x="4170363" y="1441450"/>
            <a:ext cx="0" cy="8382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275" name="Line 27"/>
          <p:cNvSpPr>
            <a:spLocks noChangeShapeType="1"/>
          </p:cNvSpPr>
          <p:nvPr/>
        </p:nvSpPr>
        <p:spPr bwMode="auto">
          <a:xfrm>
            <a:off x="4170363" y="2279650"/>
            <a:ext cx="3200400" cy="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276" name="Line 28"/>
          <p:cNvSpPr>
            <a:spLocks noChangeShapeType="1"/>
          </p:cNvSpPr>
          <p:nvPr/>
        </p:nvSpPr>
        <p:spPr bwMode="auto">
          <a:xfrm>
            <a:off x="7370763" y="2279650"/>
            <a:ext cx="0" cy="167640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277" name="Line 29"/>
          <p:cNvSpPr>
            <a:spLocks noChangeShapeType="1"/>
          </p:cNvSpPr>
          <p:nvPr/>
        </p:nvSpPr>
        <p:spPr bwMode="auto">
          <a:xfrm>
            <a:off x="4094163" y="3956050"/>
            <a:ext cx="0" cy="5334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278" name="Line 30"/>
          <p:cNvSpPr>
            <a:spLocks noChangeShapeType="1"/>
          </p:cNvSpPr>
          <p:nvPr/>
        </p:nvSpPr>
        <p:spPr bwMode="auto">
          <a:xfrm>
            <a:off x="4094163" y="4489450"/>
            <a:ext cx="3238500" cy="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279" name="Line 31"/>
          <p:cNvSpPr>
            <a:spLocks noChangeShapeType="1"/>
          </p:cNvSpPr>
          <p:nvPr/>
        </p:nvSpPr>
        <p:spPr bwMode="auto">
          <a:xfrm>
            <a:off x="7312025" y="4489450"/>
            <a:ext cx="0" cy="114300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280" name="Line 32"/>
          <p:cNvSpPr>
            <a:spLocks noChangeShapeType="1"/>
          </p:cNvSpPr>
          <p:nvPr/>
        </p:nvSpPr>
        <p:spPr bwMode="auto">
          <a:xfrm>
            <a:off x="4170363" y="5632450"/>
            <a:ext cx="0" cy="6858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281" name="Line 33"/>
          <p:cNvSpPr>
            <a:spLocks noChangeShapeType="1"/>
          </p:cNvSpPr>
          <p:nvPr/>
        </p:nvSpPr>
        <p:spPr bwMode="auto">
          <a:xfrm flipH="1">
            <a:off x="4094163" y="3956050"/>
            <a:ext cx="3276600"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282" name="Line 34"/>
          <p:cNvSpPr>
            <a:spLocks noChangeShapeType="1"/>
          </p:cNvSpPr>
          <p:nvPr/>
        </p:nvSpPr>
        <p:spPr bwMode="auto">
          <a:xfrm flipH="1">
            <a:off x="4170363" y="5632450"/>
            <a:ext cx="3163887"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283" name="Text Box 35"/>
          <p:cNvSpPr txBox="1">
            <a:spLocks noChangeArrowheads="1"/>
          </p:cNvSpPr>
          <p:nvPr/>
        </p:nvSpPr>
        <p:spPr bwMode="auto">
          <a:xfrm>
            <a:off x="6664325" y="1287463"/>
            <a:ext cx="3887788" cy="457200"/>
          </a:xfrm>
          <a:prstGeom prst="rect">
            <a:avLst/>
          </a:prstGeom>
          <a:solidFill>
            <a:srgbClr val="3EFAB7"/>
          </a:solidFill>
          <a:ln w="9525">
            <a:noFill/>
            <a:miter lim="800000"/>
          </a:ln>
          <a:effectLst/>
        </p:spPr>
        <p:txBody>
          <a:bodyPr>
            <a:spAutoFit/>
          </a:bodyPr>
          <a:lstStyle/>
          <a:p>
            <a:pPr defTabSz="914400">
              <a:spcBef>
                <a:spcPct val="50000"/>
              </a:spcBef>
              <a:buClr>
                <a:schemeClr val="hlink"/>
              </a:buClr>
              <a:buSzPct val="50000"/>
              <a:buFont typeface="Wingdings" panose="05000000000000000000" pitchFamily="2" charset="2"/>
              <a:buNone/>
              <a:defRPr/>
            </a:pPr>
            <a:r>
              <a:rPr kumimoji="1" lang="en-US" altLang="zh-CN" sz="2400" b="1">
                <a:solidFill>
                  <a:srgbClr val="FF3300"/>
                </a:solidFill>
                <a:effectLst>
                  <a:outerShdw blurRad="38100" dist="38100" dir="2700000" algn="tl">
                    <a:srgbClr val="000000"/>
                  </a:outerShdw>
                </a:effectLst>
                <a:latin typeface="宋体" panose="02010600030101010101" pitchFamily="2" charset="-122"/>
                <a:ea typeface="仿宋_GB2312" pitchFamily="49" charset="-122"/>
              </a:rPr>
              <a:t>[(2,0,4),(2,0,3)]sacbed</a:t>
            </a:r>
          </a:p>
        </p:txBody>
      </p:sp>
      <p:sp>
        <p:nvSpPr>
          <p:cNvPr id="565284" name="Text Box 36"/>
          <p:cNvSpPr txBox="1">
            <a:spLocks noChangeArrowheads="1"/>
          </p:cNvSpPr>
          <p:nvPr/>
        </p:nvSpPr>
        <p:spPr bwMode="auto">
          <a:xfrm>
            <a:off x="7959725" y="2224088"/>
            <a:ext cx="2665413" cy="1016000"/>
          </a:xfrm>
          <a:prstGeom prst="rect">
            <a:avLst/>
          </a:prstGeom>
          <a:solidFill>
            <a:srgbClr val="CCFFCC"/>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342900" indent="-342900"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50000"/>
              </a:spcBef>
              <a:buClr>
                <a:schemeClr val="hlink"/>
              </a:buClr>
              <a:buSzPct val="50000"/>
              <a:buFont typeface="Wingdings" pitchFamily="2" charset="2"/>
              <a:buNone/>
            </a:pPr>
            <a:r>
              <a:rPr lang="zh-CN" altLang="en-US" sz="2400" b="1">
                <a:solidFill>
                  <a:srgbClr val="FF0000"/>
                </a:solidFill>
                <a:latin typeface="宋体" pitchFamily="2" charset="-122"/>
                <a:ea typeface="楷体_GB2312" pitchFamily="49" charset="-122"/>
              </a:rPr>
              <a:t>！</a:t>
            </a:r>
            <a:r>
              <a:rPr lang="zh-CN" altLang="en-US" sz="2400" b="1">
                <a:latin typeface="宋体" pitchFamily="2" charset="-122"/>
                <a:ea typeface="楷体_GB2312" pitchFamily="49" charset="-122"/>
              </a:rPr>
              <a:t>判断</a:t>
            </a:r>
            <a:r>
              <a:rPr lang="en-US" altLang="zh-CN" sz="2400" b="1">
                <a:latin typeface="宋体" pitchFamily="2" charset="-122"/>
                <a:ea typeface="楷体_GB2312" pitchFamily="49" charset="-122"/>
              </a:rPr>
              <a:t>a</a:t>
            </a:r>
            <a:r>
              <a:rPr lang="zh-CN" altLang="en-US" sz="2400" b="1">
                <a:latin typeface="宋体" pitchFamily="2" charset="-122"/>
                <a:ea typeface="楷体_GB2312" pitchFamily="49" charset="-122"/>
              </a:rPr>
              <a:t>中</a:t>
            </a:r>
            <a:r>
              <a:rPr lang="en-US" altLang="zh-CN" sz="2400" b="1">
                <a:latin typeface="宋体" pitchFamily="2" charset="-122"/>
                <a:ea typeface="楷体_GB2312" pitchFamily="49" charset="-122"/>
              </a:rPr>
              <a:t>and-&gt;or</a:t>
            </a:r>
          </a:p>
          <a:p>
            <a:pPr eaLnBrk="1" hangingPunct="1">
              <a:spcBef>
                <a:spcPct val="50000"/>
              </a:spcBef>
              <a:buClr>
                <a:schemeClr val="hlink"/>
              </a:buClr>
              <a:buSzPct val="50000"/>
              <a:buFont typeface="Wingdings" pitchFamily="2" charset="2"/>
              <a:buNone/>
            </a:pPr>
            <a:r>
              <a:rPr lang="zh-CN" altLang="en-US" sz="2400" b="1">
                <a:latin typeface="宋体" pitchFamily="2" charset="-122"/>
                <a:ea typeface="楷体_GB2312" pitchFamily="49" charset="-122"/>
              </a:rPr>
              <a:t>判断</a:t>
            </a:r>
            <a:r>
              <a:rPr lang="en-US" altLang="zh-CN" sz="2400" b="1">
                <a:latin typeface="宋体" pitchFamily="2" charset="-122"/>
                <a:ea typeface="楷体_GB2312" pitchFamily="49" charset="-122"/>
              </a:rPr>
              <a:t>b</a:t>
            </a:r>
            <a:r>
              <a:rPr lang="zh-CN" altLang="en-US" sz="2400" b="1">
                <a:latin typeface="宋体" pitchFamily="2" charset="-122"/>
                <a:ea typeface="楷体_GB2312" pitchFamily="49" charset="-122"/>
              </a:rPr>
              <a:t>中</a:t>
            </a:r>
            <a:r>
              <a:rPr lang="en-US" altLang="zh-CN" sz="2400" b="1">
                <a:latin typeface="宋体" pitchFamily="2" charset="-122"/>
                <a:ea typeface="楷体_GB2312" pitchFamily="49" charset="-122"/>
              </a:rPr>
              <a:t>or-&gt;and</a:t>
            </a:r>
          </a:p>
        </p:txBody>
      </p:sp>
      <p:sp>
        <p:nvSpPr>
          <p:cNvPr id="8229" name="灯片编号占位符 37"/>
          <p:cNvSpPr>
            <a:spLocks noGrp="1"/>
          </p:cNvSpPr>
          <p:nvPr>
            <p:ph type="sldNum" sz="quarter" idx="12"/>
          </p:nvPr>
        </p:nvSpPr>
        <p:spPr bwMode="auto">
          <a:xfrm>
            <a:off x="5897563" y="6808788"/>
            <a:ext cx="3859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fld id="{7FA93515-A07C-4A01-AACB-D2EDBD48E18B}" type="slidenum">
              <a:rPr lang="en-US" altLang="zh-CN" sz="1200" smtClean="0">
                <a:solidFill>
                  <a:srgbClr val="898989"/>
                </a:solidFill>
                <a:latin typeface="Arial" pitchFamily="34" charset="0"/>
              </a:rPr>
              <a:pPr eaLnBrk="1" hangingPunct="1">
                <a:spcBef>
                  <a:spcPct val="0"/>
                </a:spcBef>
                <a:buFontTx/>
                <a:buNone/>
              </a:pPr>
              <a:t>4</a:t>
            </a:fld>
            <a:endParaRPr lang="en-US" altLang="zh-CN" sz="1200" smtClean="0">
              <a:solidFill>
                <a:srgbClr val="898989"/>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5274"/>
                                        </p:tgtEl>
                                        <p:attrNameLst>
                                          <p:attrName>style.visibility</p:attrName>
                                        </p:attrNameLst>
                                      </p:cBhvr>
                                      <p:to>
                                        <p:strVal val="visible"/>
                                      </p:to>
                                    </p:set>
                                    <p:animEffect transition="in" filter="wipe(up)">
                                      <p:cBhvr>
                                        <p:cTn id="7" dur="500"/>
                                        <p:tgtEl>
                                          <p:spTgt spid="56527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5275"/>
                                        </p:tgtEl>
                                        <p:attrNameLst>
                                          <p:attrName>style.visibility</p:attrName>
                                        </p:attrNameLst>
                                      </p:cBhvr>
                                      <p:to>
                                        <p:strVal val="visible"/>
                                      </p:to>
                                    </p:set>
                                    <p:animEffect transition="in" filter="wipe(left)">
                                      <p:cBhvr>
                                        <p:cTn id="11" dur="500"/>
                                        <p:tgtEl>
                                          <p:spTgt spid="565275"/>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5276"/>
                                        </p:tgtEl>
                                        <p:attrNameLst>
                                          <p:attrName>style.visibility</p:attrName>
                                        </p:attrNameLst>
                                      </p:cBhvr>
                                      <p:to>
                                        <p:strVal val="visible"/>
                                      </p:to>
                                    </p:set>
                                    <p:animEffect transition="in" filter="wipe(up)">
                                      <p:cBhvr>
                                        <p:cTn id="15" dur="500"/>
                                        <p:tgtEl>
                                          <p:spTgt spid="565276"/>
                                        </p:tgtEl>
                                      </p:cBhvr>
                                    </p:animEffect>
                                  </p:childTnLst>
                                </p:cTn>
                              </p:par>
                            </p:childTnLst>
                          </p:cTn>
                        </p:par>
                        <p:par>
                          <p:cTn id="16" fill="hold" nodeType="afterGroup">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565281"/>
                                        </p:tgtEl>
                                        <p:attrNameLst>
                                          <p:attrName>style.visibility</p:attrName>
                                        </p:attrNameLst>
                                      </p:cBhvr>
                                      <p:to>
                                        <p:strVal val="visible"/>
                                      </p:to>
                                    </p:set>
                                    <p:animEffect transition="in" filter="wipe(right)">
                                      <p:cBhvr>
                                        <p:cTn id="19" dur="500"/>
                                        <p:tgtEl>
                                          <p:spTgt spid="565281"/>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65277"/>
                                        </p:tgtEl>
                                        <p:attrNameLst>
                                          <p:attrName>style.visibility</p:attrName>
                                        </p:attrNameLst>
                                      </p:cBhvr>
                                      <p:to>
                                        <p:strVal val="visible"/>
                                      </p:to>
                                    </p:set>
                                    <p:animEffect transition="in" filter="wipe(up)">
                                      <p:cBhvr>
                                        <p:cTn id="23" dur="500"/>
                                        <p:tgtEl>
                                          <p:spTgt spid="565277"/>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65278"/>
                                        </p:tgtEl>
                                        <p:attrNameLst>
                                          <p:attrName>style.visibility</p:attrName>
                                        </p:attrNameLst>
                                      </p:cBhvr>
                                      <p:to>
                                        <p:strVal val="visible"/>
                                      </p:to>
                                    </p:set>
                                    <p:animEffect transition="in" filter="wipe(left)">
                                      <p:cBhvr>
                                        <p:cTn id="27" dur="500"/>
                                        <p:tgtEl>
                                          <p:spTgt spid="565278"/>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565279"/>
                                        </p:tgtEl>
                                        <p:attrNameLst>
                                          <p:attrName>style.visibility</p:attrName>
                                        </p:attrNameLst>
                                      </p:cBhvr>
                                      <p:to>
                                        <p:strVal val="visible"/>
                                      </p:to>
                                    </p:set>
                                    <p:animEffect transition="in" filter="wipe(up)">
                                      <p:cBhvr>
                                        <p:cTn id="31" dur="500"/>
                                        <p:tgtEl>
                                          <p:spTgt spid="565279"/>
                                        </p:tgtEl>
                                      </p:cBhvr>
                                    </p:animEffect>
                                  </p:childTnLst>
                                </p:cTn>
                              </p:par>
                            </p:childTnLst>
                          </p:cTn>
                        </p:par>
                        <p:par>
                          <p:cTn id="32" fill="hold" nodeType="afterGroup">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565282"/>
                                        </p:tgtEl>
                                        <p:attrNameLst>
                                          <p:attrName>style.visibility</p:attrName>
                                        </p:attrNameLst>
                                      </p:cBhvr>
                                      <p:to>
                                        <p:strVal val="visible"/>
                                      </p:to>
                                    </p:set>
                                    <p:animEffect transition="in" filter="wipe(right)">
                                      <p:cBhvr>
                                        <p:cTn id="35" dur="500"/>
                                        <p:tgtEl>
                                          <p:spTgt spid="565282"/>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65280"/>
                                        </p:tgtEl>
                                        <p:attrNameLst>
                                          <p:attrName>style.visibility</p:attrName>
                                        </p:attrNameLst>
                                      </p:cBhvr>
                                      <p:to>
                                        <p:strVal val="visible"/>
                                      </p:to>
                                    </p:set>
                                    <p:animEffect transition="in" filter="wipe(up)">
                                      <p:cBhvr>
                                        <p:cTn id="39" dur="500"/>
                                        <p:tgtEl>
                                          <p:spTgt spid="56528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565283"/>
                                        </p:tgtEl>
                                        <p:attrNameLst>
                                          <p:attrName>style.visibility</p:attrName>
                                        </p:attrNameLst>
                                      </p:cBhvr>
                                      <p:to>
                                        <p:strVal val="visible"/>
                                      </p:to>
                                    </p:set>
                                    <p:animEffect transition="in" filter="blinds(horizontal)">
                                      <p:cBhvr>
                                        <p:cTn id="44" dur="500"/>
                                        <p:tgtEl>
                                          <p:spTgt spid="56528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65284"/>
                                        </p:tgtEl>
                                        <p:attrNameLst>
                                          <p:attrName>style.visibility</p:attrName>
                                        </p:attrNameLst>
                                      </p:cBhvr>
                                      <p:to>
                                        <p:strVal val="visible"/>
                                      </p:to>
                                    </p:set>
                                    <p:animEffect transition="in" filter="blinds(horizontal)">
                                      <p:cBhvr>
                                        <p:cTn id="49" dur="500"/>
                                        <p:tgtEl>
                                          <p:spTgt spid="565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74" grpId="0" animBg="1"/>
      <p:bldP spid="565275" grpId="0" animBg="1"/>
      <p:bldP spid="565276" grpId="0" animBg="1"/>
      <p:bldP spid="565277" grpId="0" animBg="1"/>
      <p:bldP spid="565278" grpId="0" animBg="1"/>
      <p:bldP spid="565279" grpId="0" animBg="1"/>
      <p:bldP spid="565280" grpId="0" animBg="1"/>
      <p:bldP spid="565281" grpId="0" animBg="1"/>
      <p:bldP spid="565282" grpId="0" animBg="1"/>
      <p:bldP spid="565283" grpId="0" bldLvl="0" animBg="1"/>
      <p:bldP spid="56528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Rot="1" noChangeArrowheads="1"/>
          </p:cNvSpPr>
          <p:nvPr/>
        </p:nvSpPr>
        <p:spPr bwMode="auto">
          <a:xfrm>
            <a:off x="909638" y="117475"/>
            <a:ext cx="82327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判定覆盖</a:t>
            </a:r>
          </a:p>
        </p:txBody>
      </p:sp>
      <p:sp>
        <p:nvSpPr>
          <p:cNvPr id="566276" name="Rectangle 4"/>
          <p:cNvSpPr>
            <a:spLocks noChangeArrowheads="1"/>
          </p:cNvSpPr>
          <p:nvPr/>
        </p:nvSpPr>
        <p:spPr bwMode="auto">
          <a:xfrm>
            <a:off x="1990725" y="1196975"/>
            <a:ext cx="9001125" cy="4897438"/>
          </a:xfrm>
          <a:prstGeom prst="rect">
            <a:avLst/>
          </a:prstGeom>
          <a:noFill/>
          <a:ln w="9525">
            <a:noFill/>
            <a:miter lim="800000"/>
          </a:ln>
          <a:effectLst/>
        </p:spPr>
        <p:txBody>
          <a:bodyPr/>
          <a:lstStyle/>
          <a:p>
            <a:pPr marL="342900" indent="-342900" defTabSz="914400">
              <a:lnSpc>
                <a:spcPts val="3840"/>
              </a:lnSpc>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判定覆盖又叫分支覆盖：不仅每个语句必须至少执行一次，而且每个判定的每种可能的结果都应该至少执行一次，也就是每个判定的每个分支都至少执行一次。</a:t>
            </a:r>
          </a:p>
          <a:p>
            <a:pPr marL="342900" indent="-342900" defTabSz="914400">
              <a:lnSpc>
                <a:spcPts val="3840"/>
              </a:lnSpc>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换言之，就是设计若干个测试用例，运行被测程序，使得程序中每个判定的取真分支和取假分支至少经历一次。</a:t>
            </a:r>
          </a:p>
          <a:p>
            <a:pPr marL="342900" indent="-342900" defTabSz="914400">
              <a:lnSpc>
                <a:spcPct val="90000"/>
              </a:lnSpc>
              <a:spcBef>
                <a:spcPct val="20000"/>
              </a:spcBef>
              <a:buClr>
                <a:schemeClr val="hlink"/>
              </a:buClr>
              <a:buSzPct val="70000"/>
              <a:buFont typeface="Wingdings" panose="05000000000000000000" pitchFamily="2" charset="2"/>
              <a:buNone/>
              <a:defRPr/>
            </a:pPr>
            <a:endParaRPr lang="zh-CN" altLang="en-US" sz="3200" b="1" dirty="0">
              <a:solidFill>
                <a:srgbClr val="FFFF00"/>
              </a:solidFill>
              <a:effectLst>
                <a:outerShdw blurRad="38100" dist="38100" dir="2700000" algn="tl">
                  <a:srgbClr val="000000"/>
                </a:outerShdw>
              </a:effectLst>
              <a:latin typeface="Garamond" pitchFamily="18" charset="0"/>
            </a:endParaRPr>
          </a:p>
          <a:p>
            <a:pPr marL="342900" indent="-342900" defTabSz="914400">
              <a:lnSpc>
                <a:spcPct val="90000"/>
              </a:lnSpc>
              <a:spcBef>
                <a:spcPct val="20000"/>
              </a:spcBef>
              <a:buClr>
                <a:schemeClr val="hlink"/>
              </a:buClr>
              <a:buSzPct val="70000"/>
              <a:buFont typeface="Wingdings" panose="05000000000000000000" pitchFamily="2" charset="2"/>
              <a:buChar char="n"/>
              <a:defRPr/>
            </a:pPr>
            <a:endParaRPr lang="en-US" altLang="zh-CN" sz="3200" b="1" dirty="0">
              <a:solidFill>
                <a:srgbClr val="FFFF00"/>
              </a:solidFill>
              <a:effectLst>
                <a:outerShdw blurRad="38100" dist="38100" dir="2700000" algn="tl">
                  <a:srgbClr val="000000"/>
                </a:outerShdw>
              </a:effectLst>
              <a:latin typeface="Garamond"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Text Box 2"/>
          <p:cNvSpPr txBox="1">
            <a:spLocks noChangeArrowheads="1"/>
          </p:cNvSpPr>
          <p:nvPr/>
        </p:nvSpPr>
        <p:spPr bwMode="auto">
          <a:xfrm>
            <a:off x="7513638" y="4516438"/>
            <a:ext cx="387350" cy="557212"/>
          </a:xfrm>
          <a:prstGeom prst="rect">
            <a:avLst/>
          </a:prstGeom>
          <a:noFill/>
          <a:ln w="28575">
            <a:noFill/>
            <a:miter lim="800000"/>
          </a:ln>
          <a:effectLst/>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800" b="1" smtClean="0">
                <a:solidFill>
                  <a:srgbClr val="FFFF00"/>
                </a:solidFill>
                <a:effectLst>
                  <a:outerShdw blurRad="38100" dist="38100" dir="2700000" algn="tl">
                    <a:srgbClr val="C0C0C0"/>
                  </a:outerShdw>
                </a:effectLst>
                <a:latin typeface="Times New Roman" pitchFamily="18" charset="0"/>
              </a:rPr>
              <a:t>e</a:t>
            </a:r>
          </a:p>
        </p:txBody>
      </p:sp>
      <p:sp>
        <p:nvSpPr>
          <p:cNvPr id="565251" name="Text Box 3"/>
          <p:cNvSpPr txBox="1">
            <a:spLocks noChangeArrowheads="1"/>
          </p:cNvSpPr>
          <p:nvPr/>
        </p:nvSpPr>
        <p:spPr bwMode="auto">
          <a:xfrm>
            <a:off x="7513638" y="2500313"/>
            <a:ext cx="387350" cy="561975"/>
          </a:xfrm>
          <a:prstGeom prst="rect">
            <a:avLst/>
          </a:prstGeom>
          <a:noFill/>
          <a:ln w="28575">
            <a:noFill/>
            <a:miter lim="800000"/>
          </a:ln>
          <a:effectLst/>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800" b="1" smtClean="0">
                <a:solidFill>
                  <a:srgbClr val="FFFF00"/>
                </a:solidFill>
                <a:effectLst>
                  <a:outerShdw blurRad="38100" dist="38100" dir="2700000" algn="tl">
                    <a:srgbClr val="C0C0C0"/>
                  </a:outerShdw>
                </a:effectLst>
                <a:latin typeface="Times New Roman" pitchFamily="18" charset="0"/>
              </a:rPr>
              <a:t>c</a:t>
            </a:r>
          </a:p>
        </p:txBody>
      </p:sp>
      <p:sp>
        <p:nvSpPr>
          <p:cNvPr id="565252" name="Text Box 4"/>
          <p:cNvSpPr txBox="1">
            <a:spLocks noChangeArrowheads="1"/>
          </p:cNvSpPr>
          <p:nvPr/>
        </p:nvSpPr>
        <p:spPr bwMode="auto">
          <a:xfrm>
            <a:off x="3594100" y="5248275"/>
            <a:ext cx="550863" cy="460375"/>
          </a:xfrm>
          <a:prstGeom prst="rect">
            <a:avLst/>
          </a:prstGeom>
          <a:noFill/>
          <a:ln w="28575">
            <a:noFill/>
            <a:miter lim="800000"/>
          </a:ln>
          <a:effectLst/>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F</a:t>
            </a:r>
          </a:p>
        </p:txBody>
      </p:sp>
      <p:sp>
        <p:nvSpPr>
          <p:cNvPr id="565253" name="Text Box 5"/>
          <p:cNvSpPr txBox="1">
            <a:spLocks noChangeArrowheads="1"/>
          </p:cNvSpPr>
          <p:nvPr/>
        </p:nvSpPr>
        <p:spPr bwMode="auto">
          <a:xfrm>
            <a:off x="3724275" y="3159125"/>
            <a:ext cx="349250" cy="555625"/>
          </a:xfrm>
          <a:prstGeom prst="rect">
            <a:avLst/>
          </a:prstGeom>
          <a:noFill/>
          <a:ln w="28575">
            <a:noFill/>
            <a:miter lim="800000"/>
          </a:ln>
          <a:effectLst/>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F</a:t>
            </a:r>
          </a:p>
        </p:txBody>
      </p:sp>
      <p:sp>
        <p:nvSpPr>
          <p:cNvPr id="565254" name="Text Box 6"/>
          <p:cNvSpPr txBox="1">
            <a:spLocks noChangeArrowheads="1"/>
          </p:cNvSpPr>
          <p:nvPr/>
        </p:nvSpPr>
        <p:spPr bwMode="auto">
          <a:xfrm>
            <a:off x="2879725" y="6292850"/>
            <a:ext cx="696913" cy="557213"/>
          </a:xfrm>
          <a:prstGeom prst="rect">
            <a:avLst/>
          </a:prstGeom>
          <a:noFill/>
          <a:ln w="28575">
            <a:noFill/>
            <a:miter lim="800000"/>
          </a:ln>
          <a:effectLst/>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800" b="1" smtClean="0">
                <a:solidFill>
                  <a:srgbClr val="FFFF00"/>
                </a:solidFill>
                <a:effectLst>
                  <a:outerShdw blurRad="38100" dist="38100" dir="2700000" algn="tl">
                    <a:srgbClr val="C0C0C0"/>
                  </a:outerShdw>
                </a:effectLst>
                <a:latin typeface="Times New Roman" pitchFamily="18" charset="0"/>
              </a:rPr>
              <a:t>d</a:t>
            </a:r>
          </a:p>
        </p:txBody>
      </p:sp>
      <p:sp>
        <p:nvSpPr>
          <p:cNvPr id="565255" name="Text Box 7"/>
          <p:cNvSpPr txBox="1">
            <a:spLocks noChangeArrowheads="1"/>
          </p:cNvSpPr>
          <p:nvPr/>
        </p:nvSpPr>
        <p:spPr bwMode="auto">
          <a:xfrm>
            <a:off x="5580063" y="4389438"/>
            <a:ext cx="523875" cy="557212"/>
          </a:xfrm>
          <a:prstGeom prst="rect">
            <a:avLst/>
          </a:prstGeom>
          <a:noFill/>
          <a:ln w="28575">
            <a:noFill/>
            <a:miter lim="800000"/>
          </a:ln>
          <a:effectLst/>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T</a:t>
            </a:r>
          </a:p>
        </p:txBody>
      </p:sp>
      <p:sp>
        <p:nvSpPr>
          <p:cNvPr id="565256" name="Text Box 8"/>
          <p:cNvSpPr txBox="1">
            <a:spLocks noChangeArrowheads="1"/>
          </p:cNvSpPr>
          <p:nvPr/>
        </p:nvSpPr>
        <p:spPr bwMode="auto">
          <a:xfrm>
            <a:off x="5454650" y="2287588"/>
            <a:ext cx="520700" cy="557212"/>
          </a:xfrm>
          <a:prstGeom prst="rect">
            <a:avLst/>
          </a:prstGeom>
          <a:noFill/>
          <a:ln w="28575">
            <a:noFill/>
            <a:miter lim="800000"/>
          </a:ln>
          <a:effectLst/>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T</a:t>
            </a:r>
          </a:p>
        </p:txBody>
      </p:sp>
      <p:sp>
        <p:nvSpPr>
          <p:cNvPr id="565257" name="Text Box 9"/>
          <p:cNvSpPr txBox="1">
            <a:spLocks noChangeArrowheads="1"/>
          </p:cNvSpPr>
          <p:nvPr/>
        </p:nvSpPr>
        <p:spPr bwMode="auto">
          <a:xfrm>
            <a:off x="2200275" y="4527550"/>
            <a:ext cx="303213" cy="379413"/>
          </a:xfrm>
          <a:prstGeom prst="rect">
            <a:avLst/>
          </a:prstGeom>
          <a:noFill/>
          <a:ln w="28575">
            <a:noFill/>
            <a:miter lim="800000"/>
          </a:ln>
          <a:effectLst/>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800" b="1" smtClean="0">
                <a:solidFill>
                  <a:srgbClr val="FFFF00"/>
                </a:solidFill>
                <a:effectLst>
                  <a:outerShdw blurRad="38100" dist="38100" dir="2700000" algn="tl">
                    <a:srgbClr val="C0C0C0"/>
                  </a:outerShdw>
                </a:effectLst>
                <a:latin typeface="Times New Roman" pitchFamily="18" charset="0"/>
              </a:rPr>
              <a:t>b</a:t>
            </a:r>
          </a:p>
        </p:txBody>
      </p:sp>
      <p:sp>
        <p:nvSpPr>
          <p:cNvPr id="565258" name="Text Box 10"/>
          <p:cNvSpPr txBox="1">
            <a:spLocks noChangeArrowheads="1"/>
          </p:cNvSpPr>
          <p:nvPr/>
        </p:nvSpPr>
        <p:spPr bwMode="auto">
          <a:xfrm>
            <a:off x="2128838" y="2439988"/>
            <a:ext cx="446087" cy="504825"/>
          </a:xfrm>
          <a:prstGeom prst="rect">
            <a:avLst/>
          </a:prstGeom>
          <a:noFill/>
          <a:ln w="28575">
            <a:noFill/>
            <a:miter lim="800000"/>
          </a:ln>
          <a:effectLst/>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800" b="1" smtClean="0">
                <a:solidFill>
                  <a:srgbClr val="FFFF00"/>
                </a:solidFill>
                <a:effectLst>
                  <a:outerShdw blurRad="38100" dist="38100" dir="2700000" algn="tl">
                    <a:srgbClr val="C0C0C0"/>
                  </a:outerShdw>
                </a:effectLst>
                <a:latin typeface="Times New Roman" pitchFamily="18" charset="0"/>
              </a:rPr>
              <a:t>a</a:t>
            </a:r>
          </a:p>
        </p:txBody>
      </p:sp>
      <p:sp>
        <p:nvSpPr>
          <p:cNvPr id="18442" name="Line 11"/>
          <p:cNvSpPr>
            <a:spLocks noChangeShapeType="1"/>
          </p:cNvSpPr>
          <p:nvPr/>
        </p:nvSpPr>
        <p:spPr bwMode="auto">
          <a:xfrm>
            <a:off x="4094163" y="1466850"/>
            <a:ext cx="0" cy="74295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65260" name="AutoShape 12"/>
          <p:cNvSpPr>
            <a:spLocks noChangeArrowheads="1"/>
          </p:cNvSpPr>
          <p:nvPr/>
        </p:nvSpPr>
        <p:spPr bwMode="auto">
          <a:xfrm>
            <a:off x="2530475" y="2209800"/>
            <a:ext cx="3128963" cy="1112838"/>
          </a:xfrm>
          <a:prstGeom prst="flowChartDecision">
            <a:avLst/>
          </a:prstGeom>
          <a:noFill/>
          <a:ln w="28575">
            <a:solidFill>
              <a:srgbClr val="FFFFFF"/>
            </a:solidFill>
            <a:miter lim="800000"/>
          </a:ln>
        </p:spPr>
        <p:txBody>
          <a:bodyPr anchor="ctr" anchorCtr="1"/>
          <a:lstStyle/>
          <a:p>
            <a:pPr algn="ctr" defTabSz="914400" eaLnBrk="0" hangingPunct="0">
              <a:defRPr/>
            </a:pPr>
            <a:r>
              <a:rPr lang="en-US" altLang="zh-CN" sz="2400" b="1">
                <a:solidFill>
                  <a:srgbClr val="FFFF00"/>
                </a:solidFill>
                <a:effectLst>
                  <a:outerShdw blurRad="38100" dist="38100" dir="2700000" algn="tl">
                    <a:srgbClr val="000000">
                      <a:alpha val="43137"/>
                    </a:srgbClr>
                  </a:outerShdw>
                </a:effectLst>
                <a:latin typeface="Times New Roman" panose="02020603050405020304" pitchFamily="18" charset="0"/>
              </a:rPr>
              <a:t>A&gt;1 and B=0</a:t>
            </a:r>
          </a:p>
        </p:txBody>
      </p:sp>
      <p:sp>
        <p:nvSpPr>
          <p:cNvPr id="18444" name="Line 13"/>
          <p:cNvSpPr>
            <a:spLocks noChangeShapeType="1"/>
          </p:cNvSpPr>
          <p:nvPr/>
        </p:nvSpPr>
        <p:spPr bwMode="auto">
          <a:xfrm>
            <a:off x="5659438" y="2767013"/>
            <a:ext cx="868362" cy="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65262" name="AutoShape 14"/>
          <p:cNvSpPr>
            <a:spLocks noChangeArrowheads="1"/>
          </p:cNvSpPr>
          <p:nvPr/>
        </p:nvSpPr>
        <p:spPr bwMode="auto">
          <a:xfrm>
            <a:off x="6527800" y="2395538"/>
            <a:ext cx="1046163" cy="742950"/>
          </a:xfrm>
          <a:prstGeom prst="flowChartProcess">
            <a:avLst/>
          </a:prstGeom>
          <a:noFill/>
          <a:ln w="28575" algn="ctr">
            <a:solidFill>
              <a:srgbClr val="FFFFFF"/>
            </a:solidFill>
            <a:miter lim="800000"/>
          </a:ln>
          <a:effectLst/>
        </p:spPr>
        <p:txBody>
          <a:bodyPr lIns="18000" tIns="10800" rIns="18000" bIns="10800" anchor="ctr" anchorCtr="1"/>
          <a:lstStyle/>
          <a:p>
            <a:pPr algn="ctr" defTabSz="914400" eaLnBrk="0" hangingPunct="0">
              <a:defRPr/>
            </a:pPr>
            <a:r>
              <a:rPr lang="en-US" altLang="zh-CN" sz="2400" b="1">
                <a:solidFill>
                  <a:srgbClr val="FFFF00"/>
                </a:solidFill>
                <a:effectLst>
                  <a:outerShdw blurRad="38100" dist="38100" dir="2700000" algn="tl">
                    <a:srgbClr val="000000">
                      <a:alpha val="43137"/>
                    </a:srgbClr>
                  </a:outerShdw>
                </a:effectLst>
                <a:latin typeface="Times New Roman" panose="02020603050405020304" pitchFamily="18" charset="0"/>
              </a:rPr>
              <a:t>X=X/A</a:t>
            </a:r>
          </a:p>
        </p:txBody>
      </p:sp>
      <p:sp>
        <p:nvSpPr>
          <p:cNvPr id="18446" name="Line 15"/>
          <p:cNvSpPr>
            <a:spLocks noChangeShapeType="1"/>
          </p:cNvSpPr>
          <p:nvPr/>
        </p:nvSpPr>
        <p:spPr bwMode="auto">
          <a:xfrm>
            <a:off x="4094163" y="3322638"/>
            <a:ext cx="0" cy="930275"/>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65264" name="AutoShape 16"/>
          <p:cNvSpPr>
            <a:spLocks noChangeArrowheads="1"/>
          </p:cNvSpPr>
          <p:nvPr/>
        </p:nvSpPr>
        <p:spPr bwMode="auto">
          <a:xfrm>
            <a:off x="2530475" y="4252913"/>
            <a:ext cx="3128963" cy="1112837"/>
          </a:xfrm>
          <a:prstGeom prst="flowChartDecision">
            <a:avLst/>
          </a:prstGeom>
          <a:noFill/>
          <a:ln w="28575">
            <a:solidFill>
              <a:srgbClr val="FFFFFF"/>
            </a:solidFill>
            <a:miter lim="800000"/>
          </a:ln>
        </p:spPr>
        <p:txBody>
          <a:bodyPr lIns="18000" tIns="36000" rIns="18000" bIns="36000" anchor="ctr" anchorCtr="1"/>
          <a:lstStyle/>
          <a:p>
            <a:pPr algn="ctr" defTabSz="914400" eaLnBrk="0" hangingPunct="0">
              <a:defRPr/>
            </a:pPr>
            <a:r>
              <a:rPr lang="en-US" altLang="zh-CN" sz="2400" b="1">
                <a:solidFill>
                  <a:srgbClr val="FFFF00"/>
                </a:solidFill>
                <a:effectLst>
                  <a:outerShdw blurRad="38100" dist="38100" dir="2700000" algn="tl">
                    <a:srgbClr val="000000">
                      <a:alpha val="43137"/>
                    </a:srgbClr>
                  </a:outerShdw>
                </a:effectLst>
                <a:latin typeface="Times New Roman" panose="02020603050405020304" pitchFamily="18" charset="0"/>
              </a:rPr>
              <a:t>A=2 or  X&gt;1</a:t>
            </a:r>
          </a:p>
        </p:txBody>
      </p:sp>
      <p:sp>
        <p:nvSpPr>
          <p:cNvPr id="18448" name="Line 17"/>
          <p:cNvSpPr>
            <a:spLocks noChangeShapeType="1"/>
          </p:cNvSpPr>
          <p:nvPr/>
        </p:nvSpPr>
        <p:spPr bwMode="auto">
          <a:xfrm>
            <a:off x="5659438" y="4808538"/>
            <a:ext cx="868362" cy="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65266" name="AutoShape 18"/>
          <p:cNvSpPr>
            <a:spLocks noChangeArrowheads="1"/>
          </p:cNvSpPr>
          <p:nvPr/>
        </p:nvSpPr>
        <p:spPr bwMode="auto">
          <a:xfrm>
            <a:off x="6545263" y="4410075"/>
            <a:ext cx="1044575" cy="742950"/>
          </a:xfrm>
          <a:prstGeom prst="flowChartProcess">
            <a:avLst/>
          </a:prstGeom>
          <a:noFill/>
          <a:ln w="28575">
            <a:solidFill>
              <a:srgbClr val="FFFFFF"/>
            </a:solidFill>
            <a:miter lim="800000"/>
          </a:ln>
        </p:spPr>
        <p:txBody>
          <a:bodyPr lIns="18000" tIns="10800" rIns="18000" bIns="10800" anchor="ctr" anchorCtr="1"/>
          <a:lstStyle/>
          <a:p>
            <a:pPr algn="ctr" defTabSz="914400" eaLnBrk="0" hangingPunct="0">
              <a:defRPr/>
            </a:pPr>
            <a:r>
              <a:rPr lang="en-US" altLang="zh-CN" sz="2400" b="1">
                <a:solidFill>
                  <a:srgbClr val="FFFF00"/>
                </a:solidFill>
                <a:effectLst>
                  <a:outerShdw blurRad="38100" dist="38100" dir="2700000" algn="tl">
                    <a:srgbClr val="000000">
                      <a:alpha val="43137"/>
                    </a:srgbClr>
                  </a:outerShdw>
                </a:effectLst>
                <a:latin typeface="Times New Roman" panose="02020603050405020304" pitchFamily="18" charset="0"/>
              </a:rPr>
              <a:t>X=X+1</a:t>
            </a:r>
          </a:p>
        </p:txBody>
      </p:sp>
      <p:sp>
        <p:nvSpPr>
          <p:cNvPr id="18450" name="Line 19"/>
          <p:cNvSpPr>
            <a:spLocks noChangeShapeType="1"/>
          </p:cNvSpPr>
          <p:nvPr/>
        </p:nvSpPr>
        <p:spPr bwMode="auto">
          <a:xfrm>
            <a:off x="4094163" y="5365750"/>
            <a:ext cx="0" cy="928688"/>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65268" name="AutoShape 20"/>
          <p:cNvSpPr>
            <a:spLocks noChangeArrowheads="1"/>
          </p:cNvSpPr>
          <p:nvPr/>
        </p:nvSpPr>
        <p:spPr bwMode="auto">
          <a:xfrm>
            <a:off x="3575050" y="909638"/>
            <a:ext cx="1039813" cy="557212"/>
          </a:xfrm>
          <a:prstGeom prst="flowChartAlternateProcess">
            <a:avLst/>
          </a:prstGeom>
          <a:noFill/>
          <a:ln w="28575">
            <a:solidFill>
              <a:srgbClr val="FFFFFF"/>
            </a:solidFill>
            <a:miter lim="800000"/>
          </a:ln>
        </p:spPr>
        <p:txBody>
          <a:bodyPr anchor="ctr" anchorCtr="1"/>
          <a:lstStyle/>
          <a:p>
            <a:pPr algn="ctr" defTabSz="914400" eaLnBrk="0" hangingPunct="0">
              <a:defRPr/>
            </a:pPr>
            <a:r>
              <a:rPr lang="zh-CN" altLang="en-US" sz="2000" b="1">
                <a:solidFill>
                  <a:srgbClr val="FFFF00"/>
                </a:solidFill>
                <a:effectLst>
                  <a:outerShdw blurRad="38100" dist="38100" dir="2700000" algn="tl">
                    <a:srgbClr val="000000">
                      <a:alpha val="43137"/>
                    </a:srgbClr>
                  </a:outerShdw>
                </a:effectLst>
                <a:latin typeface="Times New Roman" panose="02020603050405020304" pitchFamily="18" charset="0"/>
              </a:rPr>
              <a:t>入口</a:t>
            </a:r>
          </a:p>
        </p:txBody>
      </p:sp>
      <p:sp>
        <p:nvSpPr>
          <p:cNvPr id="565269" name="AutoShape 21"/>
          <p:cNvSpPr>
            <a:spLocks noChangeArrowheads="1"/>
          </p:cNvSpPr>
          <p:nvPr/>
        </p:nvSpPr>
        <p:spPr bwMode="auto">
          <a:xfrm>
            <a:off x="3575050" y="6294438"/>
            <a:ext cx="1039813" cy="557212"/>
          </a:xfrm>
          <a:prstGeom prst="flowChartAlternateProcess">
            <a:avLst/>
          </a:prstGeom>
          <a:noFill/>
          <a:ln w="28575">
            <a:solidFill>
              <a:srgbClr val="FFFFFF"/>
            </a:solidFill>
            <a:miter lim="800000"/>
          </a:ln>
        </p:spPr>
        <p:txBody>
          <a:bodyPr anchor="ctr" anchorCtr="1"/>
          <a:lstStyle/>
          <a:p>
            <a:pPr algn="ctr" defTabSz="914400" eaLnBrk="0" hangingPunct="0">
              <a:defRPr/>
            </a:pPr>
            <a:r>
              <a:rPr lang="zh-CN" altLang="en-US" sz="2000" b="1">
                <a:solidFill>
                  <a:srgbClr val="FFFF00"/>
                </a:solidFill>
                <a:effectLst>
                  <a:outerShdw blurRad="38100" dist="38100" dir="2700000" algn="tl">
                    <a:srgbClr val="000000">
                      <a:alpha val="43137"/>
                    </a:srgbClr>
                  </a:outerShdw>
                </a:effectLst>
                <a:latin typeface="Times New Roman" panose="02020603050405020304" pitchFamily="18" charset="0"/>
              </a:rPr>
              <a:t>返回</a:t>
            </a:r>
          </a:p>
        </p:txBody>
      </p:sp>
      <p:sp>
        <p:nvSpPr>
          <p:cNvPr id="565270" name="Text Box 22"/>
          <p:cNvSpPr txBox="1">
            <a:spLocks noChangeArrowheads="1"/>
          </p:cNvSpPr>
          <p:nvPr/>
        </p:nvSpPr>
        <p:spPr bwMode="auto">
          <a:xfrm>
            <a:off x="3100388" y="984250"/>
            <a:ext cx="373062" cy="381000"/>
          </a:xfrm>
          <a:prstGeom prst="rect">
            <a:avLst/>
          </a:prstGeom>
          <a:noFill/>
          <a:ln w="28575">
            <a:noFill/>
            <a:miter lim="800000"/>
          </a:ln>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800" b="1" smtClean="0">
                <a:solidFill>
                  <a:srgbClr val="FFFF00"/>
                </a:solidFill>
                <a:effectLst>
                  <a:outerShdw blurRad="38100" dist="38100" dir="2700000" algn="tl">
                    <a:srgbClr val="C0C0C0"/>
                  </a:outerShdw>
                </a:effectLst>
                <a:latin typeface="Times New Roman" pitchFamily="18" charset="0"/>
              </a:rPr>
              <a:t>s</a:t>
            </a:r>
          </a:p>
        </p:txBody>
      </p:sp>
      <p:sp>
        <p:nvSpPr>
          <p:cNvPr id="18454" name="Freeform 23"/>
          <p:cNvSpPr>
            <a:spLocks noChangeArrowheads="1"/>
          </p:cNvSpPr>
          <p:nvPr/>
        </p:nvSpPr>
        <p:spPr bwMode="auto">
          <a:xfrm>
            <a:off x="4413250" y="3136900"/>
            <a:ext cx="2616200" cy="636588"/>
          </a:xfrm>
          <a:custGeom>
            <a:avLst/>
            <a:gdLst/>
            <a:ahLst/>
            <a:cxnLst>
              <a:cxn ang="0">
                <a:pos x="1296" y="0"/>
              </a:cxn>
              <a:cxn ang="0">
                <a:pos x="1296" y="288"/>
              </a:cxn>
              <a:cxn ang="0">
                <a:pos x="0" y="288"/>
              </a:cxn>
            </a:cxnLst>
            <a:rect l="0" t="0" r="r" b="b"/>
            <a:pathLst>
              <a:path w="1296" h="288">
                <a:moveTo>
                  <a:pt x="1296" y="0"/>
                </a:moveTo>
                <a:lnTo>
                  <a:pt x="1296" y="288"/>
                </a:lnTo>
                <a:lnTo>
                  <a:pt x="0" y="288"/>
                </a:lnTo>
              </a:path>
            </a:pathLst>
          </a:custGeom>
          <a:noFill/>
          <a:ln w="28575">
            <a:solidFill>
              <a:srgbClr val="FFFFFF"/>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8455" name="Line 24"/>
          <p:cNvSpPr>
            <a:spLocks noChangeShapeType="1"/>
          </p:cNvSpPr>
          <p:nvPr/>
        </p:nvSpPr>
        <p:spPr bwMode="auto">
          <a:xfrm flipH="1">
            <a:off x="4122738" y="3773488"/>
            <a:ext cx="387350" cy="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18456" name="Freeform 25"/>
          <p:cNvSpPr>
            <a:spLocks noChangeArrowheads="1"/>
          </p:cNvSpPr>
          <p:nvPr/>
        </p:nvSpPr>
        <p:spPr bwMode="auto">
          <a:xfrm>
            <a:off x="4073525" y="5153025"/>
            <a:ext cx="2955925" cy="742950"/>
          </a:xfrm>
          <a:custGeom>
            <a:avLst/>
            <a:gdLst/>
            <a:ahLst/>
            <a:cxnLst>
              <a:cxn ang="0">
                <a:pos x="1248" y="0"/>
              </a:cxn>
              <a:cxn ang="0">
                <a:pos x="1248" y="336"/>
              </a:cxn>
              <a:cxn ang="0">
                <a:pos x="0" y="336"/>
              </a:cxn>
            </a:cxnLst>
            <a:rect l="0" t="0" r="r" b="b"/>
            <a:pathLst>
              <a:path w="1248" h="336">
                <a:moveTo>
                  <a:pt x="1248" y="0"/>
                </a:moveTo>
                <a:lnTo>
                  <a:pt x="1248" y="336"/>
                </a:lnTo>
                <a:lnTo>
                  <a:pt x="0" y="336"/>
                </a:lnTo>
              </a:path>
            </a:pathLst>
          </a:cu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grpSp>
        <p:nvGrpSpPr>
          <p:cNvPr id="2" name="组合 51"/>
          <p:cNvGrpSpPr>
            <a:grpSpLocks/>
          </p:cNvGrpSpPr>
          <p:nvPr/>
        </p:nvGrpSpPr>
        <p:grpSpPr bwMode="auto">
          <a:xfrm>
            <a:off x="4167188" y="1441450"/>
            <a:ext cx="3276600" cy="4876800"/>
            <a:chOff x="4167188" y="1441450"/>
            <a:chExt cx="3276600" cy="4876800"/>
          </a:xfrm>
        </p:grpSpPr>
        <p:sp>
          <p:nvSpPr>
            <p:cNvPr id="565274" name="Line 26"/>
            <p:cNvSpPr>
              <a:spLocks noChangeShapeType="1"/>
            </p:cNvSpPr>
            <p:nvPr/>
          </p:nvSpPr>
          <p:spPr bwMode="auto">
            <a:xfrm>
              <a:off x="4243388" y="1441450"/>
              <a:ext cx="0" cy="83820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565275" name="Line 27"/>
            <p:cNvSpPr>
              <a:spLocks noChangeShapeType="1"/>
            </p:cNvSpPr>
            <p:nvPr/>
          </p:nvSpPr>
          <p:spPr bwMode="auto">
            <a:xfrm>
              <a:off x="4243388" y="2279650"/>
              <a:ext cx="3200400" cy="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565276" name="Line 28"/>
            <p:cNvSpPr>
              <a:spLocks noChangeShapeType="1"/>
            </p:cNvSpPr>
            <p:nvPr/>
          </p:nvSpPr>
          <p:spPr bwMode="auto">
            <a:xfrm>
              <a:off x="7443788" y="2279650"/>
              <a:ext cx="0" cy="167640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565277" name="Line 29"/>
            <p:cNvSpPr>
              <a:spLocks noChangeShapeType="1"/>
            </p:cNvSpPr>
            <p:nvPr/>
          </p:nvSpPr>
          <p:spPr bwMode="auto">
            <a:xfrm>
              <a:off x="4167188" y="3956050"/>
              <a:ext cx="0" cy="53340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565278" name="Line 30"/>
            <p:cNvSpPr>
              <a:spLocks noChangeShapeType="1"/>
            </p:cNvSpPr>
            <p:nvPr/>
          </p:nvSpPr>
          <p:spPr bwMode="auto">
            <a:xfrm>
              <a:off x="4167188" y="4489450"/>
              <a:ext cx="3238500" cy="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565279" name="Line 31"/>
            <p:cNvSpPr>
              <a:spLocks noChangeShapeType="1"/>
            </p:cNvSpPr>
            <p:nvPr/>
          </p:nvSpPr>
          <p:spPr bwMode="auto">
            <a:xfrm>
              <a:off x="7385050" y="4489450"/>
              <a:ext cx="0" cy="114300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565280" name="Line 32"/>
            <p:cNvSpPr>
              <a:spLocks noChangeShapeType="1"/>
            </p:cNvSpPr>
            <p:nvPr/>
          </p:nvSpPr>
          <p:spPr bwMode="auto">
            <a:xfrm>
              <a:off x="4243388" y="5632450"/>
              <a:ext cx="0" cy="68580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565281" name="Line 33"/>
            <p:cNvSpPr>
              <a:spLocks noChangeShapeType="1"/>
            </p:cNvSpPr>
            <p:nvPr/>
          </p:nvSpPr>
          <p:spPr bwMode="auto">
            <a:xfrm flipH="1">
              <a:off x="4167188" y="3956050"/>
              <a:ext cx="3276600" cy="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565282" name="Line 34"/>
            <p:cNvSpPr>
              <a:spLocks noChangeShapeType="1"/>
            </p:cNvSpPr>
            <p:nvPr/>
          </p:nvSpPr>
          <p:spPr bwMode="auto">
            <a:xfrm flipH="1">
              <a:off x="4243388" y="5632450"/>
              <a:ext cx="3163887" cy="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grpSp>
      <p:sp>
        <p:nvSpPr>
          <p:cNvPr id="10267" name="灯片编号占位符 37"/>
          <p:cNvSpPr>
            <a:spLocks noGrp="1"/>
          </p:cNvSpPr>
          <p:nvPr>
            <p:ph type="sldNum" sz="quarter" idx="12"/>
          </p:nvPr>
        </p:nvSpPr>
        <p:spPr bwMode="auto">
          <a:xfrm>
            <a:off x="5970588" y="6808788"/>
            <a:ext cx="3859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fld id="{529DF059-3835-4683-904C-D6330949830F}" type="slidenum">
              <a:rPr lang="en-US" altLang="zh-CN" sz="1200" smtClean="0">
                <a:solidFill>
                  <a:srgbClr val="898989"/>
                </a:solidFill>
                <a:latin typeface="Arial" pitchFamily="34" charset="0"/>
              </a:rPr>
              <a:pPr eaLnBrk="1" hangingPunct="1">
                <a:spcBef>
                  <a:spcPct val="0"/>
                </a:spcBef>
                <a:buFontTx/>
                <a:buNone/>
              </a:pPr>
              <a:t>6</a:t>
            </a:fld>
            <a:endParaRPr lang="en-US" altLang="zh-CN" sz="1200" smtClean="0">
              <a:solidFill>
                <a:srgbClr val="898989"/>
              </a:solidFill>
              <a:latin typeface="Arial" pitchFamily="34" charset="0"/>
            </a:endParaRPr>
          </a:p>
        </p:txBody>
      </p:sp>
      <p:sp>
        <p:nvSpPr>
          <p:cNvPr id="568369" name="Text Box 49"/>
          <p:cNvSpPr txBox="1">
            <a:spLocks noChangeArrowheads="1"/>
          </p:cNvSpPr>
          <p:nvPr/>
        </p:nvSpPr>
        <p:spPr bwMode="auto">
          <a:xfrm>
            <a:off x="8039100" y="2493963"/>
            <a:ext cx="3843338" cy="1004887"/>
          </a:xfrm>
          <a:prstGeom prst="rect">
            <a:avLst/>
          </a:prstGeom>
          <a:solidFill>
            <a:srgbClr val="3EFAB7"/>
          </a:solidFill>
          <a:ln w="9525" algn="ctr">
            <a:noFill/>
            <a:miter lim="800000"/>
          </a:ln>
          <a:effectLst/>
        </p:spPr>
        <p:txBody>
          <a:bodyPr>
            <a:spAutoFit/>
          </a:bodyPr>
          <a:lstStyle/>
          <a:p>
            <a:pPr defTabSz="914400">
              <a:spcBef>
                <a:spcPct val="50000"/>
              </a:spcBef>
              <a:buClr>
                <a:schemeClr val="hlink"/>
              </a:buClr>
              <a:buSzPct val="50000"/>
              <a:buFont typeface="Wingdings" panose="05000000000000000000" pitchFamily="2" charset="2"/>
              <a:buNone/>
              <a:defRPr/>
            </a:pPr>
            <a:r>
              <a:rPr kumimoji="1" lang="en-US" altLang="zh-CN" sz="2400" b="1">
                <a:solidFill>
                  <a:srgbClr val="FF3300"/>
                </a:solidFill>
                <a:effectLst>
                  <a:outerShdw blurRad="38100" dist="38100" dir="2700000" algn="tl">
                    <a:srgbClr val="000000"/>
                  </a:outerShdw>
                </a:effectLst>
                <a:latin typeface="宋体" panose="02010600030101010101" pitchFamily="2" charset="-122"/>
                <a:ea typeface="仿宋_GB2312" pitchFamily="49" charset="-122"/>
              </a:rPr>
              <a:t>[(3,0,3),(3,0,1)] sacbd</a:t>
            </a:r>
          </a:p>
          <a:p>
            <a:pPr defTabSz="914400">
              <a:spcBef>
                <a:spcPct val="50000"/>
              </a:spcBef>
              <a:buClr>
                <a:schemeClr val="hlink"/>
              </a:buClr>
              <a:buSzPct val="50000"/>
              <a:buFont typeface="Wingdings" panose="05000000000000000000" pitchFamily="2" charset="2"/>
              <a:buNone/>
              <a:defRPr/>
            </a:pPr>
            <a:r>
              <a:rPr kumimoji="1" lang="en-US" altLang="zh-CN" sz="2400" b="1">
                <a:solidFill>
                  <a:srgbClr val="FF3300"/>
                </a:solidFill>
                <a:effectLst>
                  <a:outerShdw blurRad="38100" dist="38100" dir="2700000" algn="tl">
                    <a:srgbClr val="000000"/>
                  </a:outerShdw>
                </a:effectLst>
                <a:latin typeface="宋体" panose="02010600030101010101" pitchFamily="2" charset="-122"/>
                <a:ea typeface="仿宋_GB2312" pitchFamily="49" charset="-122"/>
              </a:rPr>
              <a:t>[(2,1,1),(2,1,2)] sabed</a:t>
            </a:r>
          </a:p>
        </p:txBody>
      </p:sp>
      <p:grpSp>
        <p:nvGrpSpPr>
          <p:cNvPr id="3" name="Group 42"/>
          <p:cNvGrpSpPr>
            <a:grpSpLocks/>
          </p:cNvGrpSpPr>
          <p:nvPr/>
        </p:nvGrpSpPr>
        <p:grpSpPr bwMode="auto">
          <a:xfrm>
            <a:off x="3568700" y="1485900"/>
            <a:ext cx="3048000" cy="4876800"/>
            <a:chOff x="3504" y="1536"/>
            <a:chExt cx="1824" cy="1968"/>
          </a:xfrm>
        </p:grpSpPr>
        <p:sp>
          <p:nvSpPr>
            <p:cNvPr id="18469" name="Line 43"/>
            <p:cNvSpPr>
              <a:spLocks noChangeShapeType="1"/>
            </p:cNvSpPr>
            <p:nvPr/>
          </p:nvSpPr>
          <p:spPr bwMode="auto">
            <a:xfrm>
              <a:off x="3504" y="1536"/>
              <a:ext cx="0" cy="1536"/>
            </a:xfrm>
            <a:prstGeom prst="line">
              <a:avLst/>
            </a:prstGeom>
            <a:noFill/>
            <a:ln w="38100">
              <a:solidFill>
                <a:srgbClr val="0FF13A"/>
              </a:solidFill>
              <a:prstDash val="lgDash"/>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18470" name="Line 44"/>
            <p:cNvSpPr>
              <a:spLocks noChangeShapeType="1"/>
            </p:cNvSpPr>
            <p:nvPr/>
          </p:nvSpPr>
          <p:spPr bwMode="auto">
            <a:xfrm>
              <a:off x="3504" y="3072"/>
              <a:ext cx="1824" cy="0"/>
            </a:xfrm>
            <a:prstGeom prst="line">
              <a:avLst/>
            </a:prstGeom>
            <a:noFill/>
            <a:ln w="38100">
              <a:solidFill>
                <a:srgbClr val="0FF13A"/>
              </a:solidFill>
              <a:prstDash val="lgDash"/>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18471" name="Line 45"/>
            <p:cNvSpPr>
              <a:spLocks noChangeShapeType="1"/>
            </p:cNvSpPr>
            <p:nvPr/>
          </p:nvSpPr>
          <p:spPr bwMode="auto">
            <a:xfrm>
              <a:off x="5328" y="3072"/>
              <a:ext cx="0" cy="96"/>
            </a:xfrm>
            <a:prstGeom prst="line">
              <a:avLst/>
            </a:prstGeom>
            <a:noFill/>
            <a:ln w="38100">
              <a:solidFill>
                <a:srgbClr val="0FF13A"/>
              </a:solidFill>
              <a:prstDash val="lg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8472" name="Line 46"/>
            <p:cNvSpPr>
              <a:spLocks noChangeShapeType="1"/>
            </p:cNvSpPr>
            <p:nvPr/>
          </p:nvSpPr>
          <p:spPr bwMode="auto">
            <a:xfrm flipH="1">
              <a:off x="3504" y="3168"/>
              <a:ext cx="1824" cy="0"/>
            </a:xfrm>
            <a:prstGeom prst="line">
              <a:avLst/>
            </a:prstGeom>
            <a:noFill/>
            <a:ln w="38100">
              <a:solidFill>
                <a:srgbClr val="0FF13A"/>
              </a:solidFill>
              <a:prstDash val="lg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8473" name="Line 47"/>
            <p:cNvSpPr>
              <a:spLocks noChangeShapeType="1"/>
            </p:cNvSpPr>
            <p:nvPr/>
          </p:nvSpPr>
          <p:spPr bwMode="auto">
            <a:xfrm>
              <a:off x="3504" y="3168"/>
              <a:ext cx="0" cy="336"/>
            </a:xfrm>
            <a:prstGeom prst="line">
              <a:avLst/>
            </a:prstGeom>
            <a:noFill/>
            <a:ln w="38100">
              <a:solidFill>
                <a:srgbClr val="0FF13A"/>
              </a:solidFill>
              <a:prstDash val="lgDash"/>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grpSp>
      <p:grpSp>
        <p:nvGrpSpPr>
          <p:cNvPr id="4" name="Group 36"/>
          <p:cNvGrpSpPr>
            <a:grpSpLocks/>
          </p:cNvGrpSpPr>
          <p:nvPr/>
        </p:nvGrpSpPr>
        <p:grpSpPr bwMode="auto">
          <a:xfrm>
            <a:off x="4654550" y="1466850"/>
            <a:ext cx="2649538" cy="4876800"/>
            <a:chOff x="3744" y="1776"/>
            <a:chExt cx="1584" cy="1968"/>
          </a:xfrm>
        </p:grpSpPr>
        <p:sp>
          <p:nvSpPr>
            <p:cNvPr id="18475" name="Line 37"/>
            <p:cNvSpPr>
              <a:spLocks noChangeShapeType="1"/>
            </p:cNvSpPr>
            <p:nvPr/>
          </p:nvSpPr>
          <p:spPr bwMode="auto">
            <a:xfrm>
              <a:off x="3744" y="1776"/>
              <a:ext cx="0" cy="432"/>
            </a:xfrm>
            <a:prstGeom prst="line">
              <a:avLst/>
            </a:prstGeom>
            <a:noFill/>
            <a:ln w="38100">
              <a:solidFill>
                <a:srgbClr val="0FF13A"/>
              </a:solidFill>
              <a:prstDash val="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8476" name="Line 38"/>
            <p:cNvSpPr>
              <a:spLocks noChangeShapeType="1"/>
            </p:cNvSpPr>
            <p:nvPr/>
          </p:nvSpPr>
          <p:spPr bwMode="auto">
            <a:xfrm>
              <a:off x="3744" y="2208"/>
              <a:ext cx="1584" cy="0"/>
            </a:xfrm>
            <a:prstGeom prst="line">
              <a:avLst/>
            </a:prstGeom>
            <a:noFill/>
            <a:ln w="38100">
              <a:solidFill>
                <a:srgbClr val="0FF13A"/>
              </a:solidFill>
              <a:prstDash val="dash"/>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18477" name="Line 39"/>
            <p:cNvSpPr>
              <a:spLocks noChangeShapeType="1"/>
            </p:cNvSpPr>
            <p:nvPr/>
          </p:nvSpPr>
          <p:spPr bwMode="auto">
            <a:xfrm>
              <a:off x="5328" y="2208"/>
              <a:ext cx="0" cy="480"/>
            </a:xfrm>
            <a:prstGeom prst="line">
              <a:avLst/>
            </a:prstGeom>
            <a:noFill/>
            <a:ln w="38100">
              <a:solidFill>
                <a:srgbClr val="0FF13A"/>
              </a:solidFill>
              <a:prstDash val="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8478" name="Line 40"/>
            <p:cNvSpPr>
              <a:spLocks noChangeShapeType="1"/>
            </p:cNvSpPr>
            <p:nvPr/>
          </p:nvSpPr>
          <p:spPr bwMode="auto">
            <a:xfrm flipH="1">
              <a:off x="3744" y="2688"/>
              <a:ext cx="1584" cy="0"/>
            </a:xfrm>
            <a:prstGeom prst="line">
              <a:avLst/>
            </a:prstGeom>
            <a:noFill/>
            <a:ln w="38100">
              <a:solidFill>
                <a:srgbClr val="0FF13A"/>
              </a:solidFill>
              <a:prstDash val="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8479" name="Line 41"/>
            <p:cNvSpPr>
              <a:spLocks noChangeShapeType="1"/>
            </p:cNvSpPr>
            <p:nvPr/>
          </p:nvSpPr>
          <p:spPr bwMode="auto">
            <a:xfrm>
              <a:off x="3744" y="2688"/>
              <a:ext cx="0" cy="1056"/>
            </a:xfrm>
            <a:prstGeom prst="line">
              <a:avLst/>
            </a:prstGeom>
            <a:noFill/>
            <a:ln w="38100">
              <a:solidFill>
                <a:srgbClr val="0FF13A"/>
              </a:solidFill>
              <a:prstDash val="dash"/>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grpSp>
      <p:sp>
        <p:nvSpPr>
          <p:cNvPr id="568355" name="Line 35"/>
          <p:cNvSpPr>
            <a:spLocks noChangeShapeType="1"/>
          </p:cNvSpPr>
          <p:nvPr/>
        </p:nvSpPr>
        <p:spPr bwMode="auto">
          <a:xfrm>
            <a:off x="3724275" y="1485900"/>
            <a:ext cx="0" cy="487680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568370" name="Text Box 50"/>
          <p:cNvSpPr txBox="1">
            <a:spLocks noChangeArrowheads="1"/>
          </p:cNvSpPr>
          <p:nvPr/>
        </p:nvSpPr>
        <p:spPr bwMode="auto">
          <a:xfrm>
            <a:off x="8255000" y="4122738"/>
            <a:ext cx="3240088" cy="830262"/>
          </a:xfrm>
          <a:prstGeom prst="rect">
            <a:avLst/>
          </a:prstGeom>
          <a:solidFill>
            <a:srgbClr val="CCFFCC"/>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342900" indent="-342900"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50000"/>
              </a:spcBef>
              <a:buClr>
                <a:schemeClr val="hlink"/>
              </a:buClr>
              <a:buSzPct val="50000"/>
              <a:buFont typeface="Wingdings" pitchFamily="2" charset="2"/>
              <a:buNone/>
            </a:pPr>
            <a:r>
              <a:rPr lang="zh-CN" altLang="en-US" sz="2400" b="1">
                <a:latin typeface="宋体" pitchFamily="2" charset="-122"/>
                <a:ea typeface="楷体_GB2312" pitchFamily="49" charset="-122"/>
              </a:rPr>
              <a:t>！判断</a:t>
            </a:r>
            <a:r>
              <a:rPr lang="en-US" altLang="zh-CN" sz="2400" b="1">
                <a:latin typeface="宋体" pitchFamily="2" charset="-122"/>
                <a:ea typeface="楷体_GB2312" pitchFamily="49" charset="-122"/>
              </a:rPr>
              <a:t>b</a:t>
            </a:r>
            <a:r>
              <a:rPr lang="zh-CN" altLang="en-US" sz="2400" b="1">
                <a:latin typeface="宋体" pitchFamily="2" charset="-122"/>
                <a:ea typeface="楷体_GB2312" pitchFamily="49" charset="-122"/>
              </a:rPr>
              <a:t>中</a:t>
            </a:r>
            <a:r>
              <a:rPr lang="en-US" altLang="zh-CN" sz="2400" b="1">
                <a:latin typeface="宋体" pitchFamily="2" charset="-122"/>
                <a:ea typeface="楷体_GB2312" pitchFamily="49" charset="-122"/>
              </a:rPr>
              <a:t>x&gt;1</a:t>
            </a:r>
            <a:r>
              <a:rPr lang="zh-CN" altLang="en-US" sz="2400" b="1">
                <a:latin typeface="宋体" pitchFamily="2" charset="-122"/>
                <a:ea typeface="楷体_GB2312" pitchFamily="49" charset="-122"/>
              </a:rPr>
              <a:t>错写成</a:t>
            </a:r>
            <a:r>
              <a:rPr lang="en-US" altLang="zh-CN" sz="2400" b="1">
                <a:latin typeface="宋体" pitchFamily="2" charset="-122"/>
                <a:ea typeface="楷体_GB2312" pitchFamily="49" charset="-122"/>
              </a:rPr>
              <a:t>x&lt;1</a:t>
            </a:r>
          </a:p>
        </p:txBody>
      </p:sp>
      <p:sp>
        <p:nvSpPr>
          <p:cNvPr id="568368" name="Text Box 48"/>
          <p:cNvSpPr txBox="1">
            <a:spLocks noChangeArrowheads="1"/>
          </p:cNvSpPr>
          <p:nvPr/>
        </p:nvSpPr>
        <p:spPr bwMode="auto">
          <a:xfrm>
            <a:off x="7751763" y="1196975"/>
            <a:ext cx="3914775" cy="1004888"/>
          </a:xfrm>
          <a:prstGeom prst="rect">
            <a:avLst/>
          </a:prstGeom>
          <a:solidFill>
            <a:srgbClr val="3EFAB7"/>
          </a:solidFill>
          <a:ln w="9525" algn="ctr">
            <a:noFill/>
            <a:miter lim="800000"/>
          </a:ln>
          <a:effectLst/>
        </p:spPr>
        <p:txBody>
          <a:bodyPr>
            <a:spAutoFit/>
          </a:bodyPr>
          <a:lstStyle/>
          <a:p>
            <a:pPr defTabSz="914400">
              <a:spcBef>
                <a:spcPct val="50000"/>
              </a:spcBef>
              <a:buClr>
                <a:schemeClr val="hlink"/>
              </a:buClr>
              <a:buSzPct val="50000"/>
              <a:buFont typeface="Wingdings" panose="05000000000000000000" pitchFamily="2" charset="2"/>
              <a:buNone/>
              <a:defRPr/>
            </a:pPr>
            <a:r>
              <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[(2,0,4),(2,0,3)] </a:t>
            </a:r>
            <a:r>
              <a:rPr kumimoji="1" lang="en-US" altLang="zh-CN" sz="2400" b="1" dirty="0" err="1">
                <a:solidFill>
                  <a:srgbClr val="FF3300"/>
                </a:solidFill>
                <a:effectLst>
                  <a:outerShdw blurRad="38100" dist="38100" dir="2700000" algn="tl">
                    <a:srgbClr val="000000"/>
                  </a:outerShdw>
                </a:effectLst>
                <a:latin typeface="宋体" panose="02010600030101010101" pitchFamily="2" charset="-122"/>
                <a:ea typeface="仿宋_GB2312" pitchFamily="49" charset="-122"/>
              </a:rPr>
              <a:t>sacbed</a:t>
            </a:r>
            <a:endPar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endParaRPr>
          </a:p>
          <a:p>
            <a:pPr defTabSz="914400">
              <a:spcBef>
                <a:spcPct val="50000"/>
              </a:spcBef>
              <a:buClr>
                <a:schemeClr val="hlink"/>
              </a:buClr>
              <a:buSzPct val="50000"/>
              <a:buFont typeface="Wingdings" panose="05000000000000000000" pitchFamily="2" charset="2"/>
              <a:buNone/>
              <a:defRPr/>
            </a:pPr>
            <a:r>
              <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[(1,1,1),(1,1,1)] </a:t>
            </a:r>
            <a:r>
              <a:rPr kumimoji="1" lang="en-US" altLang="zh-CN" sz="2400" b="1" dirty="0" err="1">
                <a:solidFill>
                  <a:srgbClr val="FF3300"/>
                </a:solidFill>
                <a:effectLst>
                  <a:outerShdw blurRad="38100" dist="38100" dir="2700000" algn="tl">
                    <a:srgbClr val="000000"/>
                  </a:outerShdw>
                </a:effectLst>
                <a:latin typeface="宋体" panose="02010600030101010101" pitchFamily="2" charset="-122"/>
                <a:ea typeface="仿宋_GB2312" pitchFamily="49" charset="-122"/>
              </a:rPr>
              <a:t>sabd</a:t>
            </a:r>
            <a:endPar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par>
                          <p:cTn id="8" fill="hold" nodeType="afterGroup">
                            <p:stCondLst>
                              <p:cond delay="2000"/>
                            </p:stCondLst>
                            <p:childTnLst>
                              <p:par>
                                <p:cTn id="9" presetID="22" presetClass="entr" presetSubtype="1" fill="hold" nodeType="afterEffect">
                                  <p:stCondLst>
                                    <p:cond delay="0"/>
                                  </p:stCondLst>
                                  <p:childTnLst>
                                    <p:set>
                                      <p:cBhvr>
                                        <p:cTn id="10" dur="1" fill="hold">
                                          <p:stCondLst>
                                            <p:cond delay="0"/>
                                          </p:stCondLst>
                                        </p:cTn>
                                        <p:tgtEl>
                                          <p:spTgt spid="568355"/>
                                        </p:tgtEl>
                                        <p:attrNameLst>
                                          <p:attrName>style.visibility</p:attrName>
                                        </p:attrNameLst>
                                      </p:cBhvr>
                                      <p:to>
                                        <p:strVal val="visible"/>
                                      </p:to>
                                    </p:set>
                                    <p:animEffect transition="in" filter="wipe(up)">
                                      <p:cBhvr>
                                        <p:cTn id="11" dur="1000"/>
                                        <p:tgtEl>
                                          <p:spTgt spid="568355"/>
                                        </p:tgtEl>
                                      </p:cBhvr>
                                    </p:animEffect>
                                  </p:childTnLst>
                                </p:cTn>
                              </p:par>
                            </p:childTnLst>
                          </p:cTn>
                        </p:par>
                        <p:par>
                          <p:cTn id="12" fill="hold" nodeType="afterGroup">
                            <p:stCondLst>
                              <p:cond delay="3000"/>
                            </p:stCondLst>
                            <p:childTnLst>
                              <p:par>
                                <p:cTn id="13" presetID="3" presetClass="entr" presetSubtype="10" fill="hold" grpId="0" nodeType="afterEffect">
                                  <p:stCondLst>
                                    <p:cond delay="0"/>
                                  </p:stCondLst>
                                  <p:childTnLst>
                                    <p:set>
                                      <p:cBhvr>
                                        <p:cTn id="14" dur="1" fill="hold">
                                          <p:stCondLst>
                                            <p:cond delay="0"/>
                                          </p:stCondLst>
                                        </p:cTn>
                                        <p:tgtEl>
                                          <p:spTgt spid="568368"/>
                                        </p:tgtEl>
                                        <p:attrNameLst>
                                          <p:attrName>style.visibility</p:attrName>
                                        </p:attrNameLst>
                                      </p:cBhvr>
                                      <p:to>
                                        <p:strVal val="visible"/>
                                      </p:to>
                                    </p:set>
                                    <p:animEffect transition="in" filter="blinds(horizontal)">
                                      <p:cBhvr>
                                        <p:cTn id="15" dur="500"/>
                                        <p:tgtEl>
                                          <p:spTgt spid="56836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nodeType="clickEffect">
                                  <p:stCondLst>
                                    <p:cond delay="0"/>
                                  </p:stCondLst>
                                  <p:childTnLst>
                                    <p:animEffect transition="out" filter="fade">
                                      <p:cBhvr>
                                        <p:cTn id="19" dur="1000"/>
                                        <p:tgtEl>
                                          <p:spTgt spid="2"/>
                                        </p:tgtEl>
                                      </p:cBhvr>
                                    </p:animEffect>
                                    <p:set>
                                      <p:cBhvr>
                                        <p:cTn id="20" dur="1" fill="hold">
                                          <p:stCondLst>
                                            <p:cond delay="999"/>
                                          </p:stCondLst>
                                        </p:cTn>
                                        <p:tgtEl>
                                          <p:spTgt spid="2"/>
                                        </p:tgtEl>
                                        <p:attrNameLst>
                                          <p:attrName>style.visibility</p:attrName>
                                        </p:attrNameLst>
                                      </p:cBhvr>
                                      <p:to>
                                        <p:strVal val="hidden"/>
                                      </p:to>
                                    </p:set>
                                  </p:childTnLst>
                                </p:cTn>
                              </p:par>
                            </p:childTnLst>
                          </p:cTn>
                        </p:par>
                        <p:par>
                          <p:cTn id="21" fill="hold" nodeType="afterGroup">
                            <p:stCondLst>
                              <p:cond delay="1000"/>
                            </p:stCondLst>
                            <p:childTnLst>
                              <p:par>
                                <p:cTn id="22" presetID="10" presetClass="exit" presetSubtype="0" fill="hold" nodeType="afterEffect">
                                  <p:stCondLst>
                                    <p:cond delay="0"/>
                                  </p:stCondLst>
                                  <p:childTnLst>
                                    <p:animEffect transition="out" filter="fade">
                                      <p:cBhvr>
                                        <p:cTn id="23" dur="1000"/>
                                        <p:tgtEl>
                                          <p:spTgt spid="568355"/>
                                        </p:tgtEl>
                                      </p:cBhvr>
                                    </p:animEffect>
                                    <p:set>
                                      <p:cBhvr>
                                        <p:cTn id="24" dur="1" fill="hold">
                                          <p:stCondLst>
                                            <p:cond delay="999"/>
                                          </p:stCondLst>
                                        </p:cTn>
                                        <p:tgtEl>
                                          <p:spTgt spid="568355"/>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1000"/>
                                        <p:tgtEl>
                                          <p:spTgt spid="4"/>
                                        </p:tgtEl>
                                      </p:cBhvr>
                                    </p:animEffect>
                                  </p:childTnLst>
                                </p:cTn>
                              </p:par>
                            </p:childTnLst>
                          </p:cTn>
                        </p:par>
                        <p:par>
                          <p:cTn id="30" fill="hold" nodeType="afterGroup">
                            <p:stCondLst>
                              <p:cond delay="1000"/>
                            </p:stCondLst>
                            <p:childTnLst>
                              <p:par>
                                <p:cTn id="31" presetID="22" presetClass="entr" presetSubtype="1"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childTnLst>
                          </p:cTn>
                        </p:par>
                        <p:par>
                          <p:cTn id="34" fill="hold" nodeType="afterGroup">
                            <p:stCondLst>
                              <p:cond delay="2000"/>
                            </p:stCondLst>
                            <p:childTnLst>
                              <p:par>
                                <p:cTn id="35" presetID="16" presetClass="entr" presetSubtype="42" fill="hold" grpId="0" nodeType="afterEffect">
                                  <p:stCondLst>
                                    <p:cond delay="0"/>
                                  </p:stCondLst>
                                  <p:childTnLst>
                                    <p:set>
                                      <p:cBhvr>
                                        <p:cTn id="36" dur="1" fill="hold">
                                          <p:stCondLst>
                                            <p:cond delay="0"/>
                                          </p:stCondLst>
                                        </p:cTn>
                                        <p:tgtEl>
                                          <p:spTgt spid="568369"/>
                                        </p:tgtEl>
                                        <p:attrNameLst>
                                          <p:attrName>style.visibility</p:attrName>
                                        </p:attrNameLst>
                                      </p:cBhvr>
                                      <p:to>
                                        <p:strVal val="visible"/>
                                      </p:to>
                                    </p:set>
                                    <p:animEffect transition="in" filter="barn(outHorizontal)">
                                      <p:cBhvr>
                                        <p:cTn id="37" dur="500"/>
                                        <p:tgtEl>
                                          <p:spTgt spid="5683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568370"/>
                                        </p:tgtEl>
                                        <p:attrNameLst>
                                          <p:attrName>style.visibility</p:attrName>
                                        </p:attrNameLst>
                                      </p:cBhvr>
                                      <p:to>
                                        <p:strVal val="visible"/>
                                      </p:to>
                                    </p:set>
                                    <p:animEffect transition="in" filter="diamond(in)">
                                      <p:cBhvr>
                                        <p:cTn id="42" dur="500"/>
                                        <p:tgtEl>
                                          <p:spTgt spid="568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69" grpId="0" bldLvl="0" animBg="1"/>
      <p:bldP spid="568370" grpId="0" bldLvl="0" animBg="1"/>
      <p:bldP spid="56836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Rot="1" noChangeArrowheads="1"/>
          </p:cNvSpPr>
          <p:nvPr/>
        </p:nvSpPr>
        <p:spPr bwMode="auto">
          <a:xfrm>
            <a:off x="909638" y="117475"/>
            <a:ext cx="82327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条件覆盖</a:t>
            </a:r>
          </a:p>
        </p:txBody>
      </p:sp>
      <p:sp>
        <p:nvSpPr>
          <p:cNvPr id="569348" name="Rectangle 4"/>
          <p:cNvSpPr>
            <a:spLocks noChangeArrowheads="1"/>
          </p:cNvSpPr>
          <p:nvPr/>
        </p:nvSpPr>
        <p:spPr bwMode="auto">
          <a:xfrm>
            <a:off x="1990725" y="1846263"/>
            <a:ext cx="8231188" cy="2232025"/>
          </a:xfrm>
          <a:prstGeom prst="rect">
            <a:avLst/>
          </a:prstGeom>
          <a:noFill/>
          <a:ln w="9525">
            <a:noFill/>
            <a:miter lim="800000"/>
          </a:ln>
          <a:effectLst/>
        </p:spPr>
        <p:txBody>
          <a:bodyPr/>
          <a:lstStyle/>
          <a:p>
            <a:pPr marL="342900" indent="-342900" defTabSz="914400">
              <a:lnSpc>
                <a:spcPts val="3840"/>
              </a:lnSpc>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条件覆盖就是设计若干个测试用例，运行被测程序，使得程序中每个判定中的每个条件的可能取值至少执行一次。</a:t>
            </a:r>
            <a:endParaRPr lang="zh-CN" altLang="en-US" sz="3200" b="1" dirty="0">
              <a:solidFill>
                <a:srgbClr val="FFFF00"/>
              </a:solidFill>
              <a:effectLst>
                <a:outerShdw blurRad="38100" dist="38100" dir="2700000" algn="tl">
                  <a:srgbClr val="000000"/>
                </a:outerShdw>
              </a:effectLst>
              <a:latin typeface="Garamond" pitchFamily="18" charset="0"/>
            </a:endParaRPr>
          </a:p>
          <a:p>
            <a:pPr marL="342900" indent="-342900" defTabSz="914400">
              <a:lnSpc>
                <a:spcPct val="90000"/>
              </a:lnSpc>
              <a:spcBef>
                <a:spcPct val="20000"/>
              </a:spcBef>
              <a:buClr>
                <a:schemeClr val="hlink"/>
              </a:buClr>
              <a:buSzPct val="70000"/>
              <a:defRPr/>
            </a:pPr>
            <a:endParaRPr lang="en-US" altLang="zh-CN" sz="3200" b="1" dirty="0">
              <a:solidFill>
                <a:srgbClr val="FFFF00"/>
              </a:solidFill>
              <a:effectLst>
                <a:outerShdw blurRad="38100" dist="38100" dir="2700000" algn="tl">
                  <a:srgbClr val="000000"/>
                </a:outerShdw>
              </a:effectLst>
              <a:latin typeface="Garamond"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Rot="1" noChangeArrowheads="1"/>
          </p:cNvSpPr>
          <p:nvPr/>
        </p:nvSpPr>
        <p:spPr bwMode="auto">
          <a:xfrm>
            <a:off x="909638" y="117475"/>
            <a:ext cx="82327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条件覆盖</a:t>
            </a:r>
          </a:p>
        </p:txBody>
      </p:sp>
      <p:sp>
        <p:nvSpPr>
          <p:cNvPr id="571396" name="Rectangle 4"/>
          <p:cNvSpPr>
            <a:spLocks noChangeArrowheads="1"/>
          </p:cNvSpPr>
          <p:nvPr/>
        </p:nvSpPr>
        <p:spPr bwMode="auto">
          <a:xfrm>
            <a:off x="1990725" y="1196975"/>
            <a:ext cx="8231188" cy="4897438"/>
          </a:xfrm>
          <a:prstGeom prst="rect">
            <a:avLst/>
          </a:prstGeom>
          <a:noFill/>
          <a:ln w="9525">
            <a:noFill/>
            <a:miter lim="800000"/>
          </a:ln>
          <a:effectLst/>
        </p:spPr>
        <p:txBody>
          <a:bodyPr/>
          <a:lstStyle/>
          <a:p>
            <a:pPr marL="342900" indent="-342900" defTabSz="914400">
              <a:spcBef>
                <a:spcPct val="20000"/>
              </a:spcBef>
              <a:buClr>
                <a:schemeClr val="hlink"/>
              </a:buClr>
              <a:buSzPct val="70000"/>
              <a:buFont typeface="Wingdings" panose="05000000000000000000" pitchFamily="2" charset="2"/>
              <a:buNone/>
              <a:defRPr/>
            </a:pPr>
            <a:r>
              <a:rPr lang="zh-CN" altLang="en-US" sz="2400" b="1" dirty="0">
                <a:solidFill>
                  <a:schemeClr val="bg1"/>
                </a:solidFill>
                <a:effectLst>
                  <a:outerShdw blurRad="38100" dist="38100" dir="2700000" algn="tl">
                    <a:srgbClr val="000000"/>
                  </a:outerShdw>
                </a:effectLst>
                <a:latin typeface="Garamond" pitchFamily="18" charset="0"/>
              </a:rPr>
              <a:t>选取测试数据使得</a:t>
            </a:r>
          </a:p>
          <a:p>
            <a:pPr marL="342900" indent="-342900" defTabSz="914400">
              <a:spcBef>
                <a:spcPct val="20000"/>
              </a:spcBef>
              <a:buClr>
                <a:schemeClr val="hlink"/>
              </a:buClr>
              <a:buSzPct val="70000"/>
              <a:buFont typeface="Wingdings" panose="05000000000000000000" pitchFamily="2" charset="2"/>
              <a:buNone/>
              <a:defRPr/>
            </a:pPr>
            <a:r>
              <a:rPr lang="zh-CN" altLang="en-US" sz="2400" b="1" dirty="0">
                <a:solidFill>
                  <a:schemeClr val="bg1"/>
                </a:solidFill>
                <a:effectLst>
                  <a:outerShdw blurRad="38100" dist="38100" dir="2700000" algn="tl">
                    <a:srgbClr val="000000"/>
                  </a:outerShdw>
                </a:effectLst>
                <a:latin typeface="Garamond" pitchFamily="18" charset="0"/>
              </a:rPr>
              <a:t>在</a:t>
            </a:r>
            <a:r>
              <a:rPr lang="en-US" altLang="zh-CN" sz="2400" b="1" dirty="0">
                <a:solidFill>
                  <a:schemeClr val="bg1"/>
                </a:solidFill>
                <a:effectLst>
                  <a:outerShdw blurRad="38100" dist="38100" dir="2700000" algn="tl">
                    <a:srgbClr val="000000"/>
                  </a:outerShdw>
                </a:effectLst>
                <a:latin typeface="Garamond" pitchFamily="18" charset="0"/>
              </a:rPr>
              <a:t>a</a:t>
            </a:r>
            <a:r>
              <a:rPr lang="zh-CN" altLang="en-US" sz="2400" b="1" dirty="0">
                <a:solidFill>
                  <a:schemeClr val="bg1"/>
                </a:solidFill>
                <a:effectLst>
                  <a:outerShdw blurRad="38100" dist="38100" dir="2700000" algn="tl">
                    <a:srgbClr val="000000"/>
                  </a:outerShdw>
                </a:effectLst>
                <a:latin typeface="Garamond" pitchFamily="18" charset="0"/>
              </a:rPr>
              <a:t>点有下述各种结果出现：</a:t>
            </a:r>
          </a:p>
          <a:p>
            <a:pPr marL="342900" indent="-342900" defTabSz="914400">
              <a:spcBef>
                <a:spcPct val="20000"/>
              </a:spcBef>
              <a:buClr>
                <a:schemeClr val="hlink"/>
              </a:buClr>
              <a:buSzPct val="70000"/>
              <a:buFont typeface="Wingdings" panose="05000000000000000000" pitchFamily="2" charset="2"/>
              <a:buNone/>
              <a:defRPr/>
            </a:pPr>
            <a:r>
              <a:rPr lang="zh-CN" altLang="en-US" sz="2400" b="1" dirty="0">
                <a:solidFill>
                  <a:schemeClr val="bg1"/>
                </a:solidFill>
                <a:effectLst>
                  <a:outerShdw blurRad="38100" dist="38100" dir="2700000" algn="tl">
                    <a:srgbClr val="000000"/>
                  </a:outerShdw>
                </a:effectLst>
                <a:latin typeface="Garamond" pitchFamily="18" charset="0"/>
              </a:rPr>
              <a:t>      </a:t>
            </a:r>
            <a:r>
              <a:rPr lang="en-US" altLang="zh-CN" sz="2400" b="1" dirty="0">
                <a:solidFill>
                  <a:schemeClr val="bg1"/>
                </a:solidFill>
                <a:effectLst>
                  <a:outerShdw blurRad="38100" dist="38100" dir="2700000" algn="tl">
                    <a:srgbClr val="000000"/>
                  </a:outerShdw>
                </a:effectLst>
                <a:latin typeface="Garamond" pitchFamily="18" charset="0"/>
              </a:rPr>
              <a:t>A&gt;1</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A≤1</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B</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0</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B≠0</a:t>
            </a:r>
          </a:p>
          <a:p>
            <a:pPr marL="342900" indent="-342900" defTabSz="914400">
              <a:spcBef>
                <a:spcPct val="20000"/>
              </a:spcBef>
              <a:buClr>
                <a:schemeClr val="hlink"/>
              </a:buClr>
              <a:buSzPct val="70000"/>
              <a:buFont typeface="Wingdings" panose="05000000000000000000" pitchFamily="2" charset="2"/>
              <a:buNone/>
              <a:defRPr/>
            </a:pPr>
            <a:r>
              <a:rPr lang="zh-CN" altLang="en-US" sz="2400" b="1" dirty="0">
                <a:solidFill>
                  <a:schemeClr val="bg1"/>
                </a:solidFill>
                <a:effectLst>
                  <a:outerShdw blurRad="38100" dist="38100" dir="2700000" algn="tl">
                    <a:srgbClr val="000000"/>
                  </a:outerShdw>
                </a:effectLst>
                <a:latin typeface="Garamond" pitchFamily="18" charset="0"/>
              </a:rPr>
              <a:t>在</a:t>
            </a:r>
            <a:r>
              <a:rPr lang="en-US" altLang="zh-CN" sz="2400" b="1" dirty="0">
                <a:solidFill>
                  <a:schemeClr val="bg1"/>
                </a:solidFill>
                <a:effectLst>
                  <a:outerShdw blurRad="38100" dist="38100" dir="2700000" algn="tl">
                    <a:srgbClr val="000000"/>
                  </a:outerShdw>
                </a:effectLst>
                <a:latin typeface="Garamond" pitchFamily="18" charset="0"/>
              </a:rPr>
              <a:t>b</a:t>
            </a:r>
            <a:r>
              <a:rPr lang="zh-CN" altLang="en-US" sz="2400" b="1" dirty="0">
                <a:solidFill>
                  <a:schemeClr val="bg1"/>
                </a:solidFill>
                <a:effectLst>
                  <a:outerShdw blurRad="38100" dist="38100" dir="2700000" algn="tl">
                    <a:srgbClr val="000000"/>
                  </a:outerShdw>
                </a:effectLst>
                <a:latin typeface="Garamond" pitchFamily="18" charset="0"/>
              </a:rPr>
              <a:t>点有下述各种结果出现：</a:t>
            </a:r>
          </a:p>
          <a:p>
            <a:pPr marL="342900" indent="-342900" defTabSz="914400">
              <a:spcBef>
                <a:spcPct val="20000"/>
              </a:spcBef>
              <a:buClr>
                <a:schemeClr val="hlink"/>
              </a:buClr>
              <a:buSzPct val="70000"/>
              <a:buFont typeface="Wingdings" panose="05000000000000000000" pitchFamily="2" charset="2"/>
              <a:buNone/>
              <a:defRPr/>
            </a:pPr>
            <a:r>
              <a:rPr lang="zh-CN" altLang="en-US" sz="2400" b="1" dirty="0">
                <a:solidFill>
                  <a:schemeClr val="bg1"/>
                </a:solidFill>
                <a:effectLst>
                  <a:outerShdw blurRad="38100" dist="38100" dir="2700000" algn="tl">
                    <a:srgbClr val="000000"/>
                  </a:outerShdw>
                </a:effectLst>
                <a:latin typeface="Garamond" pitchFamily="18" charset="0"/>
              </a:rPr>
              <a:t>      </a:t>
            </a:r>
            <a:r>
              <a:rPr lang="en-US" altLang="zh-CN" sz="2400" b="1" dirty="0">
                <a:solidFill>
                  <a:schemeClr val="bg1"/>
                </a:solidFill>
                <a:effectLst>
                  <a:outerShdw blurRad="38100" dist="38100" dir="2700000" algn="tl">
                    <a:srgbClr val="000000"/>
                  </a:outerShdw>
                </a:effectLst>
                <a:latin typeface="Garamond" pitchFamily="18" charset="0"/>
              </a:rPr>
              <a:t>A</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2</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A≠2</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X&gt;1</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X≤1</a:t>
            </a:r>
          </a:p>
          <a:p>
            <a:pPr marL="342900" indent="-342900" defTabSz="914400">
              <a:spcBef>
                <a:spcPct val="20000"/>
              </a:spcBef>
              <a:buClr>
                <a:schemeClr val="hlink"/>
              </a:buClr>
              <a:buSzPct val="70000"/>
              <a:buFont typeface="Wingdings" panose="05000000000000000000" pitchFamily="2" charset="2"/>
              <a:buNone/>
              <a:defRPr/>
            </a:pPr>
            <a:r>
              <a:rPr lang="zh-CN" altLang="en-US" sz="2400" b="1" dirty="0">
                <a:solidFill>
                  <a:schemeClr val="bg1"/>
                </a:solidFill>
                <a:effectLst>
                  <a:outerShdw blurRad="38100" dist="38100" dir="2700000" algn="tl">
                    <a:srgbClr val="000000"/>
                  </a:outerShdw>
                </a:effectLst>
                <a:latin typeface="Garamond" pitchFamily="18" charset="0"/>
              </a:rPr>
              <a:t>只需要使用下面两组测试数据就可以达到上述覆盖标准：</a:t>
            </a:r>
          </a:p>
          <a:p>
            <a:pPr marL="342900" indent="-342900" defTabSz="914400">
              <a:spcBef>
                <a:spcPct val="20000"/>
              </a:spcBef>
              <a:buClr>
                <a:schemeClr val="hlink"/>
              </a:buClr>
              <a:buSzPct val="70000"/>
              <a:buFont typeface="Wingdings" panose="05000000000000000000" pitchFamily="2" charset="2"/>
              <a:buNone/>
              <a:defRPr/>
            </a:pPr>
            <a:r>
              <a:rPr lang="zh-CN" altLang="en-US" sz="2400" b="1" dirty="0">
                <a:solidFill>
                  <a:schemeClr val="bg1"/>
                </a:solidFill>
                <a:effectLst>
                  <a:outerShdw blurRad="38100" dist="38100" dir="2700000" algn="tl">
                    <a:srgbClr val="000000"/>
                  </a:outerShdw>
                </a:effectLst>
                <a:latin typeface="Garamond" pitchFamily="18" charset="0"/>
              </a:rPr>
              <a:t>    </a:t>
            </a:r>
            <a:r>
              <a:rPr lang="en-US" altLang="zh-CN" sz="2400" b="1" dirty="0">
                <a:solidFill>
                  <a:schemeClr val="bg1"/>
                </a:solidFill>
                <a:effectLst>
                  <a:outerShdw blurRad="38100" dist="38100" dir="2700000" algn="tl">
                    <a:srgbClr val="000000"/>
                  </a:outerShdw>
                </a:effectLst>
                <a:latin typeface="Garamond" pitchFamily="18" charset="0"/>
              </a:rPr>
              <a:t>I</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A</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2</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B</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0</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X</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4</a:t>
            </a:r>
          </a:p>
          <a:p>
            <a:pPr marL="342900" indent="-342900" defTabSz="914400">
              <a:spcBef>
                <a:spcPct val="20000"/>
              </a:spcBef>
              <a:buClr>
                <a:schemeClr val="hlink"/>
              </a:buClr>
              <a:buSzPct val="70000"/>
              <a:buFont typeface="Wingdings" panose="05000000000000000000" pitchFamily="2" charset="2"/>
              <a:buNone/>
              <a:defRPr/>
            </a:pPr>
            <a:r>
              <a:rPr lang="en-US" altLang="zh-CN" sz="2400" b="1" dirty="0">
                <a:solidFill>
                  <a:schemeClr val="bg1"/>
                </a:solidFill>
                <a:effectLst>
                  <a:outerShdw blurRad="38100" dist="38100" dir="2700000" algn="tl">
                    <a:srgbClr val="000000"/>
                  </a:outerShdw>
                </a:effectLst>
                <a:latin typeface="Garamond" pitchFamily="18" charset="0"/>
              </a:rPr>
              <a:t>(</a:t>
            </a:r>
            <a:r>
              <a:rPr lang="zh-CN" altLang="en-US" sz="2400" b="1" dirty="0">
                <a:solidFill>
                  <a:schemeClr val="bg1"/>
                </a:solidFill>
                <a:effectLst>
                  <a:outerShdw blurRad="38100" dist="38100" dir="2700000" algn="tl">
                    <a:srgbClr val="000000"/>
                  </a:outerShdw>
                </a:effectLst>
                <a:latin typeface="Garamond" pitchFamily="18" charset="0"/>
              </a:rPr>
              <a:t>满足</a:t>
            </a:r>
            <a:r>
              <a:rPr lang="en-US" altLang="zh-CN" sz="2400" b="1" dirty="0">
                <a:solidFill>
                  <a:schemeClr val="bg1"/>
                </a:solidFill>
                <a:effectLst>
                  <a:outerShdw blurRad="38100" dist="38100" dir="2700000" algn="tl">
                    <a:srgbClr val="000000"/>
                  </a:outerShdw>
                </a:effectLst>
                <a:latin typeface="Garamond" pitchFamily="18" charset="0"/>
              </a:rPr>
              <a:t>A&gt;l</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B</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0</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A</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2</a:t>
            </a:r>
            <a:r>
              <a:rPr lang="zh-CN" altLang="en-US" sz="2400" b="1" dirty="0">
                <a:solidFill>
                  <a:schemeClr val="bg1"/>
                </a:solidFill>
                <a:effectLst>
                  <a:outerShdw blurRad="38100" dist="38100" dir="2700000" algn="tl">
                    <a:srgbClr val="000000"/>
                  </a:outerShdw>
                </a:effectLst>
                <a:latin typeface="Garamond" pitchFamily="18" charset="0"/>
              </a:rPr>
              <a:t>和</a:t>
            </a:r>
            <a:r>
              <a:rPr lang="en-US" altLang="zh-CN" sz="2400" b="1" dirty="0">
                <a:solidFill>
                  <a:schemeClr val="bg1"/>
                </a:solidFill>
                <a:effectLst>
                  <a:outerShdw blurRad="38100" dist="38100" dir="2700000" algn="tl">
                    <a:srgbClr val="000000"/>
                  </a:outerShdw>
                </a:effectLst>
                <a:latin typeface="Garamond" pitchFamily="18" charset="0"/>
              </a:rPr>
              <a:t>X&gt;l</a:t>
            </a:r>
            <a:r>
              <a:rPr lang="zh-CN" altLang="en-US" sz="2400" b="1" dirty="0">
                <a:solidFill>
                  <a:schemeClr val="bg1"/>
                </a:solidFill>
                <a:effectLst>
                  <a:outerShdw blurRad="38100" dist="38100" dir="2700000" algn="tl">
                    <a:srgbClr val="000000"/>
                  </a:outerShdw>
                </a:effectLst>
                <a:latin typeface="Garamond" pitchFamily="18" charset="0"/>
              </a:rPr>
              <a:t>的条件，执行路径</a:t>
            </a:r>
            <a:r>
              <a:rPr lang="en-US" altLang="zh-CN" sz="2400" b="1" dirty="0" err="1">
                <a:solidFill>
                  <a:schemeClr val="bg1"/>
                </a:solidFill>
                <a:effectLst>
                  <a:outerShdw blurRad="38100" dist="38100" dir="2700000" algn="tl">
                    <a:srgbClr val="000000"/>
                  </a:outerShdw>
                </a:effectLst>
                <a:latin typeface="Garamond" pitchFamily="18" charset="0"/>
              </a:rPr>
              <a:t>sacbed</a:t>
            </a:r>
            <a:r>
              <a:rPr lang="en-US" altLang="zh-CN" sz="2400" b="1" dirty="0">
                <a:solidFill>
                  <a:schemeClr val="bg1"/>
                </a:solidFill>
                <a:effectLst>
                  <a:outerShdw blurRad="38100" dist="38100" dir="2700000" algn="tl">
                    <a:srgbClr val="000000"/>
                  </a:outerShdw>
                </a:effectLst>
                <a:latin typeface="Garamond" pitchFamily="18" charset="0"/>
              </a:rPr>
              <a:t>)</a:t>
            </a:r>
          </a:p>
          <a:p>
            <a:pPr marL="342900" indent="-342900" defTabSz="914400">
              <a:spcBef>
                <a:spcPct val="20000"/>
              </a:spcBef>
              <a:buClr>
                <a:schemeClr val="hlink"/>
              </a:buClr>
              <a:buSzPct val="70000"/>
              <a:buFont typeface="Wingdings" panose="05000000000000000000" pitchFamily="2" charset="2"/>
              <a:buNone/>
              <a:defRPr/>
            </a:pPr>
            <a:r>
              <a:rPr lang="en-US" altLang="zh-CN" sz="2400" b="1" dirty="0">
                <a:solidFill>
                  <a:schemeClr val="bg1"/>
                </a:solidFill>
                <a:effectLst>
                  <a:outerShdw blurRad="38100" dist="38100" dir="2700000" algn="tl">
                    <a:srgbClr val="000000"/>
                  </a:outerShdw>
                </a:effectLst>
                <a:latin typeface="Garamond" pitchFamily="18" charset="0"/>
              </a:rPr>
              <a:t>   Ⅱ</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A</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l</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B</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1</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X</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1</a:t>
            </a:r>
          </a:p>
          <a:p>
            <a:pPr marL="342900" indent="-342900" defTabSz="914400">
              <a:spcBef>
                <a:spcPct val="20000"/>
              </a:spcBef>
              <a:buClr>
                <a:schemeClr val="hlink"/>
              </a:buClr>
              <a:buSzPct val="70000"/>
              <a:buFont typeface="Wingdings" panose="05000000000000000000" pitchFamily="2" charset="2"/>
              <a:buNone/>
              <a:defRPr/>
            </a:pPr>
            <a:r>
              <a:rPr lang="en-US" altLang="zh-CN" sz="2400" b="1" dirty="0">
                <a:solidFill>
                  <a:schemeClr val="bg1"/>
                </a:solidFill>
                <a:effectLst>
                  <a:outerShdw blurRad="38100" dist="38100" dir="2700000" algn="tl">
                    <a:srgbClr val="000000"/>
                  </a:outerShdw>
                </a:effectLst>
                <a:latin typeface="Garamond" pitchFamily="18" charset="0"/>
              </a:rPr>
              <a:t>(</a:t>
            </a:r>
            <a:r>
              <a:rPr lang="zh-CN" altLang="en-US" sz="2400" b="1" dirty="0">
                <a:solidFill>
                  <a:schemeClr val="bg1"/>
                </a:solidFill>
                <a:effectLst>
                  <a:outerShdw blurRad="38100" dist="38100" dir="2700000" algn="tl">
                    <a:srgbClr val="000000"/>
                  </a:outerShdw>
                </a:effectLst>
                <a:latin typeface="Garamond" pitchFamily="18" charset="0"/>
              </a:rPr>
              <a:t>满足</a:t>
            </a:r>
            <a:r>
              <a:rPr lang="en-US" altLang="zh-CN" sz="2400" b="1" dirty="0">
                <a:solidFill>
                  <a:schemeClr val="bg1"/>
                </a:solidFill>
                <a:effectLst>
                  <a:outerShdw blurRad="38100" dist="38100" dir="2700000" algn="tl">
                    <a:srgbClr val="000000"/>
                  </a:outerShdw>
                </a:effectLst>
                <a:latin typeface="Garamond" pitchFamily="18" charset="0"/>
              </a:rPr>
              <a:t>A≤1</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B≠0</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A≠2</a:t>
            </a:r>
            <a:r>
              <a:rPr lang="zh-CN" altLang="en-US" sz="2400" b="1" dirty="0">
                <a:solidFill>
                  <a:schemeClr val="bg1"/>
                </a:solidFill>
                <a:effectLst>
                  <a:outerShdw blurRad="38100" dist="38100" dir="2700000" algn="tl">
                    <a:srgbClr val="000000"/>
                  </a:outerShdw>
                </a:effectLst>
                <a:latin typeface="Garamond" pitchFamily="18" charset="0"/>
              </a:rPr>
              <a:t>和</a:t>
            </a:r>
            <a:r>
              <a:rPr lang="en-US" altLang="zh-CN" sz="2400" b="1" dirty="0">
                <a:solidFill>
                  <a:schemeClr val="bg1"/>
                </a:solidFill>
                <a:effectLst>
                  <a:outerShdw blurRad="38100" dist="38100" dir="2700000" algn="tl">
                    <a:srgbClr val="000000"/>
                  </a:outerShdw>
                </a:effectLst>
                <a:latin typeface="Garamond" pitchFamily="18" charset="0"/>
              </a:rPr>
              <a:t>X≤1</a:t>
            </a:r>
            <a:r>
              <a:rPr lang="zh-CN" altLang="en-US" sz="2400" b="1" dirty="0">
                <a:solidFill>
                  <a:schemeClr val="bg1"/>
                </a:solidFill>
                <a:effectLst>
                  <a:outerShdw blurRad="38100" dist="38100" dir="2700000" algn="tl">
                    <a:srgbClr val="000000"/>
                  </a:outerShdw>
                </a:effectLst>
                <a:latin typeface="Garamond" pitchFamily="18" charset="0"/>
              </a:rPr>
              <a:t>的条件，执行路径</a:t>
            </a:r>
            <a:r>
              <a:rPr lang="en-US" altLang="zh-CN" sz="2400" b="1" dirty="0" err="1">
                <a:solidFill>
                  <a:schemeClr val="bg1"/>
                </a:solidFill>
                <a:effectLst>
                  <a:outerShdw blurRad="38100" dist="38100" dir="2700000" algn="tl">
                    <a:srgbClr val="000000"/>
                  </a:outerShdw>
                </a:effectLst>
                <a:latin typeface="Garamond" pitchFamily="18" charset="0"/>
              </a:rPr>
              <a:t>sabd</a:t>
            </a:r>
            <a:r>
              <a:rPr lang="en-US" altLang="zh-CN" sz="2400" b="1" dirty="0">
                <a:solidFill>
                  <a:schemeClr val="bg1"/>
                </a:solidFill>
                <a:effectLst>
                  <a:outerShdw blurRad="38100" dist="38100" dir="2700000" algn="tl">
                    <a:srgbClr val="000000"/>
                  </a:outerShdw>
                </a:effectLst>
                <a:latin typeface="Garamond" pitchFamily="18" charset="0"/>
              </a:rPr>
              <a:t>)</a:t>
            </a:r>
            <a:endParaRPr lang="en-US" altLang="zh-CN" sz="3200" b="1" dirty="0">
              <a:solidFill>
                <a:schemeClr val="bg1"/>
              </a:solidFill>
              <a:effectLst>
                <a:outerShdw blurRad="38100" dist="38100" dir="2700000" algn="tl">
                  <a:srgbClr val="000000"/>
                </a:outerShdw>
              </a:effectLst>
              <a:latin typeface="Garamond" pitchFamily="18" charset="0"/>
            </a:endParaRPr>
          </a:p>
          <a:p>
            <a:pPr marL="342900" indent="-342900" defTabSz="914400">
              <a:spcBef>
                <a:spcPct val="20000"/>
              </a:spcBef>
              <a:buClr>
                <a:schemeClr val="hlink"/>
              </a:buClr>
              <a:buSzPct val="70000"/>
              <a:buFont typeface="Wingdings" panose="05000000000000000000" pitchFamily="2" charset="2"/>
              <a:buChar char="n"/>
              <a:defRPr/>
            </a:pPr>
            <a:endParaRPr lang="en-US" altLang="zh-CN" sz="3200" b="1" dirty="0">
              <a:solidFill>
                <a:schemeClr val="bg1"/>
              </a:solidFill>
              <a:effectLst>
                <a:outerShdw blurRad="38100" dist="38100" dir="2700000" algn="tl">
                  <a:srgbClr val="000000"/>
                </a:outerShdw>
              </a:effectLst>
              <a:latin typeface="Garamond" pitchFamily="18"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Text Box 2"/>
          <p:cNvSpPr txBox="1">
            <a:spLocks noChangeArrowheads="1"/>
          </p:cNvSpPr>
          <p:nvPr/>
        </p:nvSpPr>
        <p:spPr bwMode="auto">
          <a:xfrm>
            <a:off x="7440613" y="4459288"/>
            <a:ext cx="387350" cy="557212"/>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e</a:t>
            </a:r>
          </a:p>
        </p:txBody>
      </p:sp>
      <p:sp>
        <p:nvSpPr>
          <p:cNvPr id="573443" name="Text Box 3"/>
          <p:cNvSpPr txBox="1">
            <a:spLocks noChangeArrowheads="1"/>
          </p:cNvSpPr>
          <p:nvPr/>
        </p:nvSpPr>
        <p:spPr bwMode="auto">
          <a:xfrm>
            <a:off x="7440613" y="2478088"/>
            <a:ext cx="387350" cy="561975"/>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c</a:t>
            </a:r>
          </a:p>
        </p:txBody>
      </p:sp>
      <p:sp>
        <p:nvSpPr>
          <p:cNvPr id="573444" name="Text Box 4"/>
          <p:cNvSpPr txBox="1">
            <a:spLocks noChangeArrowheads="1"/>
          </p:cNvSpPr>
          <p:nvPr/>
        </p:nvSpPr>
        <p:spPr bwMode="auto">
          <a:xfrm>
            <a:off x="4322763" y="5449888"/>
            <a:ext cx="374650" cy="441325"/>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F</a:t>
            </a:r>
          </a:p>
        </p:txBody>
      </p:sp>
      <p:sp>
        <p:nvSpPr>
          <p:cNvPr id="573445" name="Text Box 5"/>
          <p:cNvSpPr txBox="1">
            <a:spLocks noChangeArrowheads="1"/>
          </p:cNvSpPr>
          <p:nvPr/>
        </p:nvSpPr>
        <p:spPr bwMode="auto">
          <a:xfrm>
            <a:off x="4322763" y="3292475"/>
            <a:ext cx="349250" cy="555625"/>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F</a:t>
            </a:r>
          </a:p>
        </p:txBody>
      </p:sp>
      <p:sp>
        <p:nvSpPr>
          <p:cNvPr id="573446" name="Text Box 6"/>
          <p:cNvSpPr txBox="1">
            <a:spLocks noChangeArrowheads="1"/>
          </p:cNvSpPr>
          <p:nvPr/>
        </p:nvSpPr>
        <p:spPr bwMode="auto">
          <a:xfrm>
            <a:off x="3325813" y="6364288"/>
            <a:ext cx="373062" cy="330200"/>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d</a:t>
            </a:r>
          </a:p>
        </p:txBody>
      </p:sp>
      <p:sp>
        <p:nvSpPr>
          <p:cNvPr id="573447" name="Text Box 7"/>
          <p:cNvSpPr txBox="1">
            <a:spLocks noChangeArrowheads="1"/>
          </p:cNvSpPr>
          <p:nvPr/>
        </p:nvSpPr>
        <p:spPr bwMode="auto">
          <a:xfrm>
            <a:off x="5992813" y="4230688"/>
            <a:ext cx="358775" cy="557212"/>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T</a:t>
            </a:r>
          </a:p>
        </p:txBody>
      </p:sp>
      <p:sp>
        <p:nvSpPr>
          <p:cNvPr id="573448" name="Text Box 8"/>
          <p:cNvSpPr txBox="1">
            <a:spLocks noChangeArrowheads="1"/>
          </p:cNvSpPr>
          <p:nvPr/>
        </p:nvSpPr>
        <p:spPr bwMode="auto">
          <a:xfrm>
            <a:off x="5994400" y="2257425"/>
            <a:ext cx="520700" cy="557213"/>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T</a:t>
            </a:r>
          </a:p>
        </p:txBody>
      </p:sp>
      <p:sp>
        <p:nvSpPr>
          <p:cNvPr id="573449" name="Text Box 9"/>
          <p:cNvSpPr txBox="1">
            <a:spLocks noChangeArrowheads="1"/>
          </p:cNvSpPr>
          <p:nvPr/>
        </p:nvSpPr>
        <p:spPr bwMode="auto">
          <a:xfrm>
            <a:off x="2563813" y="4459288"/>
            <a:ext cx="304800" cy="433387"/>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b</a:t>
            </a:r>
          </a:p>
        </p:txBody>
      </p:sp>
      <p:sp>
        <p:nvSpPr>
          <p:cNvPr id="573450" name="Text Box 10"/>
          <p:cNvSpPr txBox="1">
            <a:spLocks noChangeArrowheads="1"/>
          </p:cNvSpPr>
          <p:nvPr/>
        </p:nvSpPr>
        <p:spPr bwMode="auto">
          <a:xfrm>
            <a:off x="2487613" y="2478088"/>
            <a:ext cx="381000" cy="419100"/>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a</a:t>
            </a:r>
          </a:p>
        </p:txBody>
      </p:sp>
      <p:sp>
        <p:nvSpPr>
          <p:cNvPr id="23562" name="Line 11"/>
          <p:cNvSpPr>
            <a:spLocks noChangeShapeType="1"/>
          </p:cNvSpPr>
          <p:nvPr/>
        </p:nvSpPr>
        <p:spPr bwMode="auto">
          <a:xfrm>
            <a:off x="4319588" y="1436688"/>
            <a:ext cx="0" cy="74295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3452" name="AutoShape 12"/>
          <p:cNvSpPr>
            <a:spLocks noChangeArrowheads="1"/>
          </p:cNvSpPr>
          <p:nvPr/>
        </p:nvSpPr>
        <p:spPr bwMode="auto">
          <a:xfrm>
            <a:off x="2868613" y="2173288"/>
            <a:ext cx="2940050" cy="1112837"/>
          </a:xfrm>
          <a:prstGeom prst="flowChartDecision">
            <a:avLst/>
          </a:prstGeom>
          <a:noFill/>
          <a:ln w="28575">
            <a:solidFill>
              <a:srgbClr val="FFFFFF"/>
            </a:solidFill>
            <a:miter lim="800000"/>
          </a:ln>
        </p:spPr>
        <p:txBody>
          <a:bodyPr/>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A&gt;1 and B=0</a:t>
            </a:r>
          </a:p>
        </p:txBody>
      </p:sp>
      <p:sp>
        <p:nvSpPr>
          <p:cNvPr id="23564" name="Line 13"/>
          <p:cNvSpPr>
            <a:spLocks noChangeShapeType="1"/>
          </p:cNvSpPr>
          <p:nvPr/>
        </p:nvSpPr>
        <p:spPr bwMode="auto">
          <a:xfrm flipV="1">
            <a:off x="5764213" y="2720975"/>
            <a:ext cx="609600" cy="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3454" name="AutoShape 14"/>
          <p:cNvSpPr>
            <a:spLocks noChangeArrowheads="1"/>
          </p:cNvSpPr>
          <p:nvPr/>
        </p:nvSpPr>
        <p:spPr bwMode="auto">
          <a:xfrm>
            <a:off x="6373813" y="2325688"/>
            <a:ext cx="1046162" cy="742950"/>
          </a:xfrm>
          <a:prstGeom prst="flowChartProcess">
            <a:avLst/>
          </a:prstGeom>
          <a:noFill/>
          <a:ln w="28575">
            <a:solidFill>
              <a:srgbClr val="FFFFFF"/>
            </a:solidFill>
            <a:miter lim="800000"/>
          </a:ln>
        </p:spPr>
        <p:txBody>
          <a:bodyPr anchor="ctr" anchorCtr="1"/>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X=X/A</a:t>
            </a:r>
          </a:p>
        </p:txBody>
      </p:sp>
      <p:sp>
        <p:nvSpPr>
          <p:cNvPr id="23566" name="Line 15"/>
          <p:cNvSpPr>
            <a:spLocks noChangeShapeType="1"/>
          </p:cNvSpPr>
          <p:nvPr/>
        </p:nvSpPr>
        <p:spPr bwMode="auto">
          <a:xfrm>
            <a:off x="4319588" y="3292475"/>
            <a:ext cx="0" cy="930275"/>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3456" name="AutoShape 16"/>
          <p:cNvSpPr>
            <a:spLocks noChangeArrowheads="1"/>
          </p:cNvSpPr>
          <p:nvPr/>
        </p:nvSpPr>
        <p:spPr bwMode="auto">
          <a:xfrm>
            <a:off x="2868613" y="4230688"/>
            <a:ext cx="2895600" cy="1112837"/>
          </a:xfrm>
          <a:prstGeom prst="flowChartDecision">
            <a:avLst/>
          </a:prstGeom>
          <a:noFill/>
          <a:ln w="28575">
            <a:solidFill>
              <a:srgbClr val="FFFFFF"/>
            </a:solidFill>
            <a:miter lim="800000"/>
          </a:ln>
        </p:spPr>
        <p:txBody>
          <a:bodyPr anchor="ctr" anchorCtr="1"/>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A=2 or  X&gt;1</a:t>
            </a:r>
          </a:p>
        </p:txBody>
      </p:sp>
      <p:sp>
        <p:nvSpPr>
          <p:cNvPr id="573457" name="AutoShape 17"/>
          <p:cNvSpPr>
            <a:spLocks noChangeArrowheads="1"/>
          </p:cNvSpPr>
          <p:nvPr/>
        </p:nvSpPr>
        <p:spPr bwMode="auto">
          <a:xfrm>
            <a:off x="6373813" y="4383088"/>
            <a:ext cx="1044575" cy="742950"/>
          </a:xfrm>
          <a:prstGeom prst="flowChartProcess">
            <a:avLst/>
          </a:prstGeom>
          <a:noFill/>
          <a:ln w="28575">
            <a:solidFill>
              <a:srgbClr val="FFFFFF"/>
            </a:solidFill>
            <a:miter lim="800000"/>
          </a:ln>
        </p:spPr>
        <p:txBody>
          <a:bodyPr anchor="ctr" anchorCtr="1"/>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X=X+1</a:t>
            </a:r>
          </a:p>
        </p:txBody>
      </p:sp>
      <p:sp>
        <p:nvSpPr>
          <p:cNvPr id="23569" name="Line 18"/>
          <p:cNvSpPr>
            <a:spLocks noChangeShapeType="1"/>
          </p:cNvSpPr>
          <p:nvPr/>
        </p:nvSpPr>
        <p:spPr bwMode="auto">
          <a:xfrm>
            <a:off x="4319588" y="5335588"/>
            <a:ext cx="0" cy="928687"/>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3459" name="AutoShape 19"/>
          <p:cNvSpPr>
            <a:spLocks noChangeArrowheads="1"/>
          </p:cNvSpPr>
          <p:nvPr/>
        </p:nvSpPr>
        <p:spPr bwMode="auto">
          <a:xfrm>
            <a:off x="3800475" y="981075"/>
            <a:ext cx="1039813" cy="455613"/>
          </a:xfrm>
          <a:prstGeom prst="flowChartAlternateProcess">
            <a:avLst/>
          </a:prstGeom>
          <a:noFill/>
          <a:ln w="28575">
            <a:solidFill>
              <a:srgbClr val="FFFFFF"/>
            </a:solidFill>
            <a:miter lim="800000"/>
          </a:ln>
        </p:spPr>
        <p:txBody>
          <a:bodyPr anchor="ctr" anchorCtr="1"/>
          <a:lstStyle/>
          <a:p>
            <a:pPr algn="ctr" defTabSz="914400" eaLnBrk="0" hangingPunct="0">
              <a:defRPr/>
            </a:pPr>
            <a:r>
              <a:rPr lang="zh-CN" altLang="en-US" sz="2000" b="1">
                <a:solidFill>
                  <a:srgbClr val="FFFF00"/>
                </a:solidFill>
                <a:effectLst>
                  <a:outerShdw blurRad="38100" dist="38100" dir="2700000" algn="tl">
                    <a:srgbClr val="000000">
                      <a:alpha val="43137"/>
                    </a:srgbClr>
                  </a:outerShdw>
                </a:effectLst>
                <a:latin typeface="Times New Roman" panose="02020603050405020304" pitchFamily="18" charset="0"/>
              </a:rPr>
              <a:t>入口</a:t>
            </a:r>
          </a:p>
        </p:txBody>
      </p:sp>
      <p:sp>
        <p:nvSpPr>
          <p:cNvPr id="573460" name="AutoShape 20"/>
          <p:cNvSpPr>
            <a:spLocks noChangeArrowheads="1"/>
          </p:cNvSpPr>
          <p:nvPr/>
        </p:nvSpPr>
        <p:spPr bwMode="auto">
          <a:xfrm>
            <a:off x="3800475" y="6264275"/>
            <a:ext cx="1039813" cy="406400"/>
          </a:xfrm>
          <a:prstGeom prst="flowChartAlternateProcess">
            <a:avLst/>
          </a:prstGeom>
          <a:noFill/>
          <a:ln w="28575">
            <a:solidFill>
              <a:srgbClr val="FFFFFF"/>
            </a:solidFill>
            <a:miter lim="800000"/>
          </a:ln>
        </p:spPr>
        <p:txBody>
          <a:bodyPr/>
          <a:lstStyle/>
          <a:p>
            <a:pPr algn="ctr" defTabSz="914400" eaLnBrk="0" hangingPunct="0">
              <a:defRPr/>
            </a:pPr>
            <a:r>
              <a:rPr lang="zh-CN" altLang="en-US" sz="2000" b="1">
                <a:solidFill>
                  <a:srgbClr val="FFFF00"/>
                </a:solidFill>
                <a:effectLst>
                  <a:outerShdw blurRad="38100" dist="38100" dir="2700000" algn="tl">
                    <a:srgbClr val="000000">
                      <a:alpha val="43137"/>
                    </a:srgbClr>
                  </a:outerShdw>
                </a:effectLst>
                <a:latin typeface="Times New Roman" panose="02020603050405020304" pitchFamily="18" charset="0"/>
              </a:rPr>
              <a:t>返回</a:t>
            </a:r>
          </a:p>
        </p:txBody>
      </p:sp>
      <p:sp>
        <p:nvSpPr>
          <p:cNvPr id="573461" name="Text Box 21"/>
          <p:cNvSpPr txBox="1">
            <a:spLocks noChangeArrowheads="1"/>
          </p:cNvSpPr>
          <p:nvPr/>
        </p:nvSpPr>
        <p:spPr bwMode="auto">
          <a:xfrm>
            <a:off x="3495675" y="950913"/>
            <a:ext cx="304800" cy="381000"/>
          </a:xfrm>
          <a:prstGeom prst="rect">
            <a:avLst/>
          </a:prstGeom>
          <a:noFill/>
          <a:ln w="28575">
            <a:noFill/>
            <a:miter lim="800000"/>
          </a:ln>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smtClean="0">
                <a:solidFill>
                  <a:srgbClr val="FFFF00"/>
                </a:solidFill>
                <a:effectLst>
                  <a:outerShdw blurRad="38100" dist="38100" dir="2700000" algn="tl">
                    <a:srgbClr val="C0C0C0"/>
                  </a:outerShdw>
                </a:effectLst>
                <a:latin typeface="Times New Roman" pitchFamily="18" charset="0"/>
              </a:rPr>
              <a:t>s</a:t>
            </a:r>
          </a:p>
        </p:txBody>
      </p:sp>
      <p:sp>
        <p:nvSpPr>
          <p:cNvPr id="23573" name="Freeform 22"/>
          <p:cNvSpPr>
            <a:spLocks noChangeArrowheads="1"/>
          </p:cNvSpPr>
          <p:nvPr/>
        </p:nvSpPr>
        <p:spPr bwMode="auto">
          <a:xfrm>
            <a:off x="4310063" y="3087688"/>
            <a:ext cx="2597150" cy="619125"/>
          </a:xfrm>
          <a:custGeom>
            <a:avLst/>
            <a:gdLst/>
            <a:ahLst/>
            <a:cxnLst>
              <a:cxn ang="0">
                <a:pos x="1296" y="0"/>
              </a:cxn>
              <a:cxn ang="0">
                <a:pos x="1296" y="288"/>
              </a:cxn>
              <a:cxn ang="0">
                <a:pos x="0" y="288"/>
              </a:cxn>
            </a:cxnLst>
            <a:rect l="0" t="0" r="r" b="b"/>
            <a:pathLst>
              <a:path w="1296" h="288">
                <a:moveTo>
                  <a:pt x="1296" y="0"/>
                </a:moveTo>
                <a:lnTo>
                  <a:pt x="1296" y="288"/>
                </a:lnTo>
                <a:lnTo>
                  <a:pt x="0" y="288"/>
                </a:lnTo>
              </a:path>
            </a:pathLst>
          </a:cu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23574" name="Freeform 23"/>
          <p:cNvSpPr>
            <a:spLocks noChangeArrowheads="1"/>
          </p:cNvSpPr>
          <p:nvPr/>
        </p:nvSpPr>
        <p:spPr bwMode="auto">
          <a:xfrm>
            <a:off x="4310063" y="5122863"/>
            <a:ext cx="2597150" cy="744537"/>
          </a:xfrm>
          <a:custGeom>
            <a:avLst/>
            <a:gdLst/>
            <a:ahLst/>
            <a:cxnLst>
              <a:cxn ang="0">
                <a:pos x="1248" y="0"/>
              </a:cxn>
              <a:cxn ang="0">
                <a:pos x="1248" y="336"/>
              </a:cxn>
              <a:cxn ang="0">
                <a:pos x="0" y="336"/>
              </a:cxn>
            </a:cxnLst>
            <a:rect l="0" t="0" r="r" b="b"/>
            <a:pathLst>
              <a:path w="1248" h="336">
                <a:moveTo>
                  <a:pt x="1248" y="0"/>
                </a:moveTo>
                <a:lnTo>
                  <a:pt x="1248" y="336"/>
                </a:lnTo>
                <a:lnTo>
                  <a:pt x="0" y="336"/>
                </a:lnTo>
              </a:path>
            </a:pathLst>
          </a:cu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23575" name="Line 24"/>
          <p:cNvSpPr>
            <a:spLocks noChangeShapeType="1"/>
          </p:cNvSpPr>
          <p:nvPr/>
        </p:nvSpPr>
        <p:spPr bwMode="auto">
          <a:xfrm>
            <a:off x="5764213" y="4778375"/>
            <a:ext cx="609600" cy="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grpSp>
        <p:nvGrpSpPr>
          <p:cNvPr id="2" name="Group 25"/>
          <p:cNvGrpSpPr>
            <a:grpSpLocks/>
          </p:cNvGrpSpPr>
          <p:nvPr/>
        </p:nvGrpSpPr>
        <p:grpSpPr bwMode="auto">
          <a:xfrm>
            <a:off x="4468813" y="1412875"/>
            <a:ext cx="2590800" cy="4876800"/>
            <a:chOff x="3552" y="1584"/>
            <a:chExt cx="1632" cy="1968"/>
          </a:xfrm>
        </p:grpSpPr>
        <p:sp>
          <p:nvSpPr>
            <p:cNvPr id="23577" name="Line 26"/>
            <p:cNvSpPr>
              <a:spLocks noChangeShapeType="1"/>
            </p:cNvSpPr>
            <p:nvPr/>
          </p:nvSpPr>
          <p:spPr bwMode="auto">
            <a:xfrm>
              <a:off x="3552" y="1920"/>
              <a:ext cx="1584" cy="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23578" name="Line 27"/>
            <p:cNvSpPr>
              <a:spLocks noChangeShapeType="1"/>
            </p:cNvSpPr>
            <p:nvPr/>
          </p:nvSpPr>
          <p:spPr bwMode="auto">
            <a:xfrm>
              <a:off x="3552" y="1584"/>
              <a:ext cx="0" cy="336"/>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579" name="Line 28"/>
            <p:cNvSpPr>
              <a:spLocks noChangeShapeType="1"/>
            </p:cNvSpPr>
            <p:nvPr/>
          </p:nvSpPr>
          <p:spPr bwMode="auto">
            <a:xfrm>
              <a:off x="5136" y="1920"/>
              <a:ext cx="0" cy="72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580" name="Line 29"/>
            <p:cNvSpPr>
              <a:spLocks noChangeShapeType="1"/>
            </p:cNvSpPr>
            <p:nvPr/>
          </p:nvSpPr>
          <p:spPr bwMode="auto">
            <a:xfrm flipH="1">
              <a:off x="3600" y="2640"/>
              <a:ext cx="1536" cy="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581" name="Line 30"/>
            <p:cNvSpPr>
              <a:spLocks noChangeShapeType="1"/>
            </p:cNvSpPr>
            <p:nvPr/>
          </p:nvSpPr>
          <p:spPr bwMode="auto">
            <a:xfrm>
              <a:off x="3600" y="2640"/>
              <a:ext cx="0" cy="192"/>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23582" name="Line 31"/>
            <p:cNvSpPr>
              <a:spLocks noChangeShapeType="1"/>
            </p:cNvSpPr>
            <p:nvPr/>
          </p:nvSpPr>
          <p:spPr bwMode="auto">
            <a:xfrm>
              <a:off x="3600" y="2832"/>
              <a:ext cx="1584" cy="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23583" name="Line 32"/>
            <p:cNvSpPr>
              <a:spLocks noChangeShapeType="1"/>
            </p:cNvSpPr>
            <p:nvPr/>
          </p:nvSpPr>
          <p:spPr bwMode="auto">
            <a:xfrm>
              <a:off x="5184" y="2832"/>
              <a:ext cx="0" cy="48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584" name="Line 33"/>
            <p:cNvSpPr>
              <a:spLocks noChangeShapeType="1"/>
            </p:cNvSpPr>
            <p:nvPr/>
          </p:nvSpPr>
          <p:spPr bwMode="auto">
            <a:xfrm>
              <a:off x="3600" y="3312"/>
              <a:ext cx="1584" cy="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585" name="Line 34"/>
            <p:cNvSpPr>
              <a:spLocks noChangeShapeType="1"/>
            </p:cNvSpPr>
            <p:nvPr/>
          </p:nvSpPr>
          <p:spPr bwMode="auto">
            <a:xfrm>
              <a:off x="3600" y="3312"/>
              <a:ext cx="0" cy="24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grpSp>
      <p:sp>
        <p:nvSpPr>
          <p:cNvPr id="573475" name="Line 35"/>
          <p:cNvSpPr>
            <a:spLocks noChangeShapeType="1"/>
          </p:cNvSpPr>
          <p:nvPr/>
        </p:nvSpPr>
        <p:spPr bwMode="auto">
          <a:xfrm>
            <a:off x="3935413" y="1412875"/>
            <a:ext cx="0" cy="487680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2" presetClass="entr" presetSubtype="1" fill="hold" nodeType="afterEffect">
                                  <p:stCondLst>
                                    <p:cond delay="1000"/>
                                  </p:stCondLst>
                                  <p:childTnLst>
                                    <p:set>
                                      <p:cBhvr>
                                        <p:cTn id="10" dur="1" fill="hold">
                                          <p:stCondLst>
                                            <p:cond delay="0"/>
                                          </p:stCondLst>
                                        </p:cTn>
                                        <p:tgtEl>
                                          <p:spTgt spid="573475"/>
                                        </p:tgtEl>
                                        <p:attrNameLst>
                                          <p:attrName>style.visibility</p:attrName>
                                        </p:attrNameLst>
                                      </p:cBhvr>
                                      <p:to>
                                        <p:strVal val="visible"/>
                                      </p:to>
                                    </p:set>
                                    <p:animEffect transition="in" filter="wipe(up)">
                                      <p:cBhvr>
                                        <p:cTn id="11" dur="500"/>
                                        <p:tgtEl>
                                          <p:spTgt spid="573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新版软件工程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1026</Words>
  <Application>Microsoft Office PowerPoint</Application>
  <PresentationFormat>自定义</PresentationFormat>
  <Paragraphs>170</Paragraphs>
  <Slides>18</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Calibri</vt:lpstr>
      <vt:lpstr>宋体</vt:lpstr>
      <vt:lpstr>Arial</vt:lpstr>
      <vt:lpstr>黑体</vt:lpstr>
      <vt:lpstr>Garamond</vt:lpstr>
      <vt:lpstr>Wingdings</vt:lpstr>
      <vt:lpstr>Times New Roman</vt:lpstr>
      <vt:lpstr>仿宋_GB2312</vt:lpstr>
      <vt:lpstr>楷体_GB2312</vt:lpstr>
      <vt:lpstr>Monotype Sorts</vt:lpstr>
      <vt:lpstr>新版软件工程母版</vt:lpstr>
      <vt:lpstr>白盒测试（一）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chy</dc:creator>
  <cp:lastModifiedBy>chy</cp:lastModifiedBy>
  <cp:revision>24</cp:revision>
  <dcterms:created xsi:type="dcterms:W3CDTF">2021-07-20T05:30:00Z</dcterms:created>
  <dcterms:modified xsi:type="dcterms:W3CDTF">2022-05-09T01:56:45Z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5AA5ED9803E34297B71460EC60F86899</vt:lpwstr>
  </property>
  <property fmtid="{D5CDD505-2E9C-101B-9397-08002B2CF9AE}" pid="3" name="KSOProductBuildVer">
    <vt:lpwstr>2052-11.1.0.10667</vt:lpwstr>
  </property>
</Properties>
</file>