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5" r:id="rId4"/>
    <p:sldId id="261" r:id="rId5"/>
    <p:sldId id="262" r:id="rId6"/>
    <p:sldId id="264" r:id="rId7"/>
    <p:sldId id="265" r:id="rId8"/>
    <p:sldId id="266" r:id="rId9"/>
  </p:sldIdLst>
  <p:sldSz cx="12190413" cy="6859588"/>
  <p:notesSz cx="6858000" cy="9144000"/>
  <p:defaultTextStyle>
    <a:defPPr>
      <a:defRPr lang="zh-CN"/>
    </a:defPPr>
    <a:lvl1pPr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513" indent="-8731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9025" indent="-174625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0E8"/>
    <a:srgbClr val="9FC3F6"/>
    <a:srgbClr val="98CCFF"/>
    <a:srgbClr val="AAC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84" y="-183"/>
      </p:cViewPr>
      <p:guideLst>
        <p:guide orient="horz" pos="2161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D98E4B-AB5E-4359-9DAA-4414AC588081}" type="doc">
      <dgm:prSet loTypeId="urn:microsoft.com/office/officeart/2005/8/layout/chevron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CA8417A2-AB03-48BE-A2B4-D7E4638B2F3C}">
      <dgm:prSet phldrT="[文本]" phldr="1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zh-CN" altLang="en-US" dirty="0"/>
        </a:p>
      </dgm:t>
    </dgm:pt>
    <dgm:pt modelId="{9E8013D5-0A1F-436F-AEB6-9A6E8A63E323}" type="parTrans" cxnId="{D59002B9-7BFA-48BB-82F1-40EB9FAF2557}">
      <dgm:prSet/>
      <dgm:spPr/>
      <dgm:t>
        <a:bodyPr/>
        <a:lstStyle/>
        <a:p>
          <a:endParaRPr lang="zh-CN" altLang="en-US"/>
        </a:p>
      </dgm:t>
    </dgm:pt>
    <dgm:pt modelId="{A8B08B62-BF16-40FF-9597-DD93E9EAFF97}" type="sibTrans" cxnId="{D59002B9-7BFA-48BB-82F1-40EB9FAF2557}">
      <dgm:prSet/>
      <dgm:spPr/>
      <dgm:t>
        <a:bodyPr/>
        <a:lstStyle/>
        <a:p>
          <a:endParaRPr lang="zh-CN" altLang="en-US"/>
        </a:p>
      </dgm:t>
    </dgm:pt>
    <dgm:pt modelId="{8CC52FB7-6063-4603-9176-1F6B5DC5E9BD}">
      <dgm:prSet phldrT="[文本]" custT="1"/>
      <dgm:spPr/>
      <dgm:t>
        <a:bodyPr/>
        <a:lstStyle/>
        <a:p>
          <a:r>
            <a:rPr lang="zh-CN" altLang="en-US" sz="3200" dirty="0" smtClean="0">
              <a:latin typeface="华文新魏" pitchFamily="2" charset="-122"/>
              <a:ea typeface="华文新魏" pitchFamily="2" charset="-122"/>
            </a:rPr>
            <a:t>改正性维护</a:t>
          </a:r>
          <a:endParaRPr lang="zh-CN" altLang="en-US" sz="1600" dirty="0">
            <a:latin typeface="华文新魏" pitchFamily="2" charset="-122"/>
            <a:ea typeface="华文新魏" pitchFamily="2" charset="-122"/>
          </a:endParaRPr>
        </a:p>
      </dgm:t>
    </dgm:pt>
    <dgm:pt modelId="{45C0CD52-A26D-4FA9-856C-A642A9E8E520}" type="parTrans" cxnId="{21A62AAE-6F11-4BE9-98D2-E26CA21F7B5E}">
      <dgm:prSet/>
      <dgm:spPr/>
      <dgm:t>
        <a:bodyPr/>
        <a:lstStyle/>
        <a:p>
          <a:endParaRPr lang="zh-CN" altLang="en-US"/>
        </a:p>
      </dgm:t>
    </dgm:pt>
    <dgm:pt modelId="{040651DA-F371-4DEB-9B92-96366E39712E}" type="sibTrans" cxnId="{21A62AAE-6F11-4BE9-98D2-E26CA21F7B5E}">
      <dgm:prSet/>
      <dgm:spPr/>
      <dgm:t>
        <a:bodyPr/>
        <a:lstStyle/>
        <a:p>
          <a:endParaRPr lang="zh-CN" altLang="en-US"/>
        </a:p>
      </dgm:t>
    </dgm:pt>
    <dgm:pt modelId="{5D65DF39-F3D1-402A-B716-C830F5146AE2}">
      <dgm:prSet phldrT="[文本]" phldr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zh-CN" altLang="en-US" dirty="0"/>
        </a:p>
      </dgm:t>
    </dgm:pt>
    <dgm:pt modelId="{434A3FAB-83D7-4B39-80C6-EC4596FBA9A8}" type="parTrans" cxnId="{559906C1-B3C0-4D86-BC72-D27F9EAF1A55}">
      <dgm:prSet/>
      <dgm:spPr/>
      <dgm:t>
        <a:bodyPr/>
        <a:lstStyle/>
        <a:p>
          <a:endParaRPr lang="zh-CN" altLang="en-US"/>
        </a:p>
      </dgm:t>
    </dgm:pt>
    <dgm:pt modelId="{764847CE-0511-4356-A100-F6E3AB75C9CB}" type="sibTrans" cxnId="{559906C1-B3C0-4D86-BC72-D27F9EAF1A55}">
      <dgm:prSet/>
      <dgm:spPr/>
      <dgm:t>
        <a:bodyPr/>
        <a:lstStyle/>
        <a:p>
          <a:endParaRPr lang="zh-CN" altLang="en-US"/>
        </a:p>
      </dgm:t>
    </dgm:pt>
    <dgm:pt modelId="{C1CA46D0-BE1D-433F-84BF-08B7727294E2}">
      <dgm:prSet phldrT="[文本]" custT="1"/>
      <dgm:spPr/>
      <dgm:t>
        <a:bodyPr/>
        <a:lstStyle/>
        <a:p>
          <a:r>
            <a:rPr lang="zh-CN" altLang="en-US" sz="3200" dirty="0" smtClean="0">
              <a:latin typeface="华文新魏" pitchFamily="2" charset="-122"/>
              <a:ea typeface="华文新魏" pitchFamily="2" charset="-122"/>
            </a:rPr>
            <a:t>适应性维护</a:t>
          </a:r>
        </a:p>
      </dgm:t>
    </dgm:pt>
    <dgm:pt modelId="{4A0B1BC5-3E60-4DC4-AE23-80C8AF6C70B3}" type="parTrans" cxnId="{D911A69B-7602-4218-A680-51946A818ADC}">
      <dgm:prSet/>
      <dgm:spPr/>
      <dgm:t>
        <a:bodyPr/>
        <a:lstStyle/>
        <a:p>
          <a:endParaRPr lang="zh-CN" altLang="en-US"/>
        </a:p>
      </dgm:t>
    </dgm:pt>
    <dgm:pt modelId="{18E35ED2-6799-4121-B63F-C5EECDB62AC9}" type="sibTrans" cxnId="{D911A69B-7602-4218-A680-51946A818ADC}">
      <dgm:prSet/>
      <dgm:spPr/>
      <dgm:t>
        <a:bodyPr/>
        <a:lstStyle/>
        <a:p>
          <a:endParaRPr lang="zh-CN" altLang="en-US"/>
        </a:p>
      </dgm:t>
    </dgm:pt>
    <dgm:pt modelId="{9D213A31-4FD5-4DB4-B9E3-F594E57F7299}">
      <dgm:prSet phldrT="[文本]" phldr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endParaRPr lang="zh-CN" altLang="en-US" dirty="0"/>
        </a:p>
      </dgm:t>
    </dgm:pt>
    <dgm:pt modelId="{F77D31EA-E759-48D6-91D5-80BE819841B8}" type="parTrans" cxnId="{64AEE039-D9C6-4770-B25E-868950CE2FD5}">
      <dgm:prSet/>
      <dgm:spPr/>
      <dgm:t>
        <a:bodyPr/>
        <a:lstStyle/>
        <a:p>
          <a:endParaRPr lang="zh-CN" altLang="en-US"/>
        </a:p>
      </dgm:t>
    </dgm:pt>
    <dgm:pt modelId="{D0C14DCD-1D1D-456B-BDA5-587869169D6F}" type="sibTrans" cxnId="{64AEE039-D9C6-4770-B25E-868950CE2FD5}">
      <dgm:prSet/>
      <dgm:spPr/>
      <dgm:t>
        <a:bodyPr/>
        <a:lstStyle/>
        <a:p>
          <a:endParaRPr lang="zh-CN" altLang="en-US"/>
        </a:p>
      </dgm:t>
    </dgm:pt>
    <dgm:pt modelId="{E419CF5F-213C-4557-87B9-58A8D2364120}">
      <dgm:prSet phldrT="[文本]" custT="1"/>
      <dgm:spPr/>
      <dgm:t>
        <a:bodyPr/>
        <a:lstStyle/>
        <a:p>
          <a:r>
            <a:rPr lang="zh-CN" altLang="en-US" sz="3200" dirty="0" smtClean="0">
              <a:latin typeface="华文新魏" pitchFamily="2" charset="-122"/>
              <a:ea typeface="华文新魏" pitchFamily="2" charset="-122"/>
            </a:rPr>
            <a:t>完善性维护</a:t>
          </a:r>
        </a:p>
      </dgm:t>
    </dgm:pt>
    <dgm:pt modelId="{B1DE6117-C0E8-450D-951C-EBD06312CCA9}" type="parTrans" cxnId="{65C67B96-8FEC-4042-8563-03A8E1CC62BF}">
      <dgm:prSet/>
      <dgm:spPr/>
      <dgm:t>
        <a:bodyPr/>
        <a:lstStyle/>
        <a:p>
          <a:endParaRPr lang="zh-CN" altLang="en-US"/>
        </a:p>
      </dgm:t>
    </dgm:pt>
    <dgm:pt modelId="{16315B8B-5813-4065-8300-9C826AE5E341}" type="sibTrans" cxnId="{65C67B96-8FEC-4042-8563-03A8E1CC62BF}">
      <dgm:prSet/>
      <dgm:spPr/>
      <dgm:t>
        <a:bodyPr/>
        <a:lstStyle/>
        <a:p>
          <a:endParaRPr lang="zh-CN" altLang="en-US"/>
        </a:p>
      </dgm:t>
    </dgm:pt>
    <dgm:pt modelId="{27DFEDE1-1933-4D6E-8C82-0E922A3DD4EB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endParaRPr lang="zh-CN" altLang="en-US"/>
        </a:p>
      </dgm:t>
    </dgm:pt>
    <dgm:pt modelId="{E365159E-9239-44FF-B445-60B2195662F6}" type="parTrans" cxnId="{7F12CD01-1F61-4B34-9BE3-EB7D598861AA}">
      <dgm:prSet/>
      <dgm:spPr/>
      <dgm:t>
        <a:bodyPr/>
        <a:lstStyle/>
        <a:p>
          <a:endParaRPr lang="zh-CN" altLang="en-US"/>
        </a:p>
      </dgm:t>
    </dgm:pt>
    <dgm:pt modelId="{79A1ED9B-8CC4-4481-B50C-D964E1C6657D}" type="sibTrans" cxnId="{7F12CD01-1F61-4B34-9BE3-EB7D598861AA}">
      <dgm:prSet/>
      <dgm:spPr/>
      <dgm:t>
        <a:bodyPr/>
        <a:lstStyle/>
        <a:p>
          <a:endParaRPr lang="zh-CN" altLang="en-US"/>
        </a:p>
      </dgm:t>
    </dgm:pt>
    <dgm:pt modelId="{F80578FE-8822-4952-8F94-650630D0F0BF}">
      <dgm:prSet custT="1"/>
      <dgm:spPr/>
      <dgm:t>
        <a:bodyPr/>
        <a:lstStyle/>
        <a:p>
          <a:r>
            <a:rPr lang="zh-CN" altLang="en-US" sz="3200" dirty="0" smtClean="0">
              <a:latin typeface="华文新魏" pitchFamily="2" charset="-122"/>
              <a:ea typeface="华文新魏" pitchFamily="2" charset="-122"/>
            </a:rPr>
            <a:t>预防性维护</a:t>
          </a:r>
          <a:endParaRPr lang="zh-CN" altLang="en-US" sz="1200" dirty="0"/>
        </a:p>
      </dgm:t>
    </dgm:pt>
    <dgm:pt modelId="{134C1D68-6D13-44C0-9B36-4D80A935BA5D}" type="parTrans" cxnId="{57C32443-84F6-458E-9C4E-FBD0A691E441}">
      <dgm:prSet/>
      <dgm:spPr/>
      <dgm:t>
        <a:bodyPr/>
        <a:lstStyle/>
        <a:p>
          <a:endParaRPr lang="zh-CN" altLang="en-US"/>
        </a:p>
      </dgm:t>
    </dgm:pt>
    <dgm:pt modelId="{F79ED0AC-C4B0-4DFB-82B3-417DEEF26D79}" type="sibTrans" cxnId="{57C32443-84F6-458E-9C4E-FBD0A691E441}">
      <dgm:prSet/>
      <dgm:spPr/>
      <dgm:t>
        <a:bodyPr/>
        <a:lstStyle/>
        <a:p>
          <a:endParaRPr lang="zh-CN" altLang="en-US"/>
        </a:p>
      </dgm:t>
    </dgm:pt>
    <dgm:pt modelId="{4EF5C9CF-EB03-49C0-8363-0547EC776EB5}" type="pres">
      <dgm:prSet presAssocID="{CAD98E4B-AB5E-4359-9DAA-4414AC58808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3358320-59CC-415B-B90E-428098D9EE15}" type="pres">
      <dgm:prSet presAssocID="{CA8417A2-AB03-48BE-A2B4-D7E4638B2F3C}" presName="composite" presStyleCnt="0"/>
      <dgm:spPr/>
    </dgm:pt>
    <dgm:pt modelId="{50D41ED2-5737-4457-9810-85FDBD72A298}" type="pres">
      <dgm:prSet presAssocID="{CA8417A2-AB03-48BE-A2B4-D7E4638B2F3C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EEAD8B-18B5-4371-8317-026C7A337A01}" type="pres">
      <dgm:prSet presAssocID="{CA8417A2-AB03-48BE-A2B4-D7E4638B2F3C}" presName="descendantText" presStyleLbl="alignAcc1" presStyleIdx="0" presStyleCnt="4" custLinFactNeighborX="69697" custLinFactNeighborY="-1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317168-605E-413C-A0B5-5DCA2FE452AD}" type="pres">
      <dgm:prSet presAssocID="{A8B08B62-BF16-40FF-9597-DD93E9EAFF97}" presName="sp" presStyleCnt="0"/>
      <dgm:spPr/>
    </dgm:pt>
    <dgm:pt modelId="{BE5A0090-F067-4A6D-A957-B98C07809F5F}" type="pres">
      <dgm:prSet presAssocID="{5D65DF39-F3D1-402A-B716-C830F5146AE2}" presName="composite" presStyleCnt="0"/>
      <dgm:spPr/>
    </dgm:pt>
    <dgm:pt modelId="{FFB582BE-813E-4CEB-9B8F-32AA1EB07FCF}" type="pres">
      <dgm:prSet presAssocID="{5D65DF39-F3D1-402A-B716-C830F5146AE2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730EDF9-45CF-48D0-A120-1E164D4D1534}" type="pres">
      <dgm:prSet presAssocID="{5D65DF39-F3D1-402A-B716-C830F5146AE2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3282B7-6F01-411E-B1CF-B060FDD605CE}" type="pres">
      <dgm:prSet presAssocID="{764847CE-0511-4356-A100-F6E3AB75C9CB}" presName="sp" presStyleCnt="0"/>
      <dgm:spPr/>
    </dgm:pt>
    <dgm:pt modelId="{9B29C81E-BA97-4F20-A1CD-8104E0B952CA}" type="pres">
      <dgm:prSet presAssocID="{9D213A31-4FD5-4DB4-B9E3-F594E57F7299}" presName="composite" presStyleCnt="0"/>
      <dgm:spPr/>
    </dgm:pt>
    <dgm:pt modelId="{66C5010C-1727-4BE2-A415-EAA836033FE8}" type="pres">
      <dgm:prSet presAssocID="{9D213A31-4FD5-4DB4-B9E3-F594E57F729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6E3339-9A2D-44B6-A8D2-8233987AC736}" type="pres">
      <dgm:prSet presAssocID="{9D213A31-4FD5-4DB4-B9E3-F594E57F729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2EF689-970B-418F-BDC3-D16E1D8162FF}" type="pres">
      <dgm:prSet presAssocID="{D0C14DCD-1D1D-456B-BDA5-587869169D6F}" presName="sp" presStyleCnt="0"/>
      <dgm:spPr/>
    </dgm:pt>
    <dgm:pt modelId="{4AF096E9-1DAC-44BC-A457-FB329CCF85EE}" type="pres">
      <dgm:prSet presAssocID="{27DFEDE1-1933-4D6E-8C82-0E922A3DD4EB}" presName="composite" presStyleCnt="0"/>
      <dgm:spPr/>
    </dgm:pt>
    <dgm:pt modelId="{0A123011-5F79-4F6F-89DE-DD9701BA8EB4}" type="pres">
      <dgm:prSet presAssocID="{27DFEDE1-1933-4D6E-8C82-0E922A3DD4EB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EC97AB-7C37-468D-8F8A-8E35BD93711F}" type="pres">
      <dgm:prSet presAssocID="{27DFEDE1-1933-4D6E-8C82-0E922A3DD4EB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848B230-D4E2-4AD5-958E-1C8F32566B5B}" type="presOf" srcId="{F80578FE-8822-4952-8F94-650630D0F0BF}" destId="{A8EC97AB-7C37-468D-8F8A-8E35BD93711F}" srcOrd="0" destOrd="0" presId="urn:microsoft.com/office/officeart/2005/8/layout/chevron2"/>
    <dgm:cxn modelId="{D1319EA1-DCF7-46F8-B913-FC77B3DFEDB4}" type="presOf" srcId="{9D213A31-4FD5-4DB4-B9E3-F594E57F7299}" destId="{66C5010C-1727-4BE2-A415-EAA836033FE8}" srcOrd="0" destOrd="0" presId="urn:microsoft.com/office/officeart/2005/8/layout/chevron2"/>
    <dgm:cxn modelId="{D911A69B-7602-4218-A680-51946A818ADC}" srcId="{5D65DF39-F3D1-402A-B716-C830F5146AE2}" destId="{C1CA46D0-BE1D-433F-84BF-08B7727294E2}" srcOrd="0" destOrd="0" parTransId="{4A0B1BC5-3E60-4DC4-AE23-80C8AF6C70B3}" sibTransId="{18E35ED2-6799-4121-B63F-C5EECDB62AC9}"/>
    <dgm:cxn modelId="{07898A2E-743F-46BC-AB6C-A31D54F94900}" type="presOf" srcId="{CA8417A2-AB03-48BE-A2B4-D7E4638B2F3C}" destId="{50D41ED2-5737-4457-9810-85FDBD72A298}" srcOrd="0" destOrd="0" presId="urn:microsoft.com/office/officeart/2005/8/layout/chevron2"/>
    <dgm:cxn modelId="{5840D6C7-40A8-408D-8026-154661D7791D}" type="presOf" srcId="{8CC52FB7-6063-4603-9176-1F6B5DC5E9BD}" destId="{28EEAD8B-18B5-4371-8317-026C7A337A01}" srcOrd="0" destOrd="0" presId="urn:microsoft.com/office/officeart/2005/8/layout/chevron2"/>
    <dgm:cxn modelId="{A8D3493D-DADF-44B7-A4F7-6BE15188288B}" type="presOf" srcId="{5D65DF39-F3D1-402A-B716-C830F5146AE2}" destId="{FFB582BE-813E-4CEB-9B8F-32AA1EB07FCF}" srcOrd="0" destOrd="0" presId="urn:microsoft.com/office/officeart/2005/8/layout/chevron2"/>
    <dgm:cxn modelId="{21A62AAE-6F11-4BE9-98D2-E26CA21F7B5E}" srcId="{CA8417A2-AB03-48BE-A2B4-D7E4638B2F3C}" destId="{8CC52FB7-6063-4603-9176-1F6B5DC5E9BD}" srcOrd="0" destOrd="0" parTransId="{45C0CD52-A26D-4FA9-856C-A642A9E8E520}" sibTransId="{040651DA-F371-4DEB-9B92-96366E39712E}"/>
    <dgm:cxn modelId="{65C67B96-8FEC-4042-8563-03A8E1CC62BF}" srcId="{9D213A31-4FD5-4DB4-B9E3-F594E57F7299}" destId="{E419CF5F-213C-4557-87B9-58A8D2364120}" srcOrd="0" destOrd="0" parTransId="{B1DE6117-C0E8-450D-951C-EBD06312CCA9}" sibTransId="{16315B8B-5813-4065-8300-9C826AE5E341}"/>
    <dgm:cxn modelId="{64AEE039-D9C6-4770-B25E-868950CE2FD5}" srcId="{CAD98E4B-AB5E-4359-9DAA-4414AC588081}" destId="{9D213A31-4FD5-4DB4-B9E3-F594E57F7299}" srcOrd="2" destOrd="0" parTransId="{F77D31EA-E759-48D6-91D5-80BE819841B8}" sibTransId="{D0C14DCD-1D1D-456B-BDA5-587869169D6F}"/>
    <dgm:cxn modelId="{7F12CD01-1F61-4B34-9BE3-EB7D598861AA}" srcId="{CAD98E4B-AB5E-4359-9DAA-4414AC588081}" destId="{27DFEDE1-1933-4D6E-8C82-0E922A3DD4EB}" srcOrd="3" destOrd="0" parTransId="{E365159E-9239-44FF-B445-60B2195662F6}" sibTransId="{79A1ED9B-8CC4-4481-B50C-D964E1C6657D}"/>
    <dgm:cxn modelId="{559906C1-B3C0-4D86-BC72-D27F9EAF1A55}" srcId="{CAD98E4B-AB5E-4359-9DAA-4414AC588081}" destId="{5D65DF39-F3D1-402A-B716-C830F5146AE2}" srcOrd="1" destOrd="0" parTransId="{434A3FAB-83D7-4B39-80C6-EC4596FBA9A8}" sibTransId="{764847CE-0511-4356-A100-F6E3AB75C9CB}"/>
    <dgm:cxn modelId="{0BD769F0-A206-4D20-9ADF-DE06A1348184}" type="presOf" srcId="{CAD98E4B-AB5E-4359-9DAA-4414AC588081}" destId="{4EF5C9CF-EB03-49C0-8363-0547EC776EB5}" srcOrd="0" destOrd="0" presId="urn:microsoft.com/office/officeart/2005/8/layout/chevron2"/>
    <dgm:cxn modelId="{54C1F7D0-7F8E-476A-9FF0-87C2141B3E30}" type="presOf" srcId="{27DFEDE1-1933-4D6E-8C82-0E922A3DD4EB}" destId="{0A123011-5F79-4F6F-89DE-DD9701BA8EB4}" srcOrd="0" destOrd="0" presId="urn:microsoft.com/office/officeart/2005/8/layout/chevron2"/>
    <dgm:cxn modelId="{57C32443-84F6-458E-9C4E-FBD0A691E441}" srcId="{27DFEDE1-1933-4D6E-8C82-0E922A3DD4EB}" destId="{F80578FE-8822-4952-8F94-650630D0F0BF}" srcOrd="0" destOrd="0" parTransId="{134C1D68-6D13-44C0-9B36-4D80A935BA5D}" sibTransId="{F79ED0AC-C4B0-4DFB-82B3-417DEEF26D79}"/>
    <dgm:cxn modelId="{F6144E3C-FBCA-4EC0-9D9C-6D4DAD188B03}" type="presOf" srcId="{E419CF5F-213C-4557-87B9-58A8D2364120}" destId="{786E3339-9A2D-44B6-A8D2-8233987AC736}" srcOrd="0" destOrd="0" presId="urn:microsoft.com/office/officeart/2005/8/layout/chevron2"/>
    <dgm:cxn modelId="{D59002B9-7BFA-48BB-82F1-40EB9FAF2557}" srcId="{CAD98E4B-AB5E-4359-9DAA-4414AC588081}" destId="{CA8417A2-AB03-48BE-A2B4-D7E4638B2F3C}" srcOrd="0" destOrd="0" parTransId="{9E8013D5-0A1F-436F-AEB6-9A6E8A63E323}" sibTransId="{A8B08B62-BF16-40FF-9597-DD93E9EAFF97}"/>
    <dgm:cxn modelId="{11DE431A-1A3C-4E87-BFF5-241B4C7A3C7F}" type="presOf" srcId="{C1CA46D0-BE1D-433F-84BF-08B7727294E2}" destId="{D730EDF9-45CF-48D0-A120-1E164D4D1534}" srcOrd="0" destOrd="0" presId="urn:microsoft.com/office/officeart/2005/8/layout/chevron2"/>
    <dgm:cxn modelId="{59F9B26C-454F-4A60-92B7-644C4CC30A7F}" type="presParOf" srcId="{4EF5C9CF-EB03-49C0-8363-0547EC776EB5}" destId="{43358320-59CC-415B-B90E-428098D9EE15}" srcOrd="0" destOrd="0" presId="urn:microsoft.com/office/officeart/2005/8/layout/chevron2"/>
    <dgm:cxn modelId="{0FEB6FD4-B173-4598-97A8-9A0CAE9FABAE}" type="presParOf" srcId="{43358320-59CC-415B-B90E-428098D9EE15}" destId="{50D41ED2-5737-4457-9810-85FDBD72A298}" srcOrd="0" destOrd="0" presId="urn:microsoft.com/office/officeart/2005/8/layout/chevron2"/>
    <dgm:cxn modelId="{754E6D3C-CAEC-4507-A45D-C8106B0A6856}" type="presParOf" srcId="{43358320-59CC-415B-B90E-428098D9EE15}" destId="{28EEAD8B-18B5-4371-8317-026C7A337A01}" srcOrd="1" destOrd="0" presId="urn:microsoft.com/office/officeart/2005/8/layout/chevron2"/>
    <dgm:cxn modelId="{379FF87E-AD67-433B-A8F3-736C7CFE2D25}" type="presParOf" srcId="{4EF5C9CF-EB03-49C0-8363-0547EC776EB5}" destId="{B9317168-605E-413C-A0B5-5DCA2FE452AD}" srcOrd="1" destOrd="0" presId="urn:microsoft.com/office/officeart/2005/8/layout/chevron2"/>
    <dgm:cxn modelId="{CDD57893-3249-42DD-BA32-9944E070E42B}" type="presParOf" srcId="{4EF5C9CF-EB03-49C0-8363-0547EC776EB5}" destId="{BE5A0090-F067-4A6D-A957-B98C07809F5F}" srcOrd="2" destOrd="0" presId="urn:microsoft.com/office/officeart/2005/8/layout/chevron2"/>
    <dgm:cxn modelId="{33F32D55-55B3-4385-9EC6-845453B059A5}" type="presParOf" srcId="{BE5A0090-F067-4A6D-A957-B98C07809F5F}" destId="{FFB582BE-813E-4CEB-9B8F-32AA1EB07FCF}" srcOrd="0" destOrd="0" presId="urn:microsoft.com/office/officeart/2005/8/layout/chevron2"/>
    <dgm:cxn modelId="{D4FEB70C-C374-45B7-AE8C-A265D4FD5013}" type="presParOf" srcId="{BE5A0090-F067-4A6D-A957-B98C07809F5F}" destId="{D730EDF9-45CF-48D0-A120-1E164D4D1534}" srcOrd="1" destOrd="0" presId="urn:microsoft.com/office/officeart/2005/8/layout/chevron2"/>
    <dgm:cxn modelId="{4CB984AA-8118-4436-AF75-715D71713CE5}" type="presParOf" srcId="{4EF5C9CF-EB03-49C0-8363-0547EC776EB5}" destId="{253282B7-6F01-411E-B1CF-B060FDD605CE}" srcOrd="3" destOrd="0" presId="urn:microsoft.com/office/officeart/2005/8/layout/chevron2"/>
    <dgm:cxn modelId="{1772C0DE-3A33-460F-A9B0-27B497ADDE31}" type="presParOf" srcId="{4EF5C9CF-EB03-49C0-8363-0547EC776EB5}" destId="{9B29C81E-BA97-4F20-A1CD-8104E0B952CA}" srcOrd="4" destOrd="0" presId="urn:microsoft.com/office/officeart/2005/8/layout/chevron2"/>
    <dgm:cxn modelId="{8C5D06F8-4EA8-47A9-A04B-C5764BD5A862}" type="presParOf" srcId="{9B29C81E-BA97-4F20-A1CD-8104E0B952CA}" destId="{66C5010C-1727-4BE2-A415-EAA836033FE8}" srcOrd="0" destOrd="0" presId="urn:microsoft.com/office/officeart/2005/8/layout/chevron2"/>
    <dgm:cxn modelId="{D816B728-8622-45AC-8DAC-B72943677D83}" type="presParOf" srcId="{9B29C81E-BA97-4F20-A1CD-8104E0B952CA}" destId="{786E3339-9A2D-44B6-A8D2-8233987AC736}" srcOrd="1" destOrd="0" presId="urn:microsoft.com/office/officeart/2005/8/layout/chevron2"/>
    <dgm:cxn modelId="{39EA175D-23B8-429B-ABE2-DDBCEF85255A}" type="presParOf" srcId="{4EF5C9CF-EB03-49C0-8363-0547EC776EB5}" destId="{7D2EF689-970B-418F-BDC3-D16E1D8162FF}" srcOrd="5" destOrd="0" presId="urn:microsoft.com/office/officeart/2005/8/layout/chevron2"/>
    <dgm:cxn modelId="{040FD30F-3C00-486C-915B-08E95BE513AC}" type="presParOf" srcId="{4EF5C9CF-EB03-49C0-8363-0547EC776EB5}" destId="{4AF096E9-1DAC-44BC-A457-FB329CCF85EE}" srcOrd="6" destOrd="0" presId="urn:microsoft.com/office/officeart/2005/8/layout/chevron2"/>
    <dgm:cxn modelId="{A9677681-0517-45FD-9A54-6498B422C0D4}" type="presParOf" srcId="{4AF096E9-1DAC-44BC-A457-FB329CCF85EE}" destId="{0A123011-5F79-4F6F-89DE-DD9701BA8EB4}" srcOrd="0" destOrd="0" presId="urn:microsoft.com/office/officeart/2005/8/layout/chevron2"/>
    <dgm:cxn modelId="{1393D25D-AF33-4A8C-92E6-28824318E83F}" type="presParOf" srcId="{4AF096E9-1DAC-44BC-A457-FB329CCF85EE}" destId="{A8EC97AB-7C37-468D-8F8A-8E35BD93711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41ED2-5737-4457-9810-85FDBD72A298}">
      <dsp:nvSpPr>
        <dsp:cNvPr id="0" name=""/>
        <dsp:cNvSpPr/>
      </dsp:nvSpPr>
      <dsp:spPr>
        <a:xfrm rot="5400000">
          <a:off x="-146569" y="147595"/>
          <a:ext cx="977130" cy="683991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343022"/>
        <a:ext cx="683991" cy="293139"/>
      </dsp:txXfrm>
    </dsp:sp>
    <dsp:sp modelId="{28EEAD8B-18B5-4371-8317-026C7A337A01}">
      <dsp:nvSpPr>
        <dsp:cNvPr id="0" name=""/>
        <dsp:cNvSpPr/>
      </dsp:nvSpPr>
      <dsp:spPr>
        <a:xfrm rot="5400000">
          <a:off x="2148575" y="-1464584"/>
          <a:ext cx="635134" cy="3564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华文新魏" pitchFamily="2" charset="-122"/>
              <a:ea typeface="华文新魏" pitchFamily="2" charset="-122"/>
            </a:rPr>
            <a:t>改正性维护</a:t>
          </a:r>
          <a:endParaRPr lang="zh-CN" altLang="en-US" sz="1600" kern="1200" dirty="0">
            <a:latin typeface="华文新魏" pitchFamily="2" charset="-122"/>
            <a:ea typeface="华文新魏" pitchFamily="2" charset="-122"/>
          </a:endParaRPr>
        </a:p>
      </dsp:txBody>
      <dsp:txXfrm rot="-5400000">
        <a:off x="683991" y="31005"/>
        <a:ext cx="3533298" cy="573124"/>
      </dsp:txXfrm>
    </dsp:sp>
    <dsp:sp modelId="{FFB582BE-813E-4CEB-9B8F-32AA1EB07FCF}">
      <dsp:nvSpPr>
        <dsp:cNvPr id="0" name=""/>
        <dsp:cNvSpPr/>
      </dsp:nvSpPr>
      <dsp:spPr>
        <a:xfrm rot="5400000">
          <a:off x="-146569" y="973281"/>
          <a:ext cx="977130" cy="683991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1168708"/>
        <a:ext cx="683991" cy="293139"/>
      </dsp:txXfrm>
    </dsp:sp>
    <dsp:sp modelId="{D730EDF9-45CF-48D0-A120-1E164D4D1534}">
      <dsp:nvSpPr>
        <dsp:cNvPr id="0" name=""/>
        <dsp:cNvSpPr/>
      </dsp:nvSpPr>
      <dsp:spPr>
        <a:xfrm rot="5400000">
          <a:off x="2148575" y="-637872"/>
          <a:ext cx="635134" cy="3564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华文新魏" pitchFamily="2" charset="-122"/>
              <a:ea typeface="华文新魏" pitchFamily="2" charset="-122"/>
            </a:rPr>
            <a:t>适应性维护</a:t>
          </a:r>
        </a:p>
      </dsp:txBody>
      <dsp:txXfrm rot="-5400000">
        <a:off x="683991" y="857717"/>
        <a:ext cx="3533298" cy="573124"/>
      </dsp:txXfrm>
    </dsp:sp>
    <dsp:sp modelId="{66C5010C-1727-4BE2-A415-EAA836033FE8}">
      <dsp:nvSpPr>
        <dsp:cNvPr id="0" name=""/>
        <dsp:cNvSpPr/>
      </dsp:nvSpPr>
      <dsp:spPr>
        <a:xfrm rot="5400000">
          <a:off x="-146569" y="1798966"/>
          <a:ext cx="977130" cy="683991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 dirty="0"/>
        </a:p>
      </dsp:txBody>
      <dsp:txXfrm rot="-5400000">
        <a:off x="1" y="1994393"/>
        <a:ext cx="683991" cy="293139"/>
      </dsp:txXfrm>
    </dsp:sp>
    <dsp:sp modelId="{786E3339-9A2D-44B6-A8D2-8233987AC736}">
      <dsp:nvSpPr>
        <dsp:cNvPr id="0" name=""/>
        <dsp:cNvSpPr/>
      </dsp:nvSpPr>
      <dsp:spPr>
        <a:xfrm rot="5400000">
          <a:off x="2148575" y="187812"/>
          <a:ext cx="635134" cy="3564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华文新魏" pitchFamily="2" charset="-122"/>
              <a:ea typeface="华文新魏" pitchFamily="2" charset="-122"/>
            </a:rPr>
            <a:t>完善性维护</a:t>
          </a:r>
        </a:p>
      </dsp:txBody>
      <dsp:txXfrm rot="-5400000">
        <a:off x="683991" y="1683402"/>
        <a:ext cx="3533298" cy="573124"/>
      </dsp:txXfrm>
    </dsp:sp>
    <dsp:sp modelId="{0A123011-5F79-4F6F-89DE-DD9701BA8EB4}">
      <dsp:nvSpPr>
        <dsp:cNvPr id="0" name=""/>
        <dsp:cNvSpPr/>
      </dsp:nvSpPr>
      <dsp:spPr>
        <a:xfrm rot="5400000">
          <a:off x="-146569" y="2624652"/>
          <a:ext cx="977130" cy="683991"/>
        </a:xfrm>
        <a:prstGeom prst="chevron">
          <a:avLst/>
        </a:prstGeom>
        <a:solidFill>
          <a:schemeClr val="accent1">
            <a:lumMod val="7500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900" kern="1200"/>
        </a:p>
      </dsp:txBody>
      <dsp:txXfrm rot="-5400000">
        <a:off x="1" y="2820079"/>
        <a:ext cx="683991" cy="293139"/>
      </dsp:txXfrm>
    </dsp:sp>
    <dsp:sp modelId="{A8EC97AB-7C37-468D-8F8A-8E35BD93711F}">
      <dsp:nvSpPr>
        <dsp:cNvPr id="0" name=""/>
        <dsp:cNvSpPr/>
      </dsp:nvSpPr>
      <dsp:spPr>
        <a:xfrm rot="5400000">
          <a:off x="2148575" y="1013497"/>
          <a:ext cx="635134" cy="3564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>
              <a:latin typeface="华文新魏" pitchFamily="2" charset="-122"/>
              <a:ea typeface="华文新魏" pitchFamily="2" charset="-122"/>
            </a:rPr>
            <a:t>预防性维护</a:t>
          </a:r>
          <a:endParaRPr lang="zh-CN" altLang="en-US" sz="1200" kern="1200" dirty="0"/>
        </a:p>
      </dsp:txBody>
      <dsp:txXfrm rot="-5400000">
        <a:off x="683991" y="2509087"/>
        <a:ext cx="3533298" cy="573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AA065156-44E0-41C0-AAEC-AE2CE68564C7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286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7C7440-3CB6-47E7-A663-6C12A394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61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019BC44-3FE9-4A5C-959D-06CFCEFEF4A1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2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7EE81EA-2193-4DF5-A0B6-B93A1CBA3685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3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4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</p:spPr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6A83885-45A1-4B4A-A59B-24084C8635B6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4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CA60622-A678-416E-9717-63AE87566562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5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FDF8519-E906-4065-8335-F35D7E80DC7A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6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BFEE92A-E415-4AFF-9E0A-246E1452E0DA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7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9B05A04-9019-4E59-A75F-EB9823C331B9}" type="slidenum"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>
                <a:defRPr/>
              </a:pPr>
              <a:t>8</a:t>
            </a:fld>
            <a:endParaRPr lang="en-US" altLang="zh-CN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2682875" y="4081463"/>
            <a:ext cx="543401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主讲人：冯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838" y="1588"/>
            <a:ext cx="12287251" cy="691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吉大校标（白）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9" descr="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741B2-9A0A-4BAD-A0FB-34C6C2BB18F6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EA14-E06C-439B-8A9E-21EA55C551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76567-940D-4315-A0F8-4DE0E2FD5A5A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3CAB-363B-46FE-97AD-E1DE3FD2DB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8BAC3-8465-4356-9C1A-44D251A187E5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8ADBE-3B3B-4F26-8D97-2086747BA0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2190413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六边形 4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7" name="六边形 6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-9525" y="881063"/>
            <a:ext cx="12199938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5F9A-30A3-4DF0-9E4D-A2E07B7FAE16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B5ECB-EDFC-402F-9899-BFB3E8049655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A2CB-B1EC-4864-84B1-33AE872A2E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7DD24-7E42-48FE-A1FD-B00C1993257B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0D9A1-2AC6-4B82-96EC-9C85A9A6AE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F0AEF-9808-4886-A5A6-273FF64952C7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5A89C-E45E-4D3D-968E-A6C0D98F4F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六边形 3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kumimoji="1" lang="zh-CN" altLang="en-US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9525" y="890588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 descr="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 noChangeArrowheads="1"/>
          </p:cNvSpPr>
          <p:nvPr userDrawn="1"/>
        </p:nvSpPr>
        <p:spPr bwMode="auto">
          <a:xfrm>
            <a:off x="831850" y="261938"/>
            <a:ext cx="57673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pPr defTabSz="914400">
              <a:defRPr/>
            </a:pPr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 userDrawn="1"/>
        </p:nvSpPr>
        <p:spPr bwMode="auto">
          <a:xfrm>
            <a:off x="838200" y="261938"/>
            <a:ext cx="5767388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pPr defTabSz="914400">
              <a:defRPr/>
            </a:pPr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94679-4BBC-4569-9D71-B75AD2A96041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43514-1653-4758-83F1-D92BA00C69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967CB-724B-48C5-A1AD-75EF5A968F41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CE601-6A2B-4999-A89D-8E45BBADB1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D7F9D-FB2B-4096-BB41-60319066BBD9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8C1B4-FF01-4DA8-8153-7D3DAC0080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867D4-683A-4FD9-BEA2-19A0CDCF49D7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6C2C1-1662-4477-AE9D-019465928A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fontAlgn="auto">
              <a:defRPr sz="14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20A1405-B296-43AD-9DCA-A61D160C1FAB}" type="datetimeFigureOut">
              <a:rPr lang="zh-CN" altLang="en-US"/>
              <a:pPr>
                <a:defRPr/>
              </a:pPr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fontAlgn="auto">
              <a:defRPr sz="14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3BE133D-E279-45AB-972D-A0E4C240F4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697" r:id="rId3"/>
    <p:sldLayoutId id="2147483698" r:id="rId4"/>
    <p:sldLayoutId id="2147483699" r:id="rId5"/>
    <p:sldLayoutId id="2147483707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089025" rtl="0" eaLnBrk="0" fontAlgn="base" hangingPunct="0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9025" rtl="0" eaLnBrk="0" fontAlgn="base" hangingPunct="0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88" indent="-271463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513" indent="-273050" algn="l" defTabSz="1089025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ctrTitle"/>
          </p:nvPr>
        </p:nvSpPr>
        <p:spPr>
          <a:xfrm>
            <a:off x="694832" y="2133704"/>
            <a:ext cx="8352580" cy="14716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   软件维护</a:t>
            </a:r>
          </a:p>
        </p:txBody>
      </p:sp>
      <p:pic>
        <p:nvPicPr>
          <p:cNvPr id="5123" name="图片 3" descr="吉大校标（白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图片 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idx="1"/>
          </p:nvPr>
        </p:nvSpPr>
        <p:spPr>
          <a:xfrm>
            <a:off x="1558891" y="1197639"/>
            <a:ext cx="9145587" cy="2016125"/>
          </a:xfrm>
        </p:spPr>
        <p:txBody>
          <a:bodyPr lIns="91465" tIns="45732" rIns="91465" bIns="45732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软件维护：就是在软件已经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交付使用之后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，为了改正错误或满足新的需要而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修改软件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的过程。</a:t>
            </a:r>
          </a:p>
          <a:p>
            <a:pPr marL="770255" lvl="1" indent="-342900" defTabSz="914400" eaLnBrk="1" hangingPunct="1">
              <a:buClr>
                <a:schemeClr val="hlink"/>
              </a:buClr>
              <a:buNone/>
              <a:defRPr/>
            </a:pP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14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软件维护的定义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4028113769"/>
              </p:ext>
            </p:extLst>
          </p:nvPr>
        </p:nvGraphicFramePr>
        <p:xfrm>
          <a:off x="4079066" y="2734410"/>
          <a:ext cx="4248295" cy="3456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686" y="2421724"/>
            <a:ext cx="7217764" cy="4369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Rot="1" noChangeArrowheads="1"/>
          </p:cNvSpPr>
          <p:nvPr/>
        </p:nvSpPr>
        <p:spPr bwMode="auto">
          <a:xfrm>
            <a:off x="838200" y="117475"/>
            <a:ext cx="8967788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软件维护的定义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 r="48624" b="742"/>
          <a:stretch>
            <a:fillRect/>
          </a:stretch>
        </p:blipFill>
        <p:spPr bwMode="auto">
          <a:xfrm>
            <a:off x="1486886" y="2493729"/>
            <a:ext cx="4032280" cy="32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414881" y="1629669"/>
            <a:ext cx="396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前三类维护占总维护比例：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383226" y="1628775"/>
            <a:ext cx="4284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维护在软件生存期所占比例：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 l="56382"/>
          <a:stretch>
            <a:fillRect/>
          </a:stretch>
        </p:blipFill>
        <p:spPr bwMode="auto">
          <a:xfrm>
            <a:off x="6455231" y="2493729"/>
            <a:ext cx="3398023" cy="324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idx="1"/>
          </p:nvPr>
        </p:nvSpPr>
        <p:spPr>
          <a:xfrm>
            <a:off x="1919288" y="1773679"/>
            <a:ext cx="8231187" cy="2809434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结构化维护与非结构化维护差别巨大 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维护的代价高昂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维护的问题很多</a:t>
            </a:r>
          </a:p>
        </p:txBody>
      </p:sp>
      <p:sp>
        <p:nvSpPr>
          <p:cNvPr id="819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软件维护的特点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6" name="灯片编号占位符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1ADB2EAC-CD21-4287-A9D7-14BB5370C99B}" type="slidenum">
              <a:rPr lang="en-US" altLang="zh-CN" sz="1200" smtClean="0">
                <a:latin typeface="Arial" pitchFamily="34" charset="0"/>
              </a:rPr>
              <a:pPr/>
              <a:t>4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idx="1"/>
          </p:nvPr>
        </p:nvSpPr>
        <p:spPr>
          <a:xfrm>
            <a:off x="1918915" y="1845684"/>
            <a:ext cx="9072217" cy="2808859"/>
          </a:xfrm>
        </p:spPr>
        <p:txBody>
          <a:bodyPr lIns="91456" tIns="45728" rIns="91456" bIns="45728"/>
          <a:lstStyle/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结构化维护：</a:t>
            </a:r>
          </a:p>
          <a:p>
            <a:pPr marL="770255" lvl="1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有完整软件配置，维护的整体质量高。</a:t>
            </a:r>
          </a:p>
          <a:p>
            <a:pPr marL="342900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非结构化维护：</a:t>
            </a:r>
          </a:p>
          <a:p>
            <a:pPr marL="770255" lvl="1" indent="-342900" defTabSz="914400" eaLnBrk="1" hangingPunct="1">
              <a:buClr>
                <a:schemeClr val="hlink"/>
              </a:buClr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缺少相关文档，维护代价巨大。</a:t>
            </a:r>
          </a:p>
          <a:p>
            <a:pPr marL="742950" lvl="1" indent="-285750" defTabSz="91440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zh-CN" altLang="en-US" b="1" kern="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219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结构化维护与非结构化维护</a:t>
            </a:r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CF4DE205-B554-487B-B41B-158F7795C14A}" type="slidenum">
              <a:rPr lang="en-US" altLang="zh-CN" sz="1200" smtClean="0">
                <a:latin typeface="Arial" pitchFamily="34" charset="0"/>
              </a:rPr>
              <a:pPr/>
              <a:t>5</a:t>
            </a:fld>
            <a:endParaRPr lang="en-US" altLang="zh-CN" sz="1200" smtClean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维护的代价</a:t>
            </a:r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B74B05FC-59AA-4522-8421-E7DE37AE3EF4}" type="slidenum">
              <a:rPr lang="en-US" altLang="zh-CN" sz="1200" smtClean="0">
                <a:latin typeface="Arial" pitchFamily="34" charset="0"/>
              </a:rPr>
              <a:pPr/>
              <a:t>6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有形的维护代价</a:t>
            </a:r>
            <a:r>
              <a:rPr lang="zh-CN" altLang="en-US" dirty="0" smtClean="0"/>
              <a:t>：费用。</a:t>
            </a:r>
          </a:p>
          <a:p>
            <a:r>
              <a:rPr lang="zh-CN" altLang="en-US" dirty="0" smtClean="0">
                <a:solidFill>
                  <a:srgbClr val="FFFF00"/>
                </a:solidFill>
              </a:rPr>
              <a:t>无形的维护代价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贻误良机；</a:t>
            </a:r>
          </a:p>
          <a:p>
            <a:pPr lvl="1"/>
            <a:r>
              <a:rPr lang="zh-CN" altLang="en-US" dirty="0" smtClean="0"/>
              <a:t>一些合理的修复或修改请求不能及时安排，使得客户不满意；</a:t>
            </a:r>
          </a:p>
          <a:p>
            <a:pPr lvl="1"/>
            <a:r>
              <a:rPr lang="zh-CN" altLang="en-US" dirty="0" smtClean="0"/>
              <a:t>变更的结果引入新的故障，使得软件整体质量下降；</a:t>
            </a:r>
          </a:p>
          <a:p>
            <a:pPr lvl="1"/>
            <a:r>
              <a:rPr lang="zh-CN" altLang="en-US" dirty="0" smtClean="0"/>
              <a:t>把软件人员抽调到维护工作中，干扰了软件开发工作。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维护的代价</a:t>
            </a:r>
            <a:endParaRPr lang="zh-CN" altLang="en-US" sz="3600" b="1" dirty="0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607B658C-CCF6-4DC7-B023-6A981597F8C5}" type="slidenum">
              <a:rPr lang="en-US" altLang="zh-CN" sz="1200" smtClean="0">
                <a:latin typeface="Arial" pitchFamily="34" charset="0"/>
              </a:rPr>
              <a:pPr/>
              <a:t>7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521" y="1125634"/>
            <a:ext cx="10971372" cy="5001949"/>
          </a:xfrm>
        </p:spPr>
        <p:txBody>
          <a:bodyPr/>
          <a:lstStyle/>
          <a:p>
            <a:r>
              <a:rPr lang="zh-CN" altLang="en-US" dirty="0" smtClean="0"/>
              <a:t>生产率大幅下降：</a:t>
            </a: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生产性活动</a:t>
            </a:r>
            <a:r>
              <a:rPr lang="zh-CN" altLang="en-US" dirty="0" smtClean="0"/>
              <a:t>：分析和评价、设计修改和实现；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非生产性活动</a:t>
            </a:r>
            <a:r>
              <a:rPr lang="zh-CN" altLang="en-US" dirty="0" smtClean="0"/>
              <a:t>：理解代码功能、解释数据结构、接口特性、性能限度等；</a:t>
            </a:r>
          </a:p>
          <a:p>
            <a:pPr lvl="1"/>
            <a:r>
              <a:rPr lang="zh-CN" altLang="en-US" dirty="0" smtClean="0"/>
              <a:t>维护工作量的模型：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3143001" y="4293854"/>
            <a:ext cx="6048375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eaLnBrk="1" hangingPunct="1">
              <a:buFont typeface="Garamond" pitchFamily="18" charset="0"/>
              <a:buChar char="−"/>
              <a:defRPr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：维护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中消耗的总工作量</a:t>
            </a:r>
          </a:p>
          <a:p>
            <a:pPr lvl="1" eaLnBrk="1" hangingPunct="1">
              <a:buFont typeface="Garamond" pitchFamily="18" charset="0"/>
              <a:buChar char="−"/>
              <a:defRPr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：生产性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工作量</a:t>
            </a:r>
          </a:p>
          <a:p>
            <a:pPr lvl="1" eaLnBrk="1" hangingPunct="1">
              <a:buFont typeface="Garamond" pitchFamily="18" charset="0"/>
              <a:buChar char="−"/>
              <a:defRPr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：经验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常数</a:t>
            </a:r>
          </a:p>
          <a:p>
            <a:pPr lvl="1" eaLnBrk="1" hangingPunct="1">
              <a:buFont typeface="Garamond" pitchFamily="18" charset="0"/>
              <a:buChar char="−"/>
              <a:defRPr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：复杂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程度</a:t>
            </a:r>
          </a:p>
          <a:p>
            <a:pPr lvl="1" eaLnBrk="1" hangingPunct="1">
              <a:buFont typeface="Garamond" pitchFamily="18" charset="0"/>
              <a:buChar char="−"/>
              <a:defRPr/>
            </a:pPr>
            <a:r>
              <a:rPr lang="en-US" altLang="zh-CN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：维护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人员对软件熟悉程度的度量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5015131" y="3213779"/>
          <a:ext cx="34290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927100" imgH="228600" progId="">
                  <p:embed/>
                </p:oleObj>
              </mc:Choice>
              <mc:Fallback>
                <p:oleObj name="Equation" r:id="rId4" imgW="927100" imgH="22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131" y="3213779"/>
                        <a:ext cx="34290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Rot="1" noChangeArrowheads="1"/>
          </p:cNvSpPr>
          <p:nvPr/>
        </p:nvSpPr>
        <p:spPr bwMode="auto">
          <a:xfrm>
            <a:off x="982663" y="117475"/>
            <a:ext cx="8966200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0" tIns="54425" rIns="108850" bIns="54425" anchor="ctr"/>
          <a:lstStyle/>
          <a:p>
            <a:r>
              <a:rPr lang="zh-CN" altLang="en-US" sz="3600" b="1" dirty="0" smtClean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维护的问题</a:t>
            </a: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736013" y="6357938"/>
            <a:ext cx="2844800" cy="365125"/>
          </a:xfrm>
          <a:noFill/>
          <a:ln>
            <a:miter lim="800000"/>
            <a:headEnd/>
            <a:tailEnd/>
          </a:ln>
        </p:spPr>
        <p:txBody>
          <a:bodyPr anchor="b"/>
          <a:lstStyle/>
          <a:p>
            <a:fld id="{3FC414FD-EF25-454C-B610-6EC67C525E81}" type="slidenum">
              <a:rPr lang="en-US" altLang="zh-CN" sz="1200" smtClean="0">
                <a:latin typeface="Arial" pitchFamily="34" charset="0"/>
              </a:rPr>
              <a:pPr/>
              <a:t>8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2826" y="1773679"/>
            <a:ext cx="11318090" cy="3528245"/>
          </a:xfrm>
        </p:spPr>
        <p:txBody>
          <a:bodyPr/>
          <a:lstStyle/>
          <a:p>
            <a:pPr lvl="1">
              <a:lnSpc>
                <a:spcPts val="3840"/>
              </a:lnSpc>
            </a:pPr>
            <a:r>
              <a:rPr lang="zh-CN" altLang="en-US" dirty="0" smtClean="0"/>
              <a:t>理解别人写的程序通常非常困难，而且困难程度随着软件配置成分的减少而迅速增加。 </a:t>
            </a:r>
          </a:p>
          <a:p>
            <a:pPr lvl="1">
              <a:lnSpc>
                <a:spcPts val="3840"/>
              </a:lnSpc>
            </a:pPr>
            <a:r>
              <a:rPr lang="zh-CN" altLang="en-US" dirty="0" smtClean="0"/>
              <a:t>需要维护的软件往往没有合格的文档，或者文档资料显著不足。 </a:t>
            </a:r>
          </a:p>
          <a:p>
            <a:pPr lvl="1">
              <a:lnSpc>
                <a:spcPts val="3840"/>
              </a:lnSpc>
            </a:pPr>
            <a:r>
              <a:rPr lang="zh-CN" altLang="en-US" dirty="0" smtClean="0"/>
              <a:t>当要求对软件进行维护时，不能指望由开发人员仔细说明软件。 </a:t>
            </a:r>
          </a:p>
          <a:p>
            <a:pPr lvl="1">
              <a:lnSpc>
                <a:spcPts val="3840"/>
              </a:lnSpc>
            </a:pPr>
            <a:r>
              <a:rPr lang="zh-CN" altLang="en-US" dirty="0" smtClean="0"/>
              <a:t>绝大多数软件在设计时没有考虑将来的修改。 </a:t>
            </a:r>
          </a:p>
          <a:p>
            <a:pPr lvl="1">
              <a:lnSpc>
                <a:spcPts val="3840"/>
              </a:lnSpc>
            </a:pPr>
            <a:r>
              <a:rPr lang="zh-CN" altLang="en-US" dirty="0" smtClean="0"/>
              <a:t>软件维护不是一项吸引人的工作。 </a:t>
            </a:r>
          </a:p>
          <a:p>
            <a:pPr>
              <a:lnSpc>
                <a:spcPts val="384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328</Words>
  <Application>Microsoft Office PowerPoint</Application>
  <PresentationFormat>自定义</PresentationFormat>
  <Paragraphs>54</Paragraphs>
  <Slides>8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新版软件工程母版</vt:lpstr>
      <vt:lpstr>Equation</vt:lpstr>
      <vt:lpstr>   软件维护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28</cp:revision>
  <dcterms:created xsi:type="dcterms:W3CDTF">2021-07-20T05:30:00Z</dcterms:created>
  <dcterms:modified xsi:type="dcterms:W3CDTF">2022-05-14T01:48:08Z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C26DAE320DB94835A96272AEC9705C99</vt:lpwstr>
  </property>
  <property fmtid="{D5CDD505-2E9C-101B-9397-08002B2CF9AE}" pid="3" name="KSOProductBuildVer">
    <vt:lpwstr>2052-11.1.0.10667</vt:lpwstr>
  </property>
</Properties>
</file>