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8" r:id="rId3"/>
    <p:sldId id="274" r:id="rId4"/>
    <p:sldId id="262" r:id="rId5"/>
    <p:sldId id="263" r:id="rId6"/>
    <p:sldId id="276" r:id="rId7"/>
    <p:sldId id="278" r:id="rId8"/>
    <p:sldId id="277" r:id="rId9"/>
    <p:sldId id="286" r:id="rId10"/>
    <p:sldId id="279" r:id="rId11"/>
    <p:sldId id="284" r:id="rId12"/>
    <p:sldId id="285" r:id="rId13"/>
    <p:sldId id="280" r:id="rId14"/>
    <p:sldId id="283" r:id="rId15"/>
    <p:sldId id="272" r:id="rId16"/>
  </p:sldIdLst>
  <p:sldSz cx="12190413" cy="6859588"/>
  <p:notesSz cx="6858000" cy="9144000"/>
  <p:defaultTextStyle>
    <a:defPPr>
      <a:defRPr lang="zh-CN"/>
    </a:defPPr>
    <a:lvl1pPr marL="0" lvl="0" indent="0" algn="l" defTabSz="1089025" rtl="0" eaLnBrk="1" fontAlgn="base" latinLnBrk="0" hangingPunct="1">
      <a:lnSpc>
        <a:spcPct val="100000"/>
      </a:lnSpc>
      <a:spcBef>
        <a:spcPct val="0"/>
      </a:spcBef>
      <a:spcAft>
        <a:spcPct val="0"/>
      </a:spcAft>
      <a:buNone/>
      <a:defRPr sz="2100" kern="1200">
        <a:solidFill>
          <a:schemeClr val="tx1"/>
        </a:solidFill>
        <a:latin typeface="Calibri" panose="020F0502020204030204" charset="0"/>
        <a:ea typeface="宋体" panose="02010600030101010101" pitchFamily="2" charset="-122"/>
        <a:cs typeface="+mn-cs"/>
      </a:defRPr>
    </a:lvl1pPr>
    <a:lvl2pPr marL="544830" lvl="1" indent="0" algn="l" defTabSz="1089025" rtl="0" eaLnBrk="1" fontAlgn="base" latinLnBrk="0" hangingPunct="1">
      <a:lnSpc>
        <a:spcPct val="100000"/>
      </a:lnSpc>
      <a:spcBef>
        <a:spcPct val="0"/>
      </a:spcBef>
      <a:spcAft>
        <a:spcPct val="0"/>
      </a:spcAft>
      <a:buNone/>
      <a:defRPr sz="2100" kern="1200">
        <a:solidFill>
          <a:schemeClr val="tx1"/>
        </a:solidFill>
        <a:latin typeface="Calibri" panose="020F0502020204030204" charset="0"/>
        <a:ea typeface="宋体" panose="02010600030101010101" pitchFamily="2" charset="-122"/>
        <a:cs typeface="+mn-cs"/>
      </a:defRPr>
    </a:lvl2pPr>
    <a:lvl3pPr marL="1089025" lvl="2" indent="0" algn="l" defTabSz="1089025" rtl="0" eaLnBrk="1" fontAlgn="base" latinLnBrk="0" hangingPunct="1">
      <a:lnSpc>
        <a:spcPct val="100000"/>
      </a:lnSpc>
      <a:spcBef>
        <a:spcPct val="0"/>
      </a:spcBef>
      <a:spcAft>
        <a:spcPct val="0"/>
      </a:spcAft>
      <a:buNone/>
      <a:defRPr sz="2100" kern="1200">
        <a:solidFill>
          <a:schemeClr val="tx1"/>
        </a:solidFill>
        <a:latin typeface="Calibri" panose="020F0502020204030204" charset="0"/>
        <a:ea typeface="宋体" panose="02010600030101010101" pitchFamily="2" charset="-122"/>
        <a:cs typeface="+mn-cs"/>
      </a:defRPr>
    </a:lvl3pPr>
    <a:lvl4pPr marL="1631950" lvl="3" indent="0" algn="l" defTabSz="1089025" rtl="0" eaLnBrk="1" fontAlgn="base" latinLnBrk="0" hangingPunct="1">
      <a:lnSpc>
        <a:spcPct val="100000"/>
      </a:lnSpc>
      <a:spcBef>
        <a:spcPct val="0"/>
      </a:spcBef>
      <a:spcAft>
        <a:spcPct val="0"/>
      </a:spcAft>
      <a:buNone/>
      <a:defRPr sz="2100" kern="1200">
        <a:solidFill>
          <a:schemeClr val="tx1"/>
        </a:solidFill>
        <a:latin typeface="Calibri" panose="020F0502020204030204" charset="0"/>
        <a:ea typeface="宋体" panose="02010600030101010101" pitchFamily="2" charset="-122"/>
        <a:cs typeface="+mn-cs"/>
      </a:defRPr>
    </a:lvl4pPr>
    <a:lvl5pPr marL="2176780" lvl="4" indent="0" algn="l" defTabSz="1089025" rtl="0" eaLnBrk="1" fontAlgn="base" latinLnBrk="0" hangingPunct="1">
      <a:lnSpc>
        <a:spcPct val="100000"/>
      </a:lnSpc>
      <a:spcBef>
        <a:spcPct val="0"/>
      </a:spcBef>
      <a:spcAft>
        <a:spcPct val="0"/>
      </a:spcAft>
      <a:buNone/>
      <a:defRPr sz="2100" kern="1200">
        <a:solidFill>
          <a:schemeClr val="tx1"/>
        </a:solidFill>
        <a:latin typeface="Calibri" panose="020F0502020204030204" charset="0"/>
        <a:ea typeface="宋体" panose="02010600030101010101" pitchFamily="2" charset="-122"/>
        <a:cs typeface="+mn-cs"/>
      </a:defRPr>
    </a:lvl5pPr>
    <a:lvl6pPr marL="2286000" lvl="5" indent="0" algn="l" defTabSz="1089025" rtl="0" eaLnBrk="1" fontAlgn="base" latinLnBrk="0" hangingPunct="1">
      <a:lnSpc>
        <a:spcPct val="100000"/>
      </a:lnSpc>
      <a:spcBef>
        <a:spcPct val="0"/>
      </a:spcBef>
      <a:spcAft>
        <a:spcPct val="0"/>
      </a:spcAft>
      <a:buNone/>
      <a:defRPr sz="2100" kern="1200">
        <a:solidFill>
          <a:schemeClr val="tx1"/>
        </a:solidFill>
        <a:latin typeface="Calibri" panose="020F0502020204030204" charset="0"/>
        <a:ea typeface="宋体" panose="02010600030101010101" pitchFamily="2" charset="-122"/>
        <a:cs typeface="+mn-cs"/>
      </a:defRPr>
    </a:lvl6pPr>
    <a:lvl7pPr marL="2743200" lvl="6" indent="0" algn="l" defTabSz="1089025" rtl="0" eaLnBrk="1" fontAlgn="base" latinLnBrk="0" hangingPunct="1">
      <a:lnSpc>
        <a:spcPct val="100000"/>
      </a:lnSpc>
      <a:spcBef>
        <a:spcPct val="0"/>
      </a:spcBef>
      <a:spcAft>
        <a:spcPct val="0"/>
      </a:spcAft>
      <a:buNone/>
      <a:defRPr sz="2100" kern="1200">
        <a:solidFill>
          <a:schemeClr val="tx1"/>
        </a:solidFill>
        <a:latin typeface="Calibri" panose="020F0502020204030204" charset="0"/>
        <a:ea typeface="宋体" panose="02010600030101010101" pitchFamily="2" charset="-122"/>
        <a:cs typeface="+mn-cs"/>
      </a:defRPr>
    </a:lvl7pPr>
    <a:lvl8pPr marL="3200400" lvl="7" indent="0" algn="l" defTabSz="1089025" rtl="0" eaLnBrk="1" fontAlgn="base" latinLnBrk="0" hangingPunct="1">
      <a:lnSpc>
        <a:spcPct val="100000"/>
      </a:lnSpc>
      <a:spcBef>
        <a:spcPct val="0"/>
      </a:spcBef>
      <a:spcAft>
        <a:spcPct val="0"/>
      </a:spcAft>
      <a:buNone/>
      <a:defRPr sz="2100" kern="1200">
        <a:solidFill>
          <a:schemeClr val="tx1"/>
        </a:solidFill>
        <a:latin typeface="Calibri" panose="020F0502020204030204" charset="0"/>
        <a:ea typeface="宋体" panose="02010600030101010101" pitchFamily="2" charset="-122"/>
        <a:cs typeface="+mn-cs"/>
      </a:defRPr>
    </a:lvl8pPr>
    <a:lvl9pPr marL="3657600" lvl="8" indent="0" algn="l" defTabSz="1089025" rtl="0" eaLnBrk="1" fontAlgn="base" latinLnBrk="0" hangingPunct="1">
      <a:lnSpc>
        <a:spcPct val="100000"/>
      </a:lnSpc>
      <a:spcBef>
        <a:spcPct val="0"/>
      </a:spcBef>
      <a:spcAft>
        <a:spcPct val="0"/>
      </a:spcAft>
      <a:buNone/>
      <a:defRPr sz="2100"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6" d="100"/>
          <a:sy n="76" d="100"/>
        </p:scale>
        <p:origin x="-261" y="-48"/>
      </p:cViewPr>
      <p:guideLst>
        <p:guide orient="horz" pos="2161"/>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2023/4/17</a:t>
            </a:fld>
            <a:endParaRPr lang="zh-CN" altLang="en-US"/>
          </a:p>
        </p:txBody>
      </p:sp>
      <p:sp>
        <p:nvSpPr>
          <p:cNvPr id="4" name="幻灯片图像占位符 3"/>
          <p:cNvSpPr>
            <a:spLocks noGrp="1" noRot="1" noChangeAspect="1"/>
          </p:cNvSpPr>
          <p:nvPr>
            <p:ph type="sldImg" idx="2"/>
          </p:nvPr>
        </p:nvSpPr>
        <p:spPr>
          <a:xfrm>
            <a:off x="686847" y="1143000"/>
            <a:ext cx="548430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3529122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pPr lvl="0" algn="r" eaLnBrk="1" hangingPunct="1">
                <a:spcBef>
                  <a:spcPct val="0"/>
                </a:spcBef>
              </a:pPr>
              <a:t>4</a:t>
            </a:fld>
            <a:endParaRPr lang="en-US" altLang="zh-CN" dirty="0"/>
          </a:p>
        </p:txBody>
      </p:sp>
      <p:sp>
        <p:nvSpPr>
          <p:cNvPr id="20483" name="Rectangle 2"/>
          <p:cNvSpPr>
            <a:spLocks noGrp="1" noRot="1" noChangeAspect="1" noTextEdit="1"/>
          </p:cNvSpPr>
          <p:nvPr>
            <p:ph type="sldImg"/>
          </p:nvPr>
        </p:nvSpPr>
        <p:spPr>
          <a:xfrm>
            <a:off x="687388" y="1143000"/>
            <a:ext cx="5483225" cy="3086100"/>
          </a:xfrm>
        </p:spPr>
      </p:sp>
      <p:sp>
        <p:nvSpPr>
          <p:cNvPr id="20484"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pPr lvl="0" algn="r" eaLnBrk="1" hangingPunct="1">
                <a:spcBef>
                  <a:spcPct val="0"/>
                </a:spcBef>
              </a:pPr>
              <a:t>5</a:t>
            </a:fld>
            <a:endParaRPr lang="en-US" altLang="zh-CN" dirty="0"/>
          </a:p>
        </p:txBody>
      </p:sp>
      <p:sp>
        <p:nvSpPr>
          <p:cNvPr id="21507" name="Rectangle 2"/>
          <p:cNvSpPr>
            <a:spLocks noGrp="1" noRot="1" noChangeAspect="1" noTextEdit="1"/>
          </p:cNvSpPr>
          <p:nvPr>
            <p:ph type="sldImg"/>
          </p:nvPr>
        </p:nvSpPr>
        <p:spPr/>
      </p:sp>
      <p:sp>
        <p:nvSpPr>
          <p:cNvPr id="21508"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文本框 4"/>
          <p:cNvSpPr txBox="1"/>
          <p:nvPr userDrawn="1"/>
        </p:nvSpPr>
        <p:spPr>
          <a:xfrm>
            <a:off x="2682875" y="4081463"/>
            <a:ext cx="5434013" cy="522287"/>
          </a:xfrm>
          <a:prstGeom prst="rect">
            <a:avLst/>
          </a:prstGeom>
          <a:noFill/>
          <a:ln w="9525">
            <a:noFill/>
          </a:ln>
        </p:spPr>
        <p:txBody>
          <a:bodyPr wrap="square" anchor="t" anchorCtr="0">
            <a:spAutoFit/>
          </a:bodyPr>
          <a:lstStyle/>
          <a:p>
            <a:pPr lvl="0" algn="ctr"/>
            <a:r>
              <a:rPr lang="zh-CN" altLang="zh-CN" sz="2800" dirty="0">
                <a:solidFill>
                  <a:schemeClr val="bg1"/>
                </a:solidFill>
                <a:latin typeface="黑体" panose="02010609060101010101" pitchFamily="49" charset="-122"/>
                <a:ea typeface="黑体" panose="02010609060101010101" pitchFamily="49" charset="-122"/>
              </a:rPr>
              <a:t>主讲人：</a:t>
            </a:r>
            <a:r>
              <a:rPr lang="zh-CN" sz="2800" dirty="0">
                <a:solidFill>
                  <a:schemeClr val="bg1"/>
                </a:solidFill>
                <a:latin typeface="黑体" panose="02010609060101010101" pitchFamily="49" charset="-122"/>
                <a:ea typeface="黑体" panose="02010609060101010101" pitchFamily="49" charset="-122"/>
              </a:rPr>
              <a:t>冯</a:t>
            </a:r>
            <a:r>
              <a:rPr lang="en-US" altLang="zh-CN" sz="2800" dirty="0">
                <a:solidFill>
                  <a:schemeClr val="bg1"/>
                </a:solidFill>
                <a:latin typeface="黑体" panose="02010609060101010101" pitchFamily="49" charset="-122"/>
                <a:ea typeface="黑体" panose="02010609060101010101" pitchFamily="49" charset="-122"/>
              </a:rPr>
              <a:t> </a:t>
            </a:r>
            <a:r>
              <a:rPr lang="zh-CN" sz="2800" dirty="0">
                <a:solidFill>
                  <a:schemeClr val="bg1"/>
                </a:solidFill>
                <a:latin typeface="黑体" panose="02010609060101010101" pitchFamily="49" charset="-122"/>
                <a:ea typeface="黑体" panose="02010609060101010101" pitchFamily="49" charset="-122"/>
              </a:rPr>
              <a:t>铁</a:t>
            </a:r>
          </a:p>
        </p:txBody>
      </p:sp>
      <p:pic>
        <p:nvPicPr>
          <p:cNvPr id="2050" name="图片 6"/>
          <p:cNvPicPr>
            <a:picLocks noChangeAspect="1"/>
          </p:cNvPicPr>
          <p:nvPr userDrawn="1"/>
        </p:nvPicPr>
        <p:blipFill>
          <a:blip r:embed="rId2" cstate="print"/>
          <a:stretch>
            <a:fillRect/>
          </a:stretch>
        </p:blipFill>
        <p:spPr>
          <a:xfrm>
            <a:off x="-96837" y="1588"/>
            <a:ext cx="12287250" cy="6911975"/>
          </a:xfrm>
          <a:prstGeom prst="rect">
            <a:avLst/>
          </a:prstGeom>
          <a:noFill/>
          <a:ln w="9525">
            <a:noFill/>
          </a:ln>
        </p:spPr>
      </p:pic>
      <p:pic>
        <p:nvPicPr>
          <p:cNvPr id="2051" name="图片 4" descr="吉大校标（白）"/>
          <p:cNvPicPr>
            <a:picLocks noChangeAspect="1"/>
          </p:cNvPicPr>
          <p:nvPr userDrawn="1"/>
        </p:nvPicPr>
        <p:blipFill>
          <a:blip r:embed="rId3" cstate="print"/>
          <a:stretch>
            <a:fillRect/>
          </a:stretch>
        </p:blipFill>
        <p:spPr>
          <a:xfrm>
            <a:off x="112713" y="171450"/>
            <a:ext cx="2357437" cy="719138"/>
          </a:xfrm>
          <a:prstGeom prst="rect">
            <a:avLst/>
          </a:prstGeom>
          <a:noFill/>
          <a:ln w="9525">
            <a:noFill/>
          </a:ln>
        </p:spPr>
      </p:pic>
      <p:pic>
        <p:nvPicPr>
          <p:cNvPr id="2052" name="图片 5" descr="logo"/>
          <p:cNvPicPr>
            <a:picLocks noChangeAspect="1"/>
          </p:cNvPicPr>
          <p:nvPr userDrawn="1"/>
        </p:nvPicPr>
        <p:blipFill>
          <a:blip r:embed="rId4" cstate="print"/>
          <a:stretch>
            <a:fillRect/>
          </a:stretch>
        </p:blipFill>
        <p:spPr>
          <a:xfrm>
            <a:off x="10899775" y="0"/>
            <a:ext cx="1292225" cy="881063"/>
          </a:xfrm>
          <a:prstGeom prst="rect">
            <a:avLst/>
          </a:prstGeom>
          <a:noFill/>
          <a:ln w="9525">
            <a:noFill/>
          </a:ln>
        </p:spPr>
      </p:pic>
      <p:sp>
        <p:nvSpPr>
          <p:cNvPr id="2" name="标题 1"/>
          <p:cNvSpPr>
            <a:spLocks noGrp="1"/>
          </p:cNvSpPr>
          <p:nvPr>
            <p:ph type="ctrTitle" hasCustomPrompt="1"/>
          </p:nvPr>
        </p:nvSpPr>
        <p:spPr>
          <a:xfrm>
            <a:off x="914281" y="2130919"/>
            <a:ext cx="10361851" cy="1470365"/>
          </a:xfrm>
        </p:spPr>
        <p:txBody>
          <a:bodyPr>
            <a:noAutofit/>
          </a:bodyPr>
          <a:lstStyle>
            <a:lvl1pPr>
              <a:defRPr sz="7200">
                <a:solidFill>
                  <a:schemeClr val="bg1"/>
                </a:solidFill>
                <a:latin typeface="黑体" panose="02010609060101010101" pitchFamily="49" charset="-122"/>
                <a:ea typeface="黑体" panose="02010609060101010101" pitchFamily="49" charset="-122"/>
              </a:defRPr>
            </a:lvl1pPr>
          </a:lstStyle>
          <a:p>
            <a:pPr fontAlgn="auto"/>
            <a:r>
              <a:rPr lang="zh-CN" altLang="en-US" strike="noStrike" noProof="1" smtClean="0"/>
              <a:t>单击此处编辑母版标题</a:t>
            </a:r>
            <a:endParaRPr lang="zh-CN" altLang="en-US" strike="noStrike" noProof="1"/>
          </a:p>
        </p:txBody>
      </p:sp>
      <p:sp>
        <p:nvSpPr>
          <p:cNvPr id="3" name="日期占位符 2"/>
          <p:cNvSpPr>
            <a:spLocks noGrp="1"/>
          </p:cNvSpPr>
          <p:nvPr>
            <p:ph type="dt" sz="half" idx="10"/>
          </p:nvPr>
        </p:nvSpPr>
        <p:spPr/>
        <p:txBody>
          <a:bodyPr/>
          <a:lstStyle/>
          <a:p>
            <a:pPr fontAlgn="auto"/>
            <a:fld id="{93CCACD4-7197-492D-9DC7-29B989CE8FE9}" type="datetimeFigureOut">
              <a:rPr lang="zh-CN" altLang="en-US" strike="noStrike" noProof="1" smtClean="0">
                <a:latin typeface="+mn-lt"/>
                <a:ea typeface="+mn-ea"/>
                <a:cs typeface="+mn-cs"/>
              </a:rPr>
              <a:pPr fontAlgn="auto"/>
              <a:t>2023/4/17</a:t>
            </a:fld>
            <a:endParaRPr lang="zh-CN" altLang="en-US" strike="noStrike" noProof="1"/>
          </a:p>
        </p:txBody>
      </p:sp>
      <p:sp>
        <p:nvSpPr>
          <p:cNvPr id="4" name="页脚占位符 3"/>
          <p:cNvSpPr>
            <a:spLocks noGrp="1"/>
          </p:cNvSpPr>
          <p:nvPr>
            <p:ph type="ftr" sz="quarter" idx="11"/>
          </p:nvPr>
        </p:nvSpPr>
        <p:spPr/>
        <p:txBody>
          <a:bodyPr/>
          <a:lstStyle/>
          <a:p>
            <a:pPr fontAlgn="auto"/>
            <a:endParaRPr lang="zh-CN" altLang="en-US" strike="noStrike" noProof="1"/>
          </a:p>
        </p:txBody>
      </p:sp>
      <p:sp>
        <p:nvSpPr>
          <p:cNvPr id="5" name="灯片编号占位符 4"/>
          <p:cNvSpPr>
            <a:spLocks noGrp="1"/>
          </p:cNvSpPr>
          <p:nvPr>
            <p:ph type="sldNum" sz="quarter" idx="12"/>
          </p:nvPr>
        </p:nvSpPr>
        <p:spPr/>
        <p:txBody>
          <a:bodyPr/>
          <a:lstStyle/>
          <a:p>
            <a:pPr fontAlgn="auto"/>
            <a:fld id="{96734107-90EA-4ACD-B830-5D5703C60F24}" type="slidenum">
              <a:rPr lang="zh-CN" altLang="en-US" strike="noStrike" noProof="1" smtClean="0">
                <a:latin typeface="+mn-lt"/>
                <a:ea typeface="+mn-ea"/>
                <a:cs typeface="+mn-cs"/>
              </a:rPr>
              <a:pPr fontAlgn="auto"/>
              <a:t>‹#›</a:t>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fontAlgn="auto"/>
            <a:fld id="{93CCACD4-7197-492D-9DC7-29B989CE8FE9}" type="datetimeFigureOut">
              <a:rPr lang="zh-CN" altLang="en-US" strike="noStrike" noProof="1" smtClean="0">
                <a:latin typeface="+mn-lt"/>
                <a:ea typeface="+mn-ea"/>
                <a:cs typeface="+mn-cs"/>
              </a:rPr>
              <a:pPr fontAlgn="auto"/>
              <a:t>2023/4/17</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96734107-90EA-4ACD-B830-5D5703C60F24}" type="slidenum">
              <a:rPr lang="zh-CN" altLang="en-US" strike="noStrike" noProof="1" smtClean="0">
                <a:latin typeface="+mn-lt"/>
                <a:ea typeface="+mn-ea"/>
                <a:cs typeface="+mn-cs"/>
              </a:rPr>
              <a:pPr fontAlgn="auto"/>
              <a:t>‹#›</a:t>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4067" y="274702"/>
            <a:ext cx="3655008" cy="5854467"/>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12694" y="274702"/>
            <a:ext cx="10768198" cy="5854467"/>
          </a:xfrm>
        </p:spPr>
        <p:txBody>
          <a:bodyPr vert="eaVert"/>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fontAlgn="auto"/>
            <a:fld id="{93CCACD4-7197-492D-9DC7-29B989CE8FE9}" type="datetimeFigureOut">
              <a:rPr lang="zh-CN" altLang="en-US" strike="noStrike" noProof="1" smtClean="0">
                <a:latin typeface="+mn-lt"/>
                <a:ea typeface="+mn-ea"/>
                <a:cs typeface="+mn-cs"/>
              </a:rPr>
              <a:pPr fontAlgn="auto"/>
              <a:t>2023/4/17</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96734107-90EA-4ACD-B830-5D5703C60F24}" type="slidenum">
              <a:rPr lang="zh-CN" altLang="en-US" strike="noStrike" noProof="1" smtClean="0">
                <a:latin typeface="+mn-lt"/>
                <a:ea typeface="+mn-ea"/>
                <a:cs typeface="+mn-cs"/>
              </a:rPr>
              <a:pPr fontAlgn="auto"/>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2" cstate="print"/>
          <a:stretch>
            <a:fillRect/>
          </a:stretch>
        </p:blipFill>
        <p:spPr>
          <a:xfrm>
            <a:off x="0" y="1588"/>
            <a:ext cx="12190413" cy="6856412"/>
          </a:xfrm>
          <a:prstGeom prst="rect">
            <a:avLst/>
          </a:prstGeom>
          <a:noFill/>
          <a:ln w="9525">
            <a:noFill/>
          </a:ln>
        </p:spPr>
      </p:pic>
      <p:sp>
        <p:nvSpPr>
          <p:cNvPr id="8" name="六边形 7"/>
          <p:cNvSpPr/>
          <p:nvPr userDrawn="1"/>
        </p:nvSpPr>
        <p:spPr>
          <a:xfrm rot="5400000">
            <a:off x="266700" y="171450"/>
            <a:ext cx="400050" cy="34290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kumimoji="1" lang="zh-CN" altLang="en-US" strike="noStrike" noProof="1"/>
          </a:p>
        </p:txBody>
      </p:sp>
      <p:sp>
        <p:nvSpPr>
          <p:cNvPr id="9" name="六边形 8"/>
          <p:cNvSpPr/>
          <p:nvPr userDrawn="1"/>
        </p:nvSpPr>
        <p:spPr>
          <a:xfrm rot="5400000">
            <a:off x="173831" y="457994"/>
            <a:ext cx="400050" cy="344488"/>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kumimoji="1" lang="zh-CN" altLang="en-US" strike="noStrike" noProof="1"/>
          </a:p>
        </p:txBody>
      </p:sp>
      <p:sp>
        <p:nvSpPr>
          <p:cNvPr id="10" name="六边形 9"/>
          <p:cNvSpPr/>
          <p:nvPr userDrawn="1"/>
        </p:nvSpPr>
        <p:spPr>
          <a:xfrm rot="5400000">
            <a:off x="623888" y="542925"/>
            <a:ext cx="203200" cy="174625"/>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kumimoji="1" lang="zh-CN" altLang="en-US" strike="noStrike" noProof="1"/>
          </a:p>
        </p:txBody>
      </p:sp>
      <p:cxnSp>
        <p:nvCxnSpPr>
          <p:cNvPr id="11" name="直接连接符 10"/>
          <p:cNvCxnSpPr/>
          <p:nvPr userDrawn="1"/>
        </p:nvCxnSpPr>
        <p:spPr>
          <a:xfrm flipV="1">
            <a:off x="-9525" y="881063"/>
            <a:ext cx="12199938" cy="952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3079" name="图片 11" descr="logo"/>
          <p:cNvPicPr>
            <a:picLocks noChangeAspect="1"/>
          </p:cNvPicPr>
          <p:nvPr userDrawn="1"/>
        </p:nvPicPr>
        <p:blipFill>
          <a:blip r:embed="rId3" cstate="print"/>
          <a:stretch>
            <a:fillRect/>
          </a:stretch>
        </p:blipFill>
        <p:spPr>
          <a:xfrm>
            <a:off x="10899775" y="0"/>
            <a:ext cx="1292225" cy="881063"/>
          </a:xfrm>
          <a:prstGeom prst="rect">
            <a:avLst/>
          </a:prstGeom>
          <a:noFill/>
          <a:ln w="9525">
            <a:noFill/>
          </a:ln>
        </p:spPr>
      </p:pic>
      <p:sp>
        <p:nvSpPr>
          <p:cNvPr id="2" name="标题 1"/>
          <p:cNvSpPr>
            <a:spLocks noGrp="1"/>
          </p:cNvSpPr>
          <p:nvPr>
            <p:ph type="title"/>
          </p:nvPr>
        </p:nvSpPr>
        <p:spPr>
          <a:xfrm>
            <a:off x="832084" y="261442"/>
            <a:ext cx="5767178" cy="615569"/>
          </a:xfrm>
        </p:spPr>
        <p:txBody>
          <a:bodyPr>
            <a:noAutofit/>
          </a:bodyPr>
          <a:lstStyle>
            <a:lvl1pPr algn="l">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marL="0" lvl="0" algn="l" defTabSz="914400" rtl="0" eaLnBrk="1" fontAlgn="auto" latinLnBrk="0" hangingPunct="1">
              <a:buClrTx/>
              <a:buSzTx/>
              <a:buFontTx/>
            </a:pPr>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09521" y="1485579"/>
            <a:ext cx="10971372" cy="4642004"/>
          </a:xfrm>
        </p:spPr>
        <p:txBody>
          <a:bodyPr/>
          <a:lstStyle>
            <a:lvl1pPr marL="457200" indent="-457200">
              <a:buClr>
                <a:srgbClr val="FFE066"/>
              </a:buClr>
              <a:buSzPct val="70000"/>
              <a:buFont typeface="Wingdings" panose="05000000000000000000" pitchFamily="2" charset="2"/>
              <a:buChar char="n"/>
              <a:defRPr sz="3200">
                <a:solidFill>
                  <a:schemeClr val="bg1"/>
                </a:solidFill>
                <a:latin typeface="黑体" panose="02010609060101010101" pitchFamily="49" charset="-122"/>
                <a:ea typeface="黑体" panose="02010609060101010101" pitchFamily="49" charset="-122"/>
              </a:defRPr>
            </a:lvl1pPr>
            <a:lvl2pPr marL="884555" indent="-340360">
              <a:buClr>
                <a:srgbClr val="FFC000"/>
              </a:buClr>
              <a:buSzPct val="50000"/>
              <a:buFont typeface="Wingdings" panose="05000000000000000000" pitchFamily="2" charset="2"/>
              <a:buChar char="u"/>
              <a:defRPr sz="2800">
                <a:solidFill>
                  <a:schemeClr val="bg1"/>
                </a:solidFill>
                <a:latin typeface="黑体" panose="02010609060101010101" pitchFamily="49" charset="-122"/>
                <a:ea typeface="黑体" panose="02010609060101010101" pitchFamily="49" charset="-122"/>
              </a:defRPr>
            </a:lvl2pPr>
            <a:lvl3pPr>
              <a:defRPr sz="2400">
                <a:solidFill>
                  <a:schemeClr val="bg1"/>
                </a:solidFill>
                <a:latin typeface="黑体" panose="02010609060101010101" pitchFamily="49" charset="-122"/>
                <a:ea typeface="黑体" panose="02010609060101010101" pitchFamily="49" charset="-122"/>
              </a:defRPr>
            </a:lvl3p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fontAlgn="auto"/>
            <a:fld id="{93CCACD4-7197-492D-9DC7-29B989CE8FE9}" type="datetimeFigureOut">
              <a:rPr lang="zh-CN" altLang="en-US" strike="noStrike" noProof="1" smtClean="0">
                <a:latin typeface="+mn-lt"/>
                <a:ea typeface="+mn-ea"/>
                <a:cs typeface="+mn-cs"/>
              </a:rPr>
              <a:pPr fontAlgn="auto"/>
              <a:t>2023/4/17</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96734107-90EA-4ACD-B830-5D5703C60F24}" type="slidenum">
              <a:rPr lang="zh-CN" altLang="en-US" strike="noStrike" noProof="1" smtClean="0">
                <a:latin typeface="+mn-lt"/>
                <a:ea typeface="+mn-ea"/>
                <a:cs typeface="+mn-cs"/>
              </a:rPr>
              <a:pPr fontAlgn="auto"/>
              <a:t>‹#›</a:t>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1"/>
            <a:ext cx="10361851" cy="1362390"/>
          </a:xfrm>
        </p:spPr>
        <p:txBody>
          <a:bodyPr anchor="t"/>
          <a:lstStyle>
            <a:lvl1pPr algn="l">
              <a:defRPr sz="4800" b="1" cap="all"/>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195" indent="0">
              <a:buNone/>
              <a:defRPr sz="2100">
                <a:solidFill>
                  <a:schemeClr val="tx1">
                    <a:tint val="75000"/>
                  </a:schemeClr>
                </a:solidFill>
              </a:defRPr>
            </a:lvl2pPr>
            <a:lvl3pPr marL="1088390" indent="0">
              <a:buNone/>
              <a:defRPr sz="1900">
                <a:solidFill>
                  <a:schemeClr val="tx1">
                    <a:tint val="75000"/>
                  </a:schemeClr>
                </a:solidFill>
              </a:defRPr>
            </a:lvl3pPr>
            <a:lvl4pPr marL="1632585" indent="0">
              <a:buNone/>
              <a:defRPr sz="1700">
                <a:solidFill>
                  <a:schemeClr val="tx1">
                    <a:tint val="75000"/>
                  </a:schemeClr>
                </a:solidFill>
              </a:defRPr>
            </a:lvl4pPr>
            <a:lvl5pPr marL="2176780" indent="0">
              <a:buNone/>
              <a:defRPr sz="1700">
                <a:solidFill>
                  <a:schemeClr val="tx1">
                    <a:tint val="75000"/>
                  </a:schemeClr>
                </a:solidFill>
              </a:defRPr>
            </a:lvl5pPr>
            <a:lvl6pPr marL="2720975" indent="0">
              <a:buNone/>
              <a:defRPr sz="1700">
                <a:solidFill>
                  <a:schemeClr val="tx1">
                    <a:tint val="75000"/>
                  </a:schemeClr>
                </a:solidFill>
              </a:defRPr>
            </a:lvl6pPr>
            <a:lvl7pPr marL="3265805" indent="0">
              <a:buNone/>
              <a:defRPr sz="1700">
                <a:solidFill>
                  <a:schemeClr val="tx1">
                    <a:tint val="75000"/>
                  </a:schemeClr>
                </a:solidFill>
              </a:defRPr>
            </a:lvl7pPr>
            <a:lvl8pPr marL="3810000" indent="0">
              <a:buNone/>
              <a:defRPr sz="1700">
                <a:solidFill>
                  <a:schemeClr val="tx1">
                    <a:tint val="75000"/>
                  </a:schemeClr>
                </a:solidFill>
              </a:defRPr>
            </a:lvl8pPr>
            <a:lvl9pPr marL="4354195" indent="0">
              <a:buNone/>
              <a:defRPr sz="1700">
                <a:solidFill>
                  <a:schemeClr val="tx1">
                    <a:tint val="75000"/>
                  </a:schemeClr>
                </a:solidFill>
              </a:defRPr>
            </a:lvl9pPr>
          </a:lstStyle>
          <a:p>
            <a:pPr lvl="0" fontAlgn="auto"/>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fontAlgn="auto"/>
            <a:fld id="{93CCACD4-7197-492D-9DC7-29B989CE8FE9}" type="datetimeFigureOut">
              <a:rPr lang="zh-CN" altLang="en-US" strike="noStrike" noProof="1" smtClean="0">
                <a:latin typeface="+mn-lt"/>
                <a:ea typeface="+mn-ea"/>
                <a:cs typeface="+mn-cs"/>
              </a:rPr>
              <a:pPr fontAlgn="auto"/>
              <a:t>2023/4/17</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96734107-90EA-4ACD-B830-5D5703C60F24}" type="slidenum">
              <a:rPr lang="zh-CN" altLang="en-US" strike="noStrike" noProof="1" smtClean="0">
                <a:latin typeface="+mn-lt"/>
                <a:ea typeface="+mn-ea"/>
                <a:cs typeface="+mn-cs"/>
              </a:rPr>
              <a:pPr fontAlgn="auto"/>
              <a:t>‹#›</a:t>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12695" y="1600571"/>
            <a:ext cx="7210545"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8226413" y="1600571"/>
            <a:ext cx="7212661"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fontAlgn="auto"/>
            <a:fld id="{93CCACD4-7197-492D-9DC7-29B989CE8FE9}" type="datetimeFigureOut">
              <a:rPr lang="zh-CN" altLang="en-US" strike="noStrike" noProof="1" smtClean="0">
                <a:latin typeface="+mn-lt"/>
                <a:ea typeface="+mn-ea"/>
                <a:cs typeface="+mn-cs"/>
              </a:rPr>
              <a:pPr fontAlgn="auto"/>
              <a:t>2023/4/17</a:t>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96734107-90EA-4ACD-B830-5D5703C60F24}" type="slidenum">
              <a:rPr lang="zh-CN" altLang="en-US" strike="noStrike" noProof="1" smtClean="0">
                <a:latin typeface="+mn-lt"/>
                <a:ea typeface="+mn-ea"/>
                <a:cs typeface="+mn-cs"/>
              </a:rPr>
              <a:pPr fontAlgn="auto"/>
              <a:t>‹#›</a:t>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p:spPr>
        <p:txBody>
          <a:bodyPr/>
          <a:lstStyle>
            <a:lvl1pPr>
              <a:defRPr/>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521" y="1535469"/>
            <a:ext cx="5386216"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fontAlgn="auto"/>
            <a:r>
              <a:rPr lang="zh-CN" altLang="en-US" strike="noStrike" noProof="1" smtClean="0"/>
              <a:t>单击此处编辑母版文本样式</a:t>
            </a:r>
          </a:p>
        </p:txBody>
      </p:sp>
      <p:sp>
        <p:nvSpPr>
          <p:cNvPr id="4" name="内容占位符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2561" y="1535469"/>
            <a:ext cx="5388332"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fontAlgn="auto"/>
            <a:r>
              <a:rPr lang="zh-CN" altLang="en-US" strike="noStrike" noProof="1" smtClean="0"/>
              <a:t>单击此处编辑母版文本样式</a:t>
            </a:r>
          </a:p>
        </p:txBody>
      </p:sp>
      <p:sp>
        <p:nvSpPr>
          <p:cNvPr id="6" name="内容占位符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fontAlgn="auto"/>
            <a:fld id="{93CCACD4-7197-492D-9DC7-29B989CE8FE9}" type="datetimeFigureOut">
              <a:rPr lang="zh-CN" altLang="en-US" strike="noStrike" noProof="1" smtClean="0">
                <a:latin typeface="+mn-lt"/>
                <a:ea typeface="+mn-ea"/>
                <a:cs typeface="+mn-cs"/>
              </a:rPr>
              <a:pPr fontAlgn="auto"/>
              <a:t>2023/4/17</a:t>
            </a:fld>
            <a:endParaRPr lang="zh-CN" altLang="en-US" strike="noStrike" noProof="1"/>
          </a:p>
        </p:txBody>
      </p:sp>
      <p:sp>
        <p:nvSpPr>
          <p:cNvPr id="8" name="页脚占位符 7"/>
          <p:cNvSpPr>
            <a:spLocks noGrp="1"/>
          </p:cNvSpPr>
          <p:nvPr>
            <p:ph type="ftr" sz="quarter" idx="11"/>
          </p:nvPr>
        </p:nvSpPr>
        <p:spPr/>
        <p:txBody>
          <a:bodyPr/>
          <a:lstStyle/>
          <a:p>
            <a:pPr fontAlgn="auto"/>
            <a:endParaRPr lang="zh-CN" altLang="en-US" strike="noStrike" noProof="1"/>
          </a:p>
        </p:txBody>
      </p:sp>
      <p:sp>
        <p:nvSpPr>
          <p:cNvPr id="9" name="灯片编号占位符 8"/>
          <p:cNvSpPr>
            <a:spLocks noGrp="1"/>
          </p:cNvSpPr>
          <p:nvPr>
            <p:ph type="sldNum" sz="quarter" idx="12"/>
          </p:nvPr>
        </p:nvSpPr>
        <p:spPr/>
        <p:txBody>
          <a:bodyPr/>
          <a:lstStyle/>
          <a:p>
            <a:pPr fontAlgn="auto"/>
            <a:fld id="{96734107-90EA-4ACD-B830-5D5703C60F24}" type="slidenum">
              <a:rPr lang="zh-CN" altLang="en-US" strike="noStrike" noProof="1" smtClean="0">
                <a:latin typeface="+mn-lt"/>
                <a:ea typeface="+mn-ea"/>
                <a:cs typeface="+mn-cs"/>
              </a:rPr>
              <a:pPr fontAlgn="auto"/>
              <a:t>‹#›</a:t>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4098" name="图片 5"/>
          <p:cNvPicPr>
            <a:picLocks noChangeAspect="1"/>
          </p:cNvPicPr>
          <p:nvPr userDrawn="1"/>
        </p:nvPicPr>
        <p:blipFill>
          <a:blip r:embed="rId2" cstate="print"/>
          <a:stretch>
            <a:fillRect/>
          </a:stretch>
        </p:blipFill>
        <p:spPr>
          <a:xfrm>
            <a:off x="0" y="0"/>
            <a:ext cx="12192000" cy="6858000"/>
          </a:xfrm>
          <a:prstGeom prst="rect">
            <a:avLst/>
          </a:prstGeom>
          <a:noFill/>
          <a:ln w="9525">
            <a:noFill/>
          </a:ln>
        </p:spPr>
      </p:pic>
      <p:sp>
        <p:nvSpPr>
          <p:cNvPr id="7" name="六边形 6"/>
          <p:cNvSpPr/>
          <p:nvPr userDrawn="1"/>
        </p:nvSpPr>
        <p:spPr>
          <a:xfrm rot="5400000">
            <a:off x="266700" y="171450"/>
            <a:ext cx="400050" cy="34290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kumimoji="1" lang="zh-CN" altLang="en-US" strike="noStrike" noProof="1"/>
          </a:p>
        </p:txBody>
      </p:sp>
      <p:sp>
        <p:nvSpPr>
          <p:cNvPr id="8" name="六边形 7"/>
          <p:cNvSpPr/>
          <p:nvPr userDrawn="1"/>
        </p:nvSpPr>
        <p:spPr>
          <a:xfrm rot="5400000">
            <a:off x="173831" y="457994"/>
            <a:ext cx="400050" cy="344488"/>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kumimoji="1" lang="zh-CN" altLang="en-US" strike="noStrike" noProof="1"/>
          </a:p>
        </p:txBody>
      </p:sp>
      <p:sp>
        <p:nvSpPr>
          <p:cNvPr id="9" name="六边形 8"/>
          <p:cNvSpPr/>
          <p:nvPr userDrawn="1"/>
        </p:nvSpPr>
        <p:spPr>
          <a:xfrm rot="5400000">
            <a:off x="623888" y="542925"/>
            <a:ext cx="203200" cy="174625"/>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kumimoji="1" lang="zh-CN" altLang="en-US" strike="noStrike" noProof="1"/>
          </a:p>
        </p:txBody>
      </p:sp>
      <p:cxnSp>
        <p:nvCxnSpPr>
          <p:cNvPr id="10" name="直接连接符 9"/>
          <p:cNvCxnSpPr/>
          <p:nvPr userDrawn="1"/>
        </p:nvCxnSpPr>
        <p:spPr>
          <a:xfrm>
            <a:off x="-9525" y="890588"/>
            <a:ext cx="12199938"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4103" name="图片 10" descr="logo"/>
          <p:cNvPicPr>
            <a:picLocks noChangeAspect="1"/>
          </p:cNvPicPr>
          <p:nvPr userDrawn="1"/>
        </p:nvPicPr>
        <p:blipFill>
          <a:blip r:embed="rId3" cstate="print"/>
          <a:stretch>
            <a:fillRect/>
          </a:stretch>
        </p:blipFill>
        <p:spPr>
          <a:xfrm>
            <a:off x="10899775" y="0"/>
            <a:ext cx="1292225" cy="881063"/>
          </a:xfrm>
          <a:prstGeom prst="rect">
            <a:avLst/>
          </a:prstGeom>
          <a:noFill/>
          <a:ln w="9525">
            <a:noFill/>
          </a:ln>
        </p:spPr>
      </p:pic>
      <p:sp>
        <p:nvSpPr>
          <p:cNvPr id="4104" name="标题 1"/>
          <p:cNvSpPr txBox="1"/>
          <p:nvPr userDrawn="1"/>
        </p:nvSpPr>
        <p:spPr>
          <a:xfrm>
            <a:off x="831850" y="261938"/>
            <a:ext cx="5767388" cy="614362"/>
          </a:xfrm>
          <a:prstGeom prst="rect">
            <a:avLst/>
          </a:prstGeom>
          <a:noFill/>
          <a:ln w="9525">
            <a:noFill/>
          </a:ln>
        </p:spPr>
        <p:txBody>
          <a:bodyPr lIns="108850" tIns="54425" rIns="108850" bIns="54425" anchor="ctr" anchorCtr="0"/>
          <a:lstStyle/>
          <a:p>
            <a:pPr lvl="0" defTabSz="914400">
              <a:spcBef>
                <a:spcPct val="0"/>
              </a:spcBef>
              <a:buNone/>
            </a:pPr>
            <a:endParaRPr lang="zh-CN" altLang="en-US" sz="3600" b="1" dirty="0">
              <a:solidFill>
                <a:srgbClr val="00F2FC"/>
              </a:solidFill>
              <a:latin typeface="黑体" panose="02010609060101010101" pitchFamily="49" charset="-122"/>
              <a:ea typeface="黑体" panose="02010609060101010101" pitchFamily="49" charset="-122"/>
            </a:endParaRPr>
          </a:p>
        </p:txBody>
      </p:sp>
      <p:sp>
        <p:nvSpPr>
          <p:cNvPr id="4105" name="标题 1"/>
          <p:cNvSpPr txBox="1"/>
          <p:nvPr userDrawn="1"/>
        </p:nvSpPr>
        <p:spPr>
          <a:xfrm>
            <a:off x="838200" y="261938"/>
            <a:ext cx="5767388" cy="614362"/>
          </a:xfrm>
          <a:prstGeom prst="rect">
            <a:avLst/>
          </a:prstGeom>
          <a:noFill/>
          <a:ln w="9525">
            <a:noFill/>
          </a:ln>
        </p:spPr>
        <p:txBody>
          <a:bodyPr lIns="108850" tIns="54425" rIns="108850" bIns="54425" anchor="ctr" anchorCtr="0"/>
          <a:lstStyle/>
          <a:p>
            <a:pPr lvl="0" defTabSz="914400">
              <a:spcBef>
                <a:spcPct val="0"/>
              </a:spcBef>
              <a:buNone/>
            </a:pPr>
            <a:endParaRPr lang="zh-CN" altLang="en-US" sz="3600" b="1" dirty="0">
              <a:solidFill>
                <a:srgbClr val="00F2FC"/>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auto"/>
            <a:fld id="{93CCACD4-7197-492D-9DC7-29B989CE8FE9}" type="datetimeFigureOut">
              <a:rPr lang="zh-CN" altLang="en-US" strike="noStrike" noProof="1" smtClean="0">
                <a:latin typeface="+mn-lt"/>
                <a:ea typeface="+mn-ea"/>
                <a:cs typeface="+mn-cs"/>
              </a:rPr>
              <a:pPr fontAlgn="auto"/>
              <a:t>2023/4/17</a:t>
            </a:fld>
            <a:endParaRPr lang="zh-CN" altLang="en-US" strike="noStrike" noProof="1"/>
          </a:p>
        </p:txBody>
      </p:sp>
      <p:sp>
        <p:nvSpPr>
          <p:cNvPr id="4" name="页脚占位符 3"/>
          <p:cNvSpPr>
            <a:spLocks noGrp="1"/>
          </p:cNvSpPr>
          <p:nvPr>
            <p:ph type="ftr" sz="quarter" idx="11"/>
          </p:nvPr>
        </p:nvSpPr>
        <p:spPr/>
        <p:txBody>
          <a:bodyPr/>
          <a:lstStyle/>
          <a:p>
            <a:pPr fontAlgn="auto"/>
            <a:endParaRPr lang="zh-CN" altLang="en-US" strike="noStrike" noProof="1"/>
          </a:p>
        </p:txBody>
      </p:sp>
      <p:sp>
        <p:nvSpPr>
          <p:cNvPr id="5" name="灯片编号占位符 4"/>
          <p:cNvSpPr>
            <a:spLocks noGrp="1"/>
          </p:cNvSpPr>
          <p:nvPr>
            <p:ph type="sldNum" sz="quarter" idx="12"/>
          </p:nvPr>
        </p:nvSpPr>
        <p:spPr/>
        <p:txBody>
          <a:bodyPr/>
          <a:lstStyle/>
          <a:p>
            <a:pPr fontAlgn="auto"/>
            <a:fld id="{96734107-90EA-4ACD-B830-5D5703C60F24}" type="slidenum">
              <a:rPr lang="zh-CN" altLang="en-US" strike="noStrike" noProof="1" smtClean="0">
                <a:latin typeface="+mn-lt"/>
                <a:ea typeface="+mn-ea"/>
                <a:cs typeface="+mn-cs"/>
              </a:rPr>
              <a:pPr fontAlgn="auto"/>
              <a:t>‹#›</a:t>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93CCACD4-7197-492D-9DC7-29B989CE8FE9}" type="datetimeFigureOut">
              <a:rPr lang="zh-CN" altLang="en-US" strike="noStrike" noProof="1" smtClean="0">
                <a:latin typeface="+mn-lt"/>
                <a:ea typeface="+mn-ea"/>
                <a:cs typeface="+mn-cs"/>
              </a:rPr>
              <a:pPr fontAlgn="auto"/>
              <a:t>2023/4/17</a:t>
            </a:fld>
            <a:endParaRPr lang="zh-CN" altLang="en-US" strike="noStrike" noProof="1"/>
          </a:p>
        </p:txBody>
      </p:sp>
      <p:sp>
        <p:nvSpPr>
          <p:cNvPr id="3" name="页脚占位符 2"/>
          <p:cNvSpPr>
            <a:spLocks noGrp="1"/>
          </p:cNvSpPr>
          <p:nvPr>
            <p:ph type="ftr" sz="quarter" idx="11"/>
          </p:nvPr>
        </p:nvSpPr>
        <p:spPr/>
        <p:txBody>
          <a:bodyPr/>
          <a:lstStyle/>
          <a:p>
            <a:pPr fontAlgn="auto"/>
            <a:endParaRPr lang="zh-CN" altLang="en-US" strike="noStrike" noProof="1"/>
          </a:p>
        </p:txBody>
      </p:sp>
      <p:sp>
        <p:nvSpPr>
          <p:cNvPr id="4" name="灯片编号占位符 3"/>
          <p:cNvSpPr>
            <a:spLocks noGrp="1"/>
          </p:cNvSpPr>
          <p:nvPr>
            <p:ph type="sldNum" sz="quarter" idx="12"/>
          </p:nvPr>
        </p:nvSpPr>
        <p:spPr/>
        <p:txBody>
          <a:bodyPr/>
          <a:lstStyle/>
          <a:p>
            <a:pPr fontAlgn="auto"/>
            <a:fld id="{96734107-90EA-4ACD-B830-5D5703C60F24}" type="slidenum">
              <a:rPr lang="zh-CN" altLang="en-US" strike="noStrike" noProof="1" smtClean="0">
                <a:latin typeface="+mn-lt"/>
                <a:ea typeface="+mn-ea"/>
                <a:cs typeface="+mn-cs"/>
              </a:rPr>
              <a:pPr fontAlgn="auto"/>
              <a:t>‹#›</a:t>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113"/>
            <a:ext cx="4010562" cy="1162319"/>
          </a:xfrm>
        </p:spPr>
        <p:txBody>
          <a:bodyPr anchor="b"/>
          <a:lstStyle>
            <a:lvl1pPr algn="l">
              <a:defRPr sz="2400" b="1"/>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113" y="273114"/>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521" y="1435433"/>
            <a:ext cx="4010562" cy="4692149"/>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fontAlgn="auto"/>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fontAlgn="auto"/>
            <a:fld id="{93CCACD4-7197-492D-9DC7-29B989CE8FE9}" type="datetimeFigureOut">
              <a:rPr lang="zh-CN" altLang="en-US" strike="noStrike" noProof="1" smtClean="0">
                <a:latin typeface="+mn-lt"/>
                <a:ea typeface="+mn-ea"/>
                <a:cs typeface="+mn-cs"/>
              </a:rPr>
              <a:pPr fontAlgn="auto"/>
              <a:t>2023/4/17</a:t>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96734107-90EA-4ACD-B830-5D5703C60F24}" type="slidenum">
              <a:rPr lang="zh-CN" altLang="en-US" strike="noStrike" noProof="1" smtClean="0">
                <a:latin typeface="+mn-lt"/>
                <a:ea typeface="+mn-ea"/>
                <a:cs typeface="+mn-cs"/>
              </a:rPr>
              <a:pPr fontAlgn="auto"/>
              <a:t>‹#›</a:t>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69"/>
          </a:xfrm>
        </p:spPr>
        <p:txBody>
          <a:bodyPr anchor="b"/>
          <a:lstStyle>
            <a:lvl1pPr algn="l">
              <a:defRPr sz="2400" b="1"/>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406" y="612917"/>
            <a:ext cx="7314248" cy="4115753"/>
          </a:xfrm>
        </p:spPr>
        <p:txBody>
          <a:bodyPr/>
          <a:lstStyle>
            <a:lvl1pPr marL="0" indent="0">
              <a:buNone/>
              <a:defRPr sz="3800"/>
            </a:lvl1pPr>
            <a:lvl2pPr marL="544195" indent="0">
              <a:buNone/>
              <a:defRPr sz="3300"/>
            </a:lvl2pPr>
            <a:lvl3pPr marL="1088390" indent="0">
              <a:buNone/>
              <a:defRPr sz="2900"/>
            </a:lvl3pPr>
            <a:lvl4pPr marL="1632585" indent="0">
              <a:buNone/>
              <a:defRPr sz="2400"/>
            </a:lvl4pPr>
            <a:lvl5pPr marL="2176780" indent="0">
              <a:buNone/>
              <a:defRPr sz="2400"/>
            </a:lvl5pPr>
            <a:lvl6pPr marL="2720975" indent="0">
              <a:buNone/>
              <a:defRPr sz="2400"/>
            </a:lvl6pPr>
            <a:lvl7pPr marL="3265805" indent="0">
              <a:buNone/>
              <a:defRPr sz="2400"/>
            </a:lvl7pPr>
            <a:lvl8pPr marL="3810000" indent="0">
              <a:buNone/>
              <a:defRPr sz="2400"/>
            </a:lvl8pPr>
            <a:lvl9pPr marL="4354195" indent="0">
              <a:buNone/>
              <a:defRPr sz="2400"/>
            </a:lvl9pPr>
          </a:lstStyle>
          <a:p>
            <a:pPr fontAlgn="auto"/>
            <a:r>
              <a:rPr lang="zh-CN" altLang="en-US" strike="noStrike" noProof="1" smtClean="0"/>
              <a:t>单击图标添加图片</a:t>
            </a:r>
            <a:endParaRPr lang="zh-CN" altLang="en-US" strike="noStrike" noProof="1"/>
          </a:p>
        </p:txBody>
      </p:sp>
      <p:sp>
        <p:nvSpPr>
          <p:cNvPr id="4" name="文本占位符 3"/>
          <p:cNvSpPr>
            <a:spLocks noGrp="1"/>
          </p:cNvSpPr>
          <p:nvPr>
            <p:ph type="body" sz="half" idx="2"/>
          </p:nvPr>
        </p:nvSpPr>
        <p:spPr>
          <a:xfrm>
            <a:off x="2389406" y="5368581"/>
            <a:ext cx="7314248" cy="805048"/>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fontAlgn="auto"/>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fontAlgn="auto"/>
            <a:fld id="{93CCACD4-7197-492D-9DC7-29B989CE8FE9}" type="datetimeFigureOut">
              <a:rPr lang="zh-CN" altLang="en-US" strike="noStrike" noProof="1" smtClean="0">
                <a:latin typeface="+mn-lt"/>
                <a:ea typeface="+mn-ea"/>
                <a:cs typeface="+mn-cs"/>
              </a:rPr>
              <a:pPr fontAlgn="auto"/>
              <a:t>2023/4/17</a:t>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96734107-90EA-4ACD-B830-5D5703C60F24}" type="slidenum">
              <a:rPr lang="zh-CN" altLang="en-US" strike="noStrike" noProof="1" smtClean="0">
                <a:latin typeface="+mn-lt"/>
                <a:ea typeface="+mn-ea"/>
                <a:cs typeface="+mn-cs"/>
              </a:rPr>
              <a:pPr fontAlgn="auto"/>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609600" y="274638"/>
            <a:ext cx="10971213" cy="1143000"/>
          </a:xfrm>
          <a:prstGeom prst="rect">
            <a:avLst/>
          </a:prstGeom>
          <a:noFill/>
          <a:ln w="9525">
            <a:noFill/>
          </a:ln>
        </p:spPr>
        <p:txBody>
          <a:bodyPr vert="horz" lIns="108850" tIns="54425" rIns="108850" bIns="54425" anchor="ctr" anchorCtr="0"/>
          <a:lstStyle/>
          <a:p>
            <a:pPr lvl="0"/>
            <a:r>
              <a:rPr lang="zh-CN" altLang="en-US"/>
              <a:t>单击此处编辑母版标题样式</a:t>
            </a:r>
          </a:p>
        </p:txBody>
      </p:sp>
      <p:sp>
        <p:nvSpPr>
          <p:cNvPr id="1027" name="文本占位符 2"/>
          <p:cNvSpPr>
            <a:spLocks noGrp="1"/>
          </p:cNvSpPr>
          <p:nvPr>
            <p:ph type="body"/>
          </p:nvPr>
        </p:nvSpPr>
        <p:spPr>
          <a:xfrm>
            <a:off x="609600" y="1600200"/>
            <a:ext cx="10971213" cy="4527550"/>
          </a:xfrm>
          <a:prstGeom prst="rect">
            <a:avLst/>
          </a:prstGeom>
          <a:noFill/>
          <a:ln w="9525">
            <a:noFill/>
          </a:ln>
        </p:spPr>
        <p:txBody>
          <a:bodyPr vert="horz" lIns="108850" tIns="54425" rIns="108850" bIns="54425"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7938"/>
            <a:ext cx="2844800" cy="365125"/>
          </a:xfrm>
          <a:prstGeom prst="rect">
            <a:avLst/>
          </a:prstGeom>
        </p:spPr>
        <p:txBody>
          <a:bodyPr vert="horz" lIns="108850" tIns="54425" rIns="108850" bIns="54425" rtlCol="0" anchor="ctr"/>
          <a:lstStyle>
            <a:lvl1pPr algn="l">
              <a:defRPr sz="1400">
                <a:solidFill>
                  <a:schemeClr val="tx1">
                    <a:tint val="75000"/>
                  </a:schemeClr>
                </a:solidFill>
              </a:defRPr>
            </a:lvl1pPr>
          </a:lstStyle>
          <a:p>
            <a:pPr fontAlgn="auto"/>
            <a:fld id="{93CCACD4-7197-492D-9DC7-29B989CE8FE9}" type="datetimeFigureOut">
              <a:rPr lang="zh-CN" altLang="en-US" strike="noStrike" noProof="1" smtClean="0">
                <a:latin typeface="+mn-lt"/>
                <a:ea typeface="+mn-ea"/>
                <a:cs typeface="+mn-cs"/>
              </a:rPr>
              <a:pPr fontAlgn="auto"/>
              <a:t>2023/4/17</a:t>
            </a:fld>
            <a:endParaRPr lang="zh-CN" altLang="en-US" strike="noStrike" noProof="1"/>
          </a:p>
        </p:txBody>
      </p:sp>
      <p:sp>
        <p:nvSpPr>
          <p:cNvPr id="5" name="页脚占位符 4"/>
          <p:cNvSpPr>
            <a:spLocks noGrp="1"/>
          </p:cNvSpPr>
          <p:nvPr>
            <p:ph type="ftr" sz="quarter" idx="3"/>
          </p:nvPr>
        </p:nvSpPr>
        <p:spPr>
          <a:xfrm>
            <a:off x="4165600" y="6357938"/>
            <a:ext cx="3859213" cy="365125"/>
          </a:xfrm>
          <a:prstGeom prst="rect">
            <a:avLst/>
          </a:prstGeom>
        </p:spPr>
        <p:txBody>
          <a:bodyPr vert="horz" lIns="108850" tIns="54425" rIns="108850" bIns="54425" rtlCol="0" anchor="ctr"/>
          <a:lstStyle>
            <a:lvl1pPr algn="ctr">
              <a:defRPr sz="14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736013" y="6357938"/>
            <a:ext cx="2844800" cy="365125"/>
          </a:xfrm>
          <a:prstGeom prst="rect">
            <a:avLst/>
          </a:prstGeom>
        </p:spPr>
        <p:txBody>
          <a:bodyPr vert="horz" lIns="108850" tIns="54425" rIns="108850" bIns="54425" rtlCol="0" anchor="ctr"/>
          <a:lstStyle>
            <a:lvl1pPr algn="r">
              <a:defRPr sz="1400">
                <a:solidFill>
                  <a:schemeClr val="tx1">
                    <a:tint val="75000"/>
                  </a:schemeClr>
                </a:solidFill>
              </a:defRPr>
            </a:lvl1pPr>
          </a:lstStyle>
          <a:p>
            <a:pPr fontAlgn="auto"/>
            <a:fld id="{96734107-90EA-4ACD-B830-5D5703C60F24}" type="slidenum">
              <a:rPr lang="zh-CN" altLang="en-US" strike="noStrike" noProof="1" smtClean="0">
                <a:latin typeface="+mn-lt"/>
                <a:ea typeface="+mn-ea"/>
                <a:cs typeface="+mn-cs"/>
              </a:rPr>
              <a:pPr fontAlgn="auto"/>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p:cNvSpPr>
          <p:nvPr>
            <p:ph type="ctrTitle"/>
          </p:nvPr>
        </p:nvSpPr>
        <p:spPr>
          <a:xfrm>
            <a:off x="914400" y="2130425"/>
            <a:ext cx="10361613" cy="1471613"/>
          </a:xfrm>
        </p:spPr>
        <p:txBody>
          <a:bodyPr vert="horz" lIns="108850" tIns="54425" rIns="108850" bIns="54425" anchor="ctr" anchorCtr="0"/>
          <a:lstStyle/>
          <a:p>
            <a:pPr defTabSz="1088390">
              <a:buClrTx/>
              <a:buSzTx/>
              <a:buFontTx/>
              <a:buNone/>
            </a:pPr>
            <a:r>
              <a:rPr lang="zh-CN" altLang="en-US" sz="6000" kern="1200" dirty="0" smtClean="0">
                <a:latin typeface="黑体" panose="02010609060101010101" pitchFamily="49" charset="-122"/>
                <a:ea typeface="黑体" panose="02010609060101010101" pitchFamily="49" charset="-122"/>
                <a:cs typeface="+mj-cs"/>
              </a:rPr>
              <a:t>进度计划（二）</a:t>
            </a:r>
            <a:endParaRPr lang="zh-CN" altLang="en-US" sz="6000" kern="1200" dirty="0">
              <a:latin typeface="黑体" panose="02010609060101010101" pitchFamily="49" charset="-122"/>
              <a:ea typeface="黑体" panose="02010609060101010101" pitchFamily="49" charset="-122"/>
              <a:cs typeface="+mj-cs"/>
            </a:endParaRPr>
          </a:p>
        </p:txBody>
      </p:sp>
      <p:pic>
        <p:nvPicPr>
          <p:cNvPr id="5122" name="图片 3" descr="吉大校标（白）"/>
          <p:cNvPicPr>
            <a:picLocks noChangeAspect="1"/>
          </p:cNvPicPr>
          <p:nvPr/>
        </p:nvPicPr>
        <p:blipFill>
          <a:blip r:embed="rId2" cstate="print"/>
          <a:stretch>
            <a:fillRect/>
          </a:stretch>
        </p:blipFill>
        <p:spPr>
          <a:xfrm>
            <a:off x="112713" y="171450"/>
            <a:ext cx="2357437" cy="719138"/>
          </a:xfrm>
          <a:prstGeom prst="rect">
            <a:avLst/>
          </a:prstGeom>
          <a:noFill/>
          <a:ln w="9525">
            <a:noFill/>
          </a:ln>
        </p:spPr>
      </p:pic>
      <p:pic>
        <p:nvPicPr>
          <p:cNvPr id="5123" name="图片 4" descr="logo"/>
          <p:cNvPicPr>
            <a:picLocks noChangeAspect="1"/>
          </p:cNvPicPr>
          <p:nvPr/>
        </p:nvPicPr>
        <p:blipFill>
          <a:blip r:embed="rId3" cstate="print"/>
          <a:stretch>
            <a:fillRect/>
          </a:stretch>
        </p:blipFill>
        <p:spPr>
          <a:xfrm>
            <a:off x="10899775" y="0"/>
            <a:ext cx="1292225" cy="881063"/>
          </a:xfrm>
          <a:prstGeom prst="rect">
            <a:avLst/>
          </a:prstGeom>
          <a:noFill/>
          <a:ln w="9525">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91014" y="6094016"/>
            <a:ext cx="4777590" cy="415498"/>
          </a:xfrm>
          <a:prstGeom prst="rect">
            <a:avLst/>
          </a:prstGeom>
          <a:noFill/>
        </p:spPr>
        <p:txBody>
          <a:bodyPr wrap="none" rtlCol="0" anchor="t">
            <a:spAutoFit/>
          </a:bodyPr>
          <a:lstStyle/>
          <a:p>
            <a:pPr marL="287655" marR="0" lvl="0" indent="-635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lang="zh-CN" altLang="en-US" noProof="0" dirty="0" smtClean="0">
                <a:ln>
                  <a:noFill/>
                </a:ln>
                <a:solidFill>
                  <a:schemeClr val="bg1"/>
                </a:solidFill>
                <a:effectLst>
                  <a:outerShdw blurRad="38100" dist="38100" dir="2700000" algn="tl">
                    <a:srgbClr val="000000"/>
                  </a:outerShdw>
                </a:effectLst>
                <a:uLnTx/>
                <a:uFillTx/>
                <a:latin typeface="Garamond" pitchFamily="18" charset="0"/>
                <a:sym typeface="+mn-ea"/>
              </a:rPr>
              <a:t>旧</a:t>
            </a:r>
            <a:r>
              <a:rPr lang="zh-CN" altLang="en-US" noProof="0" dirty="0">
                <a:ln>
                  <a:noFill/>
                </a:ln>
                <a:solidFill>
                  <a:schemeClr val="bg1"/>
                </a:solidFill>
                <a:effectLst>
                  <a:outerShdw blurRad="38100" dist="38100" dir="2700000" algn="tl">
                    <a:srgbClr val="000000"/>
                  </a:outerShdw>
                </a:effectLst>
                <a:uLnTx/>
                <a:uFillTx/>
                <a:latin typeface="Garamond" pitchFamily="18" charset="0"/>
                <a:sym typeface="+mn-ea"/>
              </a:rPr>
              <a:t>木板房刷漆工程的完整的工程网络</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810" y="1125602"/>
            <a:ext cx="9587250" cy="46803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idx="1"/>
          </p:nvPr>
        </p:nvSpPr>
        <p:spPr>
          <a:xfrm>
            <a:off x="609521" y="1485579"/>
            <a:ext cx="10971372" cy="2808287"/>
          </a:xfrm>
        </p:spPr>
        <p:txBody>
          <a:bodyPr/>
          <a:lstStyle/>
          <a:p>
            <a:pPr>
              <a:lnSpc>
                <a:spcPct val="110000"/>
              </a:lnSpc>
            </a:pPr>
            <a:r>
              <a:rPr lang="zh-CN" altLang="en-US" b="1" dirty="0">
                <a:latin typeface="+mn-ea"/>
                <a:ea typeface="+mn-ea"/>
              </a:rPr>
              <a:t>关键路径：</a:t>
            </a:r>
          </a:p>
          <a:p>
            <a:pPr lvl="1">
              <a:lnSpc>
                <a:spcPct val="105000"/>
              </a:lnSpc>
              <a:spcBef>
                <a:spcPct val="35000"/>
              </a:spcBef>
            </a:pPr>
            <a:r>
              <a:rPr lang="zh-CN" altLang="en-US" b="1" dirty="0">
                <a:solidFill>
                  <a:srgbClr val="FFFF00"/>
                </a:solidFill>
                <a:latin typeface="+mn-ea"/>
                <a:ea typeface="+mn-ea"/>
              </a:rPr>
              <a:t>充分条件：</a:t>
            </a:r>
          </a:p>
          <a:p>
            <a:pPr lvl="2">
              <a:lnSpc>
                <a:spcPct val="105000"/>
              </a:lnSpc>
              <a:spcBef>
                <a:spcPct val="35000"/>
              </a:spcBef>
            </a:pPr>
            <a:r>
              <a:rPr lang="zh-CN" altLang="en-US" b="1" dirty="0">
                <a:latin typeface="+mn-ea"/>
                <a:ea typeface="+mn-ea"/>
              </a:rPr>
              <a:t>关键路径是一个工程网络图中最长（指</a:t>
            </a:r>
            <a:r>
              <a:rPr lang="zh-CN" altLang="en-US" b="1" dirty="0">
                <a:solidFill>
                  <a:srgbClr val="FFFF00"/>
                </a:solidFill>
                <a:latin typeface="+mn-ea"/>
                <a:ea typeface="+mn-ea"/>
              </a:rPr>
              <a:t>持续时间最长</a:t>
            </a:r>
            <a:r>
              <a:rPr lang="zh-CN" altLang="en-US" b="1" dirty="0">
                <a:latin typeface="+mn-ea"/>
                <a:ea typeface="+mn-ea"/>
              </a:rPr>
              <a:t>，而非经过的活动最多）的路径。</a:t>
            </a:r>
          </a:p>
          <a:p>
            <a:pPr lvl="2">
              <a:lnSpc>
                <a:spcPct val="105000"/>
              </a:lnSpc>
              <a:spcBef>
                <a:spcPct val="35000"/>
              </a:spcBef>
            </a:pPr>
            <a:r>
              <a:rPr lang="zh-CN" altLang="en-US" b="1" dirty="0">
                <a:latin typeface="+mn-ea"/>
                <a:ea typeface="+mn-ea"/>
              </a:rPr>
              <a:t>其上的每个活动对应的</a:t>
            </a:r>
            <a:r>
              <a:rPr lang="zh-CN" altLang="en-US" b="1" dirty="0">
                <a:solidFill>
                  <a:srgbClr val="FFFF00"/>
                </a:solidFill>
                <a:latin typeface="+mn-ea"/>
                <a:ea typeface="+mn-ea"/>
              </a:rPr>
              <a:t>机动时间</a:t>
            </a:r>
            <a:r>
              <a:rPr lang="zh-CN" altLang="en-US" b="1" dirty="0">
                <a:latin typeface="+mn-ea"/>
                <a:ea typeface="+mn-ea"/>
              </a:rPr>
              <a:t>（</a:t>
            </a:r>
            <a:r>
              <a:rPr lang="en-US" altLang="zh-CN" b="1" dirty="0">
                <a:latin typeface="+mn-ea"/>
                <a:ea typeface="+mn-ea"/>
              </a:rPr>
              <a:t>Slack Time</a:t>
            </a:r>
            <a:r>
              <a:rPr lang="zh-CN" altLang="en-US" b="1" dirty="0">
                <a:latin typeface="+mn-ea"/>
                <a:ea typeface="+mn-ea"/>
              </a:rPr>
              <a:t>）</a:t>
            </a:r>
            <a:r>
              <a:rPr lang="zh-CN" altLang="en-US" b="1" dirty="0">
                <a:solidFill>
                  <a:srgbClr val="FFFF00"/>
                </a:solidFill>
                <a:latin typeface="+mn-ea"/>
                <a:ea typeface="+mn-ea"/>
              </a:rPr>
              <a:t>都为零</a:t>
            </a:r>
            <a:r>
              <a:rPr lang="zh-CN" altLang="en-US" b="1" dirty="0">
                <a:latin typeface="+mn-ea"/>
                <a:ea typeface="+mn-ea"/>
              </a:rPr>
              <a:t>。</a:t>
            </a:r>
          </a:p>
          <a:p>
            <a:pPr lvl="1">
              <a:lnSpc>
                <a:spcPct val="105000"/>
              </a:lnSpc>
              <a:spcBef>
                <a:spcPct val="35000"/>
              </a:spcBef>
            </a:pPr>
            <a:r>
              <a:rPr lang="zh-CN" altLang="en-US" b="1" dirty="0">
                <a:solidFill>
                  <a:srgbClr val="FFFF00"/>
                </a:solidFill>
                <a:latin typeface="+mn-ea"/>
                <a:ea typeface="+mn-ea"/>
              </a:rPr>
              <a:t>必要条件：</a:t>
            </a:r>
          </a:p>
          <a:p>
            <a:pPr lvl="2">
              <a:lnSpc>
                <a:spcPct val="105000"/>
              </a:lnSpc>
              <a:spcBef>
                <a:spcPct val="35000"/>
              </a:spcBef>
            </a:pPr>
            <a:r>
              <a:rPr lang="zh-CN" altLang="en-US" b="1" dirty="0">
                <a:latin typeface="+mn-ea"/>
                <a:ea typeface="+mn-ea"/>
              </a:rPr>
              <a:t>组成关键路径上的事件的</a:t>
            </a:r>
            <a:r>
              <a:rPr lang="zh-CN" altLang="en-US" b="1" dirty="0">
                <a:solidFill>
                  <a:srgbClr val="FFFF00"/>
                </a:solidFill>
                <a:latin typeface="+mn-ea"/>
                <a:ea typeface="+mn-ea"/>
              </a:rPr>
              <a:t>最早时刻和最迟时刻相同</a:t>
            </a:r>
            <a:r>
              <a:rPr lang="zh-CN" altLang="en-US" b="1" dirty="0">
                <a:latin typeface="+mn-ea"/>
                <a:ea typeface="+mn-ea"/>
              </a:rPr>
              <a:t>。</a:t>
            </a:r>
          </a:p>
        </p:txBody>
      </p:sp>
      <p:sp>
        <p:nvSpPr>
          <p:cNvPr id="5" name="Rectangle 4"/>
          <p:cNvSpPr>
            <a:spLocks noRot="1" noChangeArrowheads="1"/>
          </p:cNvSpPr>
          <p:nvPr/>
        </p:nvSpPr>
        <p:spPr bwMode="auto">
          <a:xfrm>
            <a:off x="910273" y="117475"/>
            <a:ext cx="8229600" cy="706438"/>
          </a:xfrm>
          <a:prstGeom prst="rect">
            <a:avLst/>
          </a:prstGeom>
          <a:noFill/>
          <a:ln w="9525">
            <a:noFill/>
          </a:ln>
        </p:spPr>
        <p:txBody>
          <a:bodyPr vert="horz" lIns="108850" tIns="54425" rIns="108850" bIns="54425" rtlCol="0" anchor="ctr" anchorCtr="0">
            <a:noAutofit/>
          </a:bodyPr>
          <a:lstStyle/>
          <a:p>
            <a:pPr lvl="0" algn="l" defTabSz="1088390" fontAlgn="auto">
              <a:buClrTx/>
              <a:buSzTx/>
              <a:buFontTx/>
            </a:pPr>
            <a:r>
              <a:rPr kumimoji="1" lang="zh-CN" altLang="en-US" sz="3600" b="1" dirty="0">
                <a:solidFill>
                  <a:srgbClr val="00F2FC"/>
                </a:solidFill>
                <a:latin typeface="黑体" panose="02010609060101010101" pitchFamily="49" charset="-122"/>
                <a:ea typeface="黑体" panose="02010609060101010101" pitchFamily="49" charset="-122"/>
                <a:cs typeface="+mj-cs"/>
                <a:sym typeface="+mn-ea"/>
              </a:rPr>
              <a:t>关键路径（Critical Path）</a:t>
            </a:r>
          </a:p>
        </p:txBody>
      </p:sp>
    </p:spTree>
    <p:extLst>
      <p:ext uri="{BB962C8B-B14F-4D97-AF65-F5344CB8AC3E}">
        <p14:creationId xmlns:p14="http://schemas.microsoft.com/office/powerpoint/2010/main" val="1191915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4" name="组合 3"/>
          <p:cNvGrpSpPr/>
          <p:nvPr/>
        </p:nvGrpSpPr>
        <p:grpSpPr>
          <a:xfrm>
            <a:off x="1270804" y="1269614"/>
            <a:ext cx="9504792" cy="4328770"/>
            <a:chOff x="1270804" y="1053596"/>
            <a:chExt cx="9648804" cy="4832812"/>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804" y="1053596"/>
              <a:ext cx="9648804" cy="4832812"/>
            </a:xfrm>
            <a:prstGeom prst="rect">
              <a:avLst/>
            </a:prstGeom>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834" y="4581827"/>
              <a:ext cx="2429412" cy="12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531112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342708" y="1269048"/>
            <a:ext cx="9792918" cy="5040313"/>
          </a:xfrm>
        </p:spPr>
        <p:txBody>
          <a:bodyPr wrap="square" lIns="91440" tIns="45720" rIns="91440" bIns="45720" numCol="1" anchor="t" anchorCtr="0" compatLnSpc="1"/>
          <a:lstStyle/>
          <a:p>
            <a:pPr marL="342900" lvl="0" indent="-342900" defTabSz="914400" fontAlgn="base">
              <a:spcBef>
                <a:spcPts val="1200"/>
              </a:spcBef>
              <a:spcAft>
                <a:spcPts val="600"/>
              </a:spcAft>
              <a:buClr>
                <a:schemeClr val="hlink"/>
              </a:buClr>
              <a:defRPr/>
            </a:pPr>
            <a:r>
              <a:rPr lang="zh-CN" altLang="en-US" b="1" kern="0" dirty="0">
                <a:effectLst>
                  <a:outerShdw blurRad="38100" dist="38100" dir="2700000" algn="tl">
                    <a:srgbClr val="000000"/>
                  </a:outerShdw>
                </a:effectLst>
                <a:latin typeface="+mn-lt"/>
                <a:ea typeface="+mn-ea"/>
              </a:rPr>
              <a:t>关键路径上的事件（关键事件）必须准时发生，组成关键路径的作业（关键作业）的实际持续时间不能超过估计的持续时间，否则工程就不能准时结束。</a:t>
            </a:r>
          </a:p>
          <a:p>
            <a:pPr marL="342900" lvl="0" indent="-342900" defTabSz="914400" fontAlgn="base">
              <a:spcBef>
                <a:spcPts val="1200"/>
              </a:spcBef>
              <a:spcAft>
                <a:spcPts val="600"/>
              </a:spcAft>
              <a:buClr>
                <a:schemeClr val="hlink"/>
              </a:buClr>
              <a:defRPr/>
            </a:pPr>
            <a:r>
              <a:rPr lang="zh-CN" altLang="en-US" b="1" kern="0" dirty="0">
                <a:effectLst>
                  <a:outerShdw blurRad="38100" dist="38100" dir="2700000" algn="tl">
                    <a:srgbClr val="000000"/>
                  </a:outerShdw>
                </a:effectLst>
                <a:latin typeface="+mn-lt"/>
                <a:ea typeface="+mn-ea"/>
              </a:rPr>
              <a:t>使用关键路径法可以得出完成项目所需的最少时间。</a:t>
            </a:r>
          </a:p>
          <a:p>
            <a:pPr marL="342900" lvl="0" indent="-342900" defTabSz="914400" fontAlgn="base">
              <a:spcBef>
                <a:spcPts val="1200"/>
              </a:spcBef>
              <a:spcAft>
                <a:spcPts val="600"/>
              </a:spcAft>
              <a:buClr>
                <a:schemeClr val="hlink"/>
              </a:buClr>
              <a:defRPr/>
            </a:pPr>
            <a:r>
              <a:rPr lang="zh-CN" altLang="en-US" b="1" kern="0" dirty="0">
                <a:effectLst>
                  <a:outerShdw blurRad="38100" dist="38100" dir="2700000" algn="tl">
                    <a:srgbClr val="000000"/>
                  </a:outerShdw>
                </a:effectLst>
                <a:latin typeface="+mn-lt"/>
                <a:ea typeface="+mn-ea"/>
              </a:rPr>
              <a:t>关键路径可能有多条。</a:t>
            </a:r>
          </a:p>
          <a:p>
            <a:pPr marL="342900" lvl="0" indent="-342900" defTabSz="914400" fontAlgn="base">
              <a:spcBef>
                <a:spcPts val="1200"/>
              </a:spcBef>
              <a:spcAft>
                <a:spcPts val="600"/>
              </a:spcAft>
              <a:buClr>
                <a:schemeClr val="hlink"/>
              </a:buClr>
              <a:defRPr/>
            </a:pPr>
            <a:r>
              <a:rPr lang="zh-CN" altLang="en-US" b="1" kern="0" dirty="0">
                <a:effectLst>
                  <a:outerShdw blurRad="38100" dist="38100" dir="2700000" algn="tl">
                    <a:srgbClr val="000000"/>
                  </a:outerShdw>
                </a:effectLst>
                <a:latin typeface="+mn-lt"/>
                <a:ea typeface="+mn-ea"/>
              </a:rPr>
              <a:t>在工程网络图中关键路径用粗线箭头表示</a:t>
            </a:r>
            <a:r>
              <a:rPr lang="zh-CN" altLang="en-US" b="1" kern="0" dirty="0" smtClean="0">
                <a:effectLst>
                  <a:outerShdw blurRad="38100" dist="38100" dir="2700000" algn="tl">
                    <a:srgbClr val="000000"/>
                  </a:outerShdw>
                </a:effectLst>
                <a:latin typeface="+mn-lt"/>
                <a:ea typeface="+mn-ea"/>
              </a:rPr>
              <a:t>。</a:t>
            </a:r>
          </a:p>
          <a:p>
            <a:pPr marL="0" marR="0" lvl="0" indent="0" algn="l" defTabSz="914400" rtl="0" eaLnBrk="1" fontAlgn="base" latinLnBrk="0" hangingPunct="1">
              <a:spcBef>
                <a:spcPts val="1200"/>
              </a:spcBef>
              <a:spcAft>
                <a:spcPts val="600"/>
              </a:spcAft>
              <a:buClr>
                <a:schemeClr val="hlink"/>
              </a:buClr>
              <a:buSzPct val="70000"/>
              <a:buNone/>
              <a:defRPr/>
            </a:pPr>
            <a:endPar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p:txBody>
      </p:sp>
      <p:sp>
        <p:nvSpPr>
          <p:cNvPr id="17412" name="Rectangle 4"/>
          <p:cNvSpPr>
            <a:spLocks noRot="1" noChangeArrowheads="1"/>
          </p:cNvSpPr>
          <p:nvPr/>
        </p:nvSpPr>
        <p:spPr bwMode="auto">
          <a:xfrm>
            <a:off x="910273" y="117475"/>
            <a:ext cx="8229600" cy="706438"/>
          </a:xfrm>
          <a:prstGeom prst="rect">
            <a:avLst/>
          </a:prstGeom>
          <a:noFill/>
          <a:ln w="9525">
            <a:noFill/>
          </a:ln>
        </p:spPr>
        <p:txBody>
          <a:bodyPr vert="horz" lIns="108850" tIns="54425" rIns="108850" bIns="54425" rtlCol="0" anchor="ctr" anchorCtr="0">
            <a:noAutofit/>
          </a:bodyPr>
          <a:lstStyle/>
          <a:p>
            <a:pPr lvl="0" algn="l" defTabSz="1088390" fontAlgn="auto">
              <a:buClrTx/>
              <a:buSzTx/>
              <a:buFontTx/>
            </a:pPr>
            <a:r>
              <a:rPr kumimoji="1" lang="zh-CN" altLang="en-US" sz="3600" b="1" dirty="0">
                <a:solidFill>
                  <a:srgbClr val="00F2FC"/>
                </a:solidFill>
                <a:latin typeface="黑体" panose="02010609060101010101" pitchFamily="49" charset="-122"/>
                <a:ea typeface="黑体" panose="02010609060101010101" pitchFamily="49" charset="-122"/>
                <a:cs typeface="+mj-cs"/>
                <a:sym typeface="+mn-ea"/>
              </a:rPr>
              <a:t>关键路径（Critical Path）</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1270318" y="1413193"/>
            <a:ext cx="9649290" cy="4525963"/>
          </a:xfrm>
        </p:spPr>
        <p:txBody>
          <a:bodyPr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ts val="60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各活动所需时间通常仅仅是一个估计值</a:t>
            </a:r>
          </a:p>
          <a:p>
            <a:pPr marL="342900" marR="0" lvl="0" indent="-342900" algn="l" defTabSz="914400" rtl="0" eaLnBrk="1" fontAlgn="base" latinLnBrk="0" hangingPunct="1">
              <a:lnSpc>
                <a:spcPct val="100000"/>
              </a:lnSpc>
              <a:spcBef>
                <a:spcPts val="1200"/>
              </a:spcBef>
              <a:spcAft>
                <a:spcPts val="60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现实中关键路径上每个活动的空闲时间不一定为零，但该路径的空闲时间总和最小</a:t>
            </a:r>
          </a:p>
          <a:p>
            <a:pPr marL="342900" marR="0" lvl="0" indent="-342900" algn="l" defTabSz="914400" rtl="0" eaLnBrk="1" fontAlgn="base" latinLnBrk="0" hangingPunct="1">
              <a:lnSpc>
                <a:spcPct val="100000"/>
              </a:lnSpc>
              <a:spcBef>
                <a:spcPts val="1200"/>
              </a:spcBef>
              <a:spcAft>
                <a:spcPts val="60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关键路径的压缩</a:t>
            </a:r>
          </a:p>
          <a:p>
            <a:pPr marL="342900" marR="0" lvl="0" indent="-342900" algn="l" defTabSz="914400" rtl="0" eaLnBrk="1" fontAlgn="base" latinLnBrk="0" hangingPunct="1">
              <a:lnSpc>
                <a:spcPct val="100000"/>
              </a:lnSpc>
              <a:spcBef>
                <a:spcPts val="1200"/>
              </a:spcBef>
              <a:spcAft>
                <a:spcPts val="60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对于一个几乎是单线条似的项目，或者含有循环活动的项目，关键路径法作用不大</a:t>
            </a:r>
          </a:p>
        </p:txBody>
      </p:sp>
      <p:sp>
        <p:nvSpPr>
          <p:cNvPr id="24580" name="Rectangle 4"/>
          <p:cNvSpPr>
            <a:spLocks noRot="1" noChangeArrowheads="1"/>
          </p:cNvSpPr>
          <p:nvPr/>
        </p:nvSpPr>
        <p:spPr bwMode="auto">
          <a:xfrm>
            <a:off x="838518" y="117475"/>
            <a:ext cx="8229600" cy="706438"/>
          </a:xfrm>
          <a:prstGeom prst="rect">
            <a:avLst/>
          </a:prstGeom>
          <a:noFill/>
          <a:ln w="9525">
            <a:noFill/>
          </a:ln>
        </p:spPr>
        <p:txBody>
          <a:bodyPr vert="horz" lIns="108850" tIns="54425" rIns="108850" bIns="54425" rtlCol="0" anchor="ctr" anchorCtr="0">
            <a:noAutofit/>
          </a:bodyPr>
          <a:lstStyle/>
          <a:p>
            <a:pPr lvl="0" algn="l" defTabSz="1088390" fontAlgn="auto">
              <a:buClrTx/>
              <a:buSzTx/>
              <a:buFontTx/>
            </a:pPr>
            <a:r>
              <a:rPr kumimoji="1" lang="zh-CN" altLang="en-US" sz="3600" b="1" dirty="0">
                <a:solidFill>
                  <a:srgbClr val="00F2FC"/>
                </a:solidFill>
                <a:latin typeface="黑体" panose="02010609060101010101" pitchFamily="49" charset="-122"/>
                <a:ea typeface="黑体" panose="02010609060101010101" pitchFamily="49" charset="-122"/>
                <a:cs typeface="+mj-cs"/>
                <a:sym typeface="+mn-ea"/>
              </a:rPr>
              <a:t>现实中的关键路径法</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6" name="Rectangle 4"/>
          <p:cNvSpPr>
            <a:spLocks noChangeArrowheads="1"/>
          </p:cNvSpPr>
          <p:nvPr/>
        </p:nvSpPr>
        <p:spPr bwMode="auto">
          <a:xfrm>
            <a:off x="1541780" y="261620"/>
            <a:ext cx="9676765" cy="4222115"/>
          </a:xfrm>
          <a:prstGeom prst="rect">
            <a:avLst/>
          </a:prstGeom>
          <a:noFill/>
          <a:ln w="9525">
            <a:noFill/>
            <a:miter lim="800000"/>
          </a:ln>
          <a:effectLst/>
        </p:spPr>
        <p:txBody>
          <a:bodyPr/>
          <a:lstStyle/>
          <a:p>
            <a:pPr marL="287655" marR="0" lvl="0" indent="-635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itchFamily="18" charset="0"/>
              <a:ea typeface="宋体" panose="02010600030101010101" pitchFamily="2" charset="-122"/>
              <a:cs typeface="+mn-cs"/>
            </a:endParaRPr>
          </a:p>
          <a:p>
            <a:pPr marL="287655" marR="0" lvl="0" indent="-635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itchFamily="18" charset="0"/>
              <a:ea typeface="宋体" panose="02010600030101010101" pitchFamily="2" charset="-122"/>
              <a:cs typeface="+mn-cs"/>
            </a:endParaRPr>
          </a:p>
          <a:p>
            <a:pPr marL="287655" marR="0" lvl="0" indent="-635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itchFamily="18" charset="0"/>
              <a:ea typeface="宋体" panose="02010600030101010101" pitchFamily="2" charset="-122"/>
              <a:cs typeface="+mn-cs"/>
            </a:endParaRPr>
          </a:p>
          <a:p>
            <a:pPr marL="287655" marR="0" lvl="0" indent="-635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itchFamily="18" charset="0"/>
              <a:ea typeface="宋体" panose="02010600030101010101" pitchFamily="2" charset="-122"/>
              <a:cs typeface="+mn-cs"/>
            </a:endParaRPr>
          </a:p>
          <a:p>
            <a:pPr marL="287655" marR="0" lvl="0" indent="-635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itchFamily="18" charset="0"/>
              <a:ea typeface="宋体" panose="02010600030101010101" pitchFamily="2" charset="-122"/>
              <a:cs typeface="+mn-cs"/>
            </a:endParaRPr>
          </a:p>
          <a:p>
            <a:pPr marL="287655" marR="0" lvl="0" indent="-635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itchFamily="18" charset="0"/>
              <a:ea typeface="宋体" panose="02010600030101010101" pitchFamily="2" charset="-122"/>
              <a:cs typeface="+mn-cs"/>
            </a:endParaRPr>
          </a:p>
          <a:p>
            <a:pPr marL="287655" marR="0" lvl="0" indent="-635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itchFamily="18" charset="0"/>
              <a:ea typeface="宋体" panose="02010600030101010101" pitchFamily="2" charset="-122"/>
              <a:cs typeface="+mn-cs"/>
            </a:endParaRPr>
          </a:p>
          <a:p>
            <a:pPr marL="287655" marR="0" lvl="0" indent="-635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itchFamily="18" charset="0"/>
              <a:ea typeface="宋体" panose="02010600030101010101" pitchFamily="2" charset="-122"/>
              <a:cs typeface="+mn-cs"/>
            </a:endParaRPr>
          </a:p>
          <a:p>
            <a:pPr marL="287655" marR="0" lvl="0" indent="-635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itchFamily="18" charset="0"/>
              <a:ea typeface="宋体" panose="02010600030101010101" pitchFamily="2" charset="-122"/>
              <a:cs typeface="+mn-cs"/>
            </a:endParaRPr>
          </a:p>
          <a:p>
            <a:pPr marL="287655" marR="0" lvl="0" indent="-635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Garamond" pitchFamily="18" charset="0"/>
                <a:ea typeface="宋体" panose="02010600030101010101" pitchFamily="2" charset="-122"/>
                <a:cs typeface="+mn-cs"/>
              </a:rPr>
              <a:t>旧</a:t>
            </a:r>
            <a:r>
              <a:rPr kumimoji="0" lang="zh-CN" altLang="en-US" sz="28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itchFamily="18" charset="0"/>
                <a:ea typeface="宋体" panose="02010600030101010101" pitchFamily="2" charset="-122"/>
                <a:cs typeface="+mn-cs"/>
              </a:rPr>
              <a:t>木板房刷漆工程改进的</a:t>
            </a:r>
            <a:r>
              <a:rPr kumimoji="0" lang="en-US" altLang="zh-CN" sz="28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itchFamily="18" charset="0"/>
                <a:ea typeface="宋体" panose="02010600030101010101" pitchFamily="2" charset="-122"/>
                <a:cs typeface="+mn-cs"/>
              </a:rPr>
              <a:t>Gantt</a:t>
            </a:r>
            <a:r>
              <a:rPr kumimoji="0" lang="zh-CN" altLang="en-US" sz="28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itchFamily="18" charset="0"/>
                <a:ea typeface="宋体" panose="02010600030101010101" pitchFamily="2" charset="-122"/>
                <a:cs typeface="+mn-cs"/>
              </a:rPr>
              <a:t>图之一</a:t>
            </a:r>
          </a:p>
        </p:txBody>
      </p:sp>
      <p:pic>
        <p:nvPicPr>
          <p:cNvPr id="15364" name="Picture 5" descr="rj139"/>
          <p:cNvPicPr>
            <a:picLocks noChangeAspect="1"/>
          </p:cNvPicPr>
          <p:nvPr/>
        </p:nvPicPr>
        <p:blipFill>
          <a:blip r:embed="rId2" cstate="print"/>
          <a:stretch>
            <a:fillRect/>
          </a:stretch>
        </p:blipFill>
        <p:spPr>
          <a:xfrm>
            <a:off x="1342810" y="1269614"/>
            <a:ext cx="9387205" cy="392493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1+#ppt_w/2"/>
                                          </p:val>
                                        </p:tav>
                                        <p:tav tm="100000">
                                          <p:val>
                                            <p:strVal val="#ppt_x"/>
                                          </p:val>
                                        </p:tav>
                                      </p:tavLst>
                                    </p:anim>
                                    <p:anim calcmode="lin" valueType="num">
                                      <p:cBhvr additive="base">
                                        <p:cTn id="8" dur="500" fill="hold"/>
                                        <p:tgtEl>
                                          <p:spTgt spid="1536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22916">
                                            <p:txEl>
                                              <p:pRg st="9" end="9"/>
                                            </p:txEl>
                                          </p:spTgt>
                                        </p:tgtEl>
                                        <p:attrNameLst>
                                          <p:attrName>style.visibility</p:attrName>
                                        </p:attrNameLst>
                                      </p:cBhvr>
                                      <p:to>
                                        <p:strVal val="visible"/>
                                      </p:to>
                                    </p:set>
                                    <p:animEffect transition="in" filter="wipe(left)">
                                      <p:cBhvr>
                                        <p:cTn id="12" dur="500"/>
                                        <p:tgtEl>
                                          <p:spTgt spid="42291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4674" name="Rectangle 2"/>
          <p:cNvSpPr>
            <a:spLocks noGrp="1" noChangeArrowheads="1"/>
          </p:cNvSpPr>
          <p:nvPr>
            <p:ph type="body" idx="1"/>
          </p:nvPr>
        </p:nvSpPr>
        <p:spPr>
          <a:xfrm>
            <a:off x="766762" y="1845662"/>
            <a:ext cx="10296858" cy="3847114"/>
          </a:xfrm>
        </p:spPr>
        <p:txBody>
          <a:bodyPr wrap="square" lIns="91440" tIns="45720" rIns="91440" bIns="45720" numCol="1" anchor="t" anchorCtr="0" compatLnSpc="1"/>
          <a:lstStyle/>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工程网络是制定进度计划时另一种常用的图形工具；</a:t>
            </a:r>
          </a:p>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它能描绘任务分解情况以及每项活动／作业的开始时间和结束时间，此外，它还显式地描绘各个作业彼此间的依赖关系；</a:t>
            </a:r>
          </a:p>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工程网络图要求绘制者理解项目中哪些部分可以并行；</a:t>
            </a:r>
          </a:p>
        </p:txBody>
      </p:sp>
      <p:sp>
        <p:nvSpPr>
          <p:cNvPr id="284675" name="Rectangle 3"/>
          <p:cNvSpPr>
            <a:spLocks noRot="1" noChangeArrowheads="1"/>
          </p:cNvSpPr>
          <p:nvPr/>
        </p:nvSpPr>
        <p:spPr bwMode="auto">
          <a:xfrm>
            <a:off x="838518" y="117475"/>
            <a:ext cx="8229600" cy="706438"/>
          </a:xfrm>
          <a:prstGeom prst="rect">
            <a:avLst/>
          </a:prstGeom>
          <a:noFill/>
          <a:ln w="9525">
            <a:noFill/>
          </a:ln>
        </p:spPr>
        <p:txBody>
          <a:bodyPr vert="horz" lIns="108850" tIns="54425" rIns="108850" bIns="54425" rtlCol="0" anchor="ctr" anchorCtr="0">
            <a:noAutofit/>
          </a:bodyPr>
          <a:lstStyle/>
          <a:p>
            <a:pPr lvl="0" algn="l" defTabSz="1088390" fontAlgn="auto">
              <a:buClrTx/>
              <a:buSzTx/>
              <a:buFontTx/>
            </a:pPr>
            <a:r>
              <a:rPr kumimoji="1" lang="zh-CN" altLang="en-US" sz="3600" b="1" dirty="0">
                <a:solidFill>
                  <a:srgbClr val="00F2FC"/>
                </a:solidFill>
                <a:latin typeface="黑体" panose="02010609060101010101" pitchFamily="49" charset="-122"/>
                <a:ea typeface="黑体" panose="02010609060101010101" pitchFamily="49" charset="-122"/>
                <a:cs typeface="+mj-cs"/>
                <a:sym typeface="+mn-ea"/>
              </a:rPr>
              <a:t>工程网络</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1270318" y="1197610"/>
            <a:ext cx="9721296" cy="5184775"/>
          </a:xfrm>
        </p:spPr>
        <p:txBody>
          <a:bodyPr wrap="square" lIns="91440" tIns="45720" rIns="91440" bIns="45720" numCol="1" anchor="t" anchorCtr="0" compatLnSpc="1"/>
          <a:lstStyle/>
          <a:p>
            <a:pPr marL="342900" marR="0" lvl="0" indent="-342900" algn="l" defTabSz="914400" rtl="0" eaLnBrk="1" fontAlgn="base" latinLnBrk="0" hangingPunct="1">
              <a:lnSpc>
                <a:spcPts val="4320"/>
              </a:lnSpc>
              <a:spcBef>
                <a:spcPct val="20000"/>
              </a:spcBef>
              <a:spcAft>
                <a:spcPct val="0"/>
              </a:spcAft>
              <a:buClr>
                <a:schemeClr val="hlink"/>
              </a:buClr>
              <a:buSzPct val="70000"/>
              <a:buFont typeface="Wingdings" panose="05000000000000000000" pitchFamily="2" charset="2"/>
              <a:buNone/>
              <a:defRPr/>
            </a:pPr>
            <a:r>
              <a:rPr kumimoji="0" lang="zh-CN" altLang="en-US" sz="32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注意区分活动与里程碑：</a:t>
            </a:r>
          </a:p>
          <a:p>
            <a:pPr marL="342900" marR="0" lvl="0" indent="-342900" algn="l" defTabSz="914400" rtl="0" eaLnBrk="1" fontAlgn="base" latinLnBrk="0" hangingPunct="1">
              <a:lnSpc>
                <a:spcPts val="432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活动（</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Activity</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）：一个活动是项目的一部分，它要耗费一段时间，有开始和结束。</a:t>
            </a:r>
          </a:p>
          <a:p>
            <a:pPr marL="342900" marR="0" lvl="0" indent="-342900" algn="l" defTabSz="914400" rtl="0" eaLnBrk="1" fontAlgn="base" latinLnBrk="0" hangingPunct="1">
              <a:lnSpc>
                <a:spcPts val="432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里程碑（</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Milestone</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）：一个里程碑是某个活动完成的标志，它是一个特定的时间点。</a:t>
            </a:r>
          </a:p>
          <a:p>
            <a:pPr marL="342900" marR="0" lvl="0" indent="-342900" algn="l" defTabSz="914400" rtl="0" eaLnBrk="1" fontAlgn="base" latinLnBrk="0" hangingPunct="1">
              <a:lnSpc>
                <a:spcPts val="432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用箭头表示活动／作业；</a:t>
            </a:r>
          </a:p>
          <a:p>
            <a:pPr marL="342900" marR="0" lvl="0" indent="-342900" algn="l" defTabSz="914400" rtl="0" eaLnBrk="1" fontAlgn="base" latinLnBrk="0" hangingPunct="1">
              <a:lnSpc>
                <a:spcPts val="432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用圆圈表示里程碑／事件。</a:t>
            </a:r>
          </a:p>
        </p:txBody>
      </p:sp>
      <p:sp>
        <p:nvSpPr>
          <p:cNvPr id="10244" name="Rectangle 4"/>
          <p:cNvSpPr>
            <a:spLocks noRot="1" noChangeArrowheads="1"/>
          </p:cNvSpPr>
          <p:nvPr/>
        </p:nvSpPr>
        <p:spPr bwMode="auto">
          <a:xfrm>
            <a:off x="838518" y="117475"/>
            <a:ext cx="8229600" cy="706438"/>
          </a:xfrm>
          <a:prstGeom prst="rect">
            <a:avLst/>
          </a:prstGeom>
          <a:noFill/>
          <a:ln w="9525">
            <a:noFill/>
          </a:ln>
        </p:spPr>
        <p:txBody>
          <a:bodyPr vert="horz" lIns="108850" tIns="54425" rIns="108850" bIns="54425" rtlCol="0" anchor="ctr" anchorCtr="0">
            <a:noAutofit/>
          </a:bodyPr>
          <a:lstStyle/>
          <a:p>
            <a:pPr lvl="0" algn="l" defTabSz="1088390" fontAlgn="auto">
              <a:buClrTx/>
              <a:buSzTx/>
              <a:buFontTx/>
            </a:pPr>
            <a:r>
              <a:rPr kumimoji="1" lang="zh-CN" altLang="en-US" sz="3600" b="1" dirty="0">
                <a:solidFill>
                  <a:srgbClr val="00F2FC"/>
                </a:solidFill>
                <a:latin typeface="黑体" panose="02010609060101010101" pitchFamily="49" charset="-122"/>
                <a:ea typeface="黑体" panose="02010609060101010101" pitchFamily="49" charset="-122"/>
                <a:cs typeface="+mj-cs"/>
                <a:sym typeface="+mn-ea"/>
              </a:rPr>
              <a:t>工程网络</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8" name="Rectangle 4"/>
          <p:cNvSpPr>
            <a:spLocks noChangeArrowheads="1"/>
          </p:cNvSpPr>
          <p:nvPr/>
        </p:nvSpPr>
        <p:spPr bwMode="auto">
          <a:xfrm>
            <a:off x="1054786" y="1629644"/>
            <a:ext cx="10440870" cy="4023178"/>
          </a:xfrm>
          <a:prstGeom prst="rect">
            <a:avLst/>
          </a:prstGeom>
          <a:noFill/>
          <a:ln w="9525">
            <a:noFill/>
            <a:miter lim="800000"/>
          </a:ln>
          <a:effectLst/>
        </p:spPr>
        <p:txBody>
          <a:bodyPr/>
          <a:lstStyle/>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itchFamily="18" charset="0"/>
                <a:ea typeface="宋体" panose="02010600030101010101" pitchFamily="2" charset="-122"/>
                <a:cs typeface="+mn-cs"/>
              </a:rPr>
              <a:t>活动的四个参数：</a:t>
            </a:r>
          </a:p>
          <a:p>
            <a:pPr marL="742950" marR="0" lvl="1" indent="-285750" algn="l" defTabSz="914400" rtl="0" eaLnBrk="1" fontAlgn="base" latinLnBrk="0" hangingPunct="1">
              <a:lnSpc>
                <a:spcPts val="384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itchFamily="18" charset="0"/>
                <a:ea typeface="宋体" panose="02010600030101010101" pitchFamily="2" charset="-122"/>
                <a:cs typeface="+mn-cs"/>
              </a:rPr>
              <a:t>前置条件</a:t>
            </a:r>
            <a:r>
              <a:rPr kumimoji="0" lang="en-US" altLang="zh-CN" sz="28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itchFamily="18" charset="0"/>
                <a:ea typeface="宋体" panose="02010600030101010101" pitchFamily="2" charset="-122"/>
                <a:cs typeface="+mn-cs"/>
              </a:rPr>
              <a:t>(Precursor)</a:t>
            </a:r>
            <a:r>
              <a:rPr kumimoji="0" lang="zh-CN" altLang="en-US" sz="28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itchFamily="18" charset="0"/>
                <a:ea typeface="宋体" panose="02010600030101010101" pitchFamily="2" charset="-122"/>
                <a:cs typeface="+mn-cs"/>
              </a:rPr>
              <a:t>：</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itchFamily="18" charset="0"/>
                <a:ea typeface="宋体" panose="02010600030101010101" pitchFamily="2" charset="-122"/>
                <a:cs typeface="+mn-cs"/>
              </a:rPr>
              <a:t>活动开始前必须发生的事件。</a:t>
            </a:r>
          </a:p>
          <a:p>
            <a:pPr marL="742950" marR="0" lvl="1" indent="-285750" algn="l" defTabSz="914400" rtl="0" eaLnBrk="1" fontAlgn="base" latinLnBrk="0" hangingPunct="1">
              <a:lnSpc>
                <a:spcPts val="384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itchFamily="18" charset="0"/>
                <a:ea typeface="宋体" panose="02010600030101010101" pitchFamily="2" charset="-122"/>
                <a:cs typeface="+mn-cs"/>
              </a:rPr>
              <a:t>持续时间(Duration)：</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itchFamily="18" charset="0"/>
                <a:ea typeface="宋体" panose="02010600030101010101" pitchFamily="2" charset="-122"/>
                <a:cs typeface="+mn-cs"/>
              </a:rPr>
              <a:t>完成活动所需的时间。</a:t>
            </a:r>
            <a:endParaRPr kumimoji="0" lang="zh-CN" altLang="en-US" sz="28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itchFamily="18" charset="0"/>
              <a:ea typeface="宋体" panose="02010600030101010101" pitchFamily="2" charset="-122"/>
              <a:cs typeface="+mn-cs"/>
            </a:endParaRPr>
          </a:p>
          <a:p>
            <a:pPr marL="742950" marR="0" lvl="1" indent="-285750" algn="l" defTabSz="914400" rtl="0" eaLnBrk="1" fontAlgn="base" latinLnBrk="0" hangingPunct="1">
              <a:lnSpc>
                <a:spcPts val="384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itchFamily="18" charset="0"/>
                <a:ea typeface="宋体" panose="02010600030101010101" pitchFamily="2" charset="-122"/>
                <a:cs typeface="+mn-cs"/>
              </a:rPr>
              <a:t>最终期限(Due Date)：</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itchFamily="18" charset="0"/>
                <a:ea typeface="宋体" panose="02010600030101010101" pitchFamily="2" charset="-122"/>
                <a:cs typeface="+mn-cs"/>
              </a:rPr>
              <a:t>日期，活动必须在此之前完成。</a:t>
            </a:r>
          </a:p>
          <a:p>
            <a:pPr marL="742950" marR="0" lvl="1" indent="-285750" algn="l" defTabSz="914400" rtl="0" eaLnBrk="1" fontAlgn="base" latinLnBrk="0" hangingPunct="1">
              <a:lnSpc>
                <a:spcPts val="384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itchFamily="18" charset="0"/>
                <a:ea typeface="宋体" panose="02010600030101010101" pitchFamily="2" charset="-122"/>
                <a:cs typeface="+mn-cs"/>
              </a:rPr>
              <a:t>结束点(Endpoint)：</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itchFamily="18" charset="0"/>
                <a:ea typeface="宋体" panose="02010600030101010101" pitchFamily="2" charset="-122"/>
                <a:cs typeface="+mn-cs"/>
              </a:rPr>
              <a:t>通常是活动对应的里程碑或可交付成果。</a:t>
            </a:r>
          </a:p>
        </p:txBody>
      </p:sp>
      <p:sp>
        <p:nvSpPr>
          <p:cNvPr id="205829" name="Rectangle 5"/>
          <p:cNvSpPr>
            <a:spLocks noRot="1" noChangeArrowheads="1"/>
          </p:cNvSpPr>
          <p:nvPr/>
        </p:nvSpPr>
        <p:spPr bwMode="auto">
          <a:xfrm>
            <a:off x="910323" y="117511"/>
            <a:ext cx="8231886" cy="706634"/>
          </a:xfrm>
          <a:prstGeom prst="rect">
            <a:avLst/>
          </a:prstGeom>
          <a:noFill/>
          <a:ln w="9525">
            <a:noFill/>
          </a:ln>
        </p:spPr>
        <p:txBody>
          <a:bodyPr vert="horz" lIns="108850" tIns="54425" rIns="108850" bIns="54425" rtlCol="0" anchor="ctr" anchorCtr="0">
            <a:noAutofit/>
          </a:bodyPr>
          <a:lstStyle/>
          <a:p>
            <a:pPr lvl="0" algn="l" defTabSz="1088390" fontAlgn="auto">
              <a:buClrTx/>
              <a:buSzTx/>
              <a:buFontTx/>
            </a:pPr>
            <a:r>
              <a:rPr kumimoji="1" lang="zh-CN" altLang="en-US" sz="3600" b="1" dirty="0">
                <a:solidFill>
                  <a:srgbClr val="00F2FC"/>
                </a:solidFill>
                <a:latin typeface="黑体" panose="02010609060101010101" pitchFamily="49" charset="-122"/>
                <a:ea typeface="黑体" panose="02010609060101010101" pitchFamily="49" charset="-122"/>
                <a:cs typeface="+mj-cs"/>
                <a:sym typeface="+mn-ea"/>
              </a:rPr>
              <a:t>工程网络</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Rot="1" noChangeArrowheads="1"/>
          </p:cNvSpPr>
          <p:nvPr/>
        </p:nvSpPr>
        <p:spPr bwMode="auto">
          <a:xfrm>
            <a:off x="910323" y="117511"/>
            <a:ext cx="8231886" cy="706634"/>
          </a:xfrm>
          <a:prstGeom prst="rect">
            <a:avLst/>
          </a:prstGeom>
          <a:noFill/>
          <a:ln w="9525">
            <a:noFill/>
          </a:ln>
        </p:spPr>
        <p:txBody>
          <a:bodyPr vert="horz" lIns="108850" tIns="54425" rIns="108850" bIns="54425" rtlCol="0" anchor="ctr" anchorCtr="0">
            <a:noAutofit/>
          </a:bodyPr>
          <a:lstStyle/>
          <a:p>
            <a:pPr lvl="0" algn="l" defTabSz="1088390" fontAlgn="auto">
              <a:buClrTx/>
              <a:buSzTx/>
              <a:buFontTx/>
            </a:pPr>
            <a:r>
              <a:rPr kumimoji="1" lang="zh-CN" altLang="en-US" sz="3600" b="1" dirty="0">
                <a:solidFill>
                  <a:srgbClr val="00F2FC"/>
                </a:solidFill>
                <a:latin typeface="黑体" panose="02010609060101010101" pitchFamily="49" charset="-122"/>
                <a:ea typeface="黑体" panose="02010609060101010101" pitchFamily="49" charset="-122"/>
                <a:cs typeface="+mj-cs"/>
                <a:sym typeface="+mn-ea"/>
              </a:rPr>
              <a:t>工程网络</a:t>
            </a:r>
          </a:p>
        </p:txBody>
      </p:sp>
      <p:pic>
        <p:nvPicPr>
          <p:cNvPr id="6149" name="Picture 5" descr="EngineeringNetwork-Paintwork-01"/>
          <p:cNvPicPr>
            <a:picLocks noChangeAspect="1"/>
          </p:cNvPicPr>
          <p:nvPr/>
        </p:nvPicPr>
        <p:blipFill>
          <a:blip r:embed="rId3" cstate="print"/>
          <a:stretch>
            <a:fillRect/>
          </a:stretch>
        </p:blipFill>
        <p:spPr>
          <a:xfrm>
            <a:off x="1522095" y="1268765"/>
            <a:ext cx="9146540" cy="4822576"/>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 calcmode="lin" valueType="num">
                                      <p:cBhvr additive="base">
                                        <p:cTn id="7" dur="500" fill="hold"/>
                                        <p:tgtEl>
                                          <p:spTgt spid="6149"/>
                                        </p:tgtEl>
                                        <p:attrNameLst>
                                          <p:attrName>ppt_x</p:attrName>
                                        </p:attrNameLst>
                                      </p:cBhvr>
                                      <p:tavLst>
                                        <p:tav tm="0">
                                          <p:val>
                                            <p:strVal val="0-#ppt_w/2"/>
                                          </p:val>
                                        </p:tav>
                                        <p:tav tm="100000">
                                          <p:val>
                                            <p:strVal val="#ppt_x"/>
                                          </p:val>
                                        </p:tav>
                                      </p:tavLst>
                                    </p:anim>
                                    <p:anim calcmode="lin" valueType="num">
                                      <p:cBhvr additive="base">
                                        <p:cTn id="8" dur="500" fill="hold"/>
                                        <p:tgtEl>
                                          <p:spTgt spid="61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1270804" y="1917668"/>
            <a:ext cx="9361266" cy="2736794"/>
          </a:xfrm>
        </p:spPr>
        <p:txBody>
          <a:bodyPr wrap="square" lIns="91440" tIns="45720" rIns="91440" bIns="45720" numCol="1" anchor="t" anchorCtr="0" compatLnSpc="1"/>
          <a:lstStyle/>
          <a:p>
            <a:pPr marL="342900" marR="0" lvl="0" indent="-342900" algn="l" defTabSz="914400" rtl="0" eaLnBrk="1" fontAlgn="base" latinLnBrk="0" hangingPunct="1">
              <a:lnSpc>
                <a:spcPts val="3840"/>
              </a:lnSpc>
              <a:spcBef>
                <a:spcPct val="20000"/>
              </a:spcBef>
              <a:spcAft>
                <a:spcPts val="60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首先，把每个作业估计需要使用的时间写在表示该项作业的箭头上方。 </a:t>
            </a:r>
          </a:p>
          <a:p>
            <a:pPr marL="342900" marR="0" lvl="0" indent="-342900" algn="l" defTabSz="914400" rtl="0" eaLnBrk="1" fontAlgn="base" latinLnBrk="0" hangingPunct="1">
              <a:lnSpc>
                <a:spcPts val="3840"/>
              </a:lnSpc>
              <a:spcBef>
                <a:spcPct val="20000"/>
              </a:spcBef>
              <a:spcAft>
                <a:spcPts val="60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其次，为每个事件计算下述两个统计数字：最早时刻</a:t>
            </a:r>
            <a:r>
              <a:rPr kumimoji="0" lang="en-US" altLang="zh-CN"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EET</a:t>
            </a: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和最迟时刻</a:t>
            </a:r>
            <a:r>
              <a:rPr kumimoji="0" lang="en-US" altLang="zh-CN"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LET</a:t>
            </a: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p>
        </p:txBody>
      </p:sp>
      <p:sp>
        <p:nvSpPr>
          <p:cNvPr id="11268" name="Rectangle 4"/>
          <p:cNvSpPr>
            <a:spLocks noRot="1" noChangeArrowheads="1"/>
          </p:cNvSpPr>
          <p:nvPr/>
        </p:nvSpPr>
        <p:spPr bwMode="auto">
          <a:xfrm>
            <a:off x="910273" y="117475"/>
            <a:ext cx="8229600" cy="706438"/>
          </a:xfrm>
          <a:prstGeom prst="rect">
            <a:avLst/>
          </a:prstGeom>
          <a:noFill/>
          <a:ln w="9525">
            <a:noFill/>
          </a:ln>
        </p:spPr>
        <p:txBody>
          <a:bodyPr vert="horz" lIns="108850" tIns="54425" rIns="108850" bIns="54425" rtlCol="0" anchor="ctr" anchorCtr="0">
            <a:noAutofit/>
          </a:bodyPr>
          <a:lstStyle/>
          <a:p>
            <a:pPr lvl="0" algn="l" defTabSz="1088390" fontAlgn="auto">
              <a:buClrTx/>
              <a:buSzTx/>
              <a:buFontTx/>
            </a:pPr>
            <a:r>
              <a:rPr kumimoji="1" lang="zh-CN" altLang="en-US" sz="3600" b="1" dirty="0">
                <a:solidFill>
                  <a:srgbClr val="00F2FC"/>
                </a:solidFill>
                <a:latin typeface="黑体" panose="02010609060101010101" pitchFamily="49" charset="-122"/>
                <a:ea typeface="黑体" panose="02010609060101010101" pitchFamily="49" charset="-122"/>
                <a:cs typeface="+mj-cs"/>
                <a:sym typeface="+mn-ea"/>
              </a:rPr>
              <a:t>估算工程进度</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body" idx="1"/>
          </p:nvPr>
        </p:nvSpPr>
        <p:spPr>
          <a:xfrm>
            <a:off x="406731" y="1269048"/>
            <a:ext cx="11160931" cy="5113338"/>
          </a:xfrm>
        </p:spPr>
        <p:txBody>
          <a:bodyPr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ts val="60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事件的最早时刻（</a:t>
            </a:r>
            <a:r>
              <a:rPr kumimoji="0" lang="en-US" altLang="zh-CN"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EET</a:t>
            </a: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）是该事件可以发生的最早时间：</a:t>
            </a:r>
            <a:endParaRPr kumimoji="0" lang="zh-CN" altLang="en-US" sz="32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ts val="1200"/>
              </a:spcBef>
              <a:spcAft>
                <a:spcPts val="60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第一个事件</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的最早时刻定义为零。其他事件的最早时刻在工程网络上</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从左至右</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按事件发生顺序计算：</a:t>
            </a:r>
          </a:p>
          <a:p>
            <a:pPr marL="742950" marR="0" lvl="1" indent="-285750" algn="l" defTabSz="914400" rtl="0" eaLnBrk="1" fontAlgn="base" latinLnBrk="0" hangingPunct="1">
              <a:lnSpc>
                <a:spcPct val="100000"/>
              </a:lnSpc>
              <a:spcBef>
                <a:spcPts val="1200"/>
              </a:spcBef>
              <a:spcAft>
                <a:spcPts val="60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1</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）考虑</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进入</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该事件的所有作业</a:t>
            </a:r>
          </a:p>
          <a:p>
            <a:pPr marL="742950" marR="0" lvl="1" indent="-285750" algn="l" defTabSz="914400" rtl="0" eaLnBrk="1" fontAlgn="base" latinLnBrk="0" hangingPunct="1">
              <a:lnSpc>
                <a:spcPct val="100000"/>
              </a:lnSpc>
              <a:spcBef>
                <a:spcPts val="1200"/>
              </a:spcBef>
              <a:spcAft>
                <a:spcPts val="60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2</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）对于其中每个作业都计算它的</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持续时间与其起始事件的</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EET</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之和</a:t>
            </a:r>
          </a:p>
          <a:p>
            <a:pPr marL="742950" marR="0" lvl="1" indent="-285750" algn="l" defTabSz="914400" rtl="0" eaLnBrk="1" fontAlgn="base" latinLnBrk="0" hangingPunct="1">
              <a:lnSpc>
                <a:spcPct val="100000"/>
              </a:lnSpc>
              <a:spcBef>
                <a:spcPts val="1200"/>
              </a:spcBef>
              <a:spcAft>
                <a:spcPts val="60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3</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）选取上述</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和数中的最大值</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作为该事件的最早时刻</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EET</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 </a:t>
            </a:r>
          </a:p>
        </p:txBody>
      </p:sp>
      <p:sp>
        <p:nvSpPr>
          <p:cNvPr id="288771" name="Rectangle 3"/>
          <p:cNvSpPr>
            <a:spLocks noRot="1" noChangeArrowheads="1"/>
          </p:cNvSpPr>
          <p:nvPr/>
        </p:nvSpPr>
        <p:spPr bwMode="auto">
          <a:xfrm>
            <a:off x="982663" y="189230"/>
            <a:ext cx="8229600" cy="706438"/>
          </a:xfrm>
          <a:prstGeom prst="rect">
            <a:avLst/>
          </a:prstGeom>
          <a:noFill/>
          <a:ln w="9525">
            <a:noFill/>
          </a:ln>
        </p:spPr>
        <p:txBody>
          <a:bodyPr vert="horz" lIns="108850" tIns="54425" rIns="108850" bIns="54425" rtlCol="0" anchor="ctr" anchorCtr="0">
            <a:noAutofit/>
          </a:bodyPr>
          <a:lstStyle/>
          <a:p>
            <a:pPr lvl="0" algn="l" defTabSz="1088390" fontAlgn="auto">
              <a:buClrTx/>
              <a:buSzTx/>
              <a:buFontTx/>
            </a:pPr>
            <a:r>
              <a:rPr kumimoji="1" lang="zh-CN" altLang="en-US" sz="3600" b="1" dirty="0">
                <a:solidFill>
                  <a:srgbClr val="00F2FC"/>
                </a:solidFill>
                <a:latin typeface="黑体" panose="02010609060101010101" pitchFamily="49" charset="-122"/>
                <a:ea typeface="黑体" panose="02010609060101010101" pitchFamily="49" charset="-122"/>
                <a:cs typeface="+mj-cs"/>
                <a:sym typeface="+mn-ea"/>
              </a:rPr>
              <a:t>估算工程进度</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nvSpPr>
        <p:spPr>
          <a:xfrm>
            <a:off x="478738" y="1269048"/>
            <a:ext cx="11160930" cy="5113338"/>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9pPr>
          </a:lstStyle>
          <a:p>
            <a:pPr marL="342900" marR="0" lvl="0" indent="-342900" algn="l" defTabSz="914400" rtl="0" eaLnBrk="1" fontAlgn="base" latinLnBrk="0" hangingPunct="1">
              <a:spcBef>
                <a:spcPts val="1200"/>
              </a:spcBef>
              <a:spcAft>
                <a:spcPts val="60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事件的最迟时刻（</a:t>
            </a:r>
            <a:r>
              <a:rPr kumimoji="0" lang="en-US" altLang="zh-CN"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LET</a:t>
            </a: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）是在不影响工程竣工时间的前提下，该事件最晚可以发生的时间：</a:t>
            </a:r>
          </a:p>
          <a:p>
            <a:pPr marL="742950" marR="0" lvl="1" indent="-285750" algn="l" defTabSz="914400" rtl="0" eaLnBrk="1" fontAlgn="base" latinLnBrk="0" hangingPunct="1">
              <a:spcBef>
                <a:spcPts val="1200"/>
              </a:spcBef>
              <a:spcAft>
                <a:spcPts val="60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最后一个事件</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（工程结束）的最迟时刻就是它的最早时刻。其他事件的最迟时刻在工程网络上</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从右至左</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按逆作业流的方向计算。</a:t>
            </a:r>
            <a:endPar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spcBef>
                <a:spcPts val="1200"/>
              </a:spcBef>
              <a:spcAft>
                <a:spcPts val="60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1</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）考虑</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离开</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该事件的所有作业</a:t>
            </a:r>
          </a:p>
          <a:p>
            <a:pPr marL="742950" marR="0" lvl="1" indent="-285750" algn="l" defTabSz="914400" rtl="0" eaLnBrk="1" fontAlgn="base" latinLnBrk="0" hangingPunct="1">
              <a:spcBef>
                <a:spcPts val="1200"/>
              </a:spcBef>
              <a:spcAft>
                <a:spcPts val="60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2</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）从其中每个作业的</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结束事件的</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LET</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中减去该作业的持续时间</a:t>
            </a:r>
          </a:p>
          <a:p>
            <a:pPr marL="742950" marR="0" lvl="1" indent="-285750" algn="l" defTabSz="914400" rtl="0" eaLnBrk="1" fontAlgn="base" latinLnBrk="0" hangingPunct="1">
              <a:spcBef>
                <a:spcPts val="1200"/>
              </a:spcBef>
              <a:spcAft>
                <a:spcPts val="60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3</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）选取上述</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差数中的最小值</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作为该事件的最迟时刻</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LET</a:t>
            </a:r>
            <a:endPar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endParaRPr>
          </a:p>
        </p:txBody>
      </p:sp>
      <p:sp>
        <p:nvSpPr>
          <p:cNvPr id="5" name="Rectangle 3"/>
          <p:cNvSpPr>
            <a:spLocks noRot="1" noChangeArrowheads="1"/>
          </p:cNvSpPr>
          <p:nvPr/>
        </p:nvSpPr>
        <p:spPr bwMode="auto">
          <a:xfrm>
            <a:off x="910273" y="117475"/>
            <a:ext cx="8229600" cy="706438"/>
          </a:xfrm>
          <a:prstGeom prst="rect">
            <a:avLst/>
          </a:prstGeom>
          <a:noFill/>
          <a:ln w="9525">
            <a:noFill/>
          </a:ln>
        </p:spPr>
        <p:txBody>
          <a:bodyPr vert="horz" lIns="108850" tIns="54425" rIns="108850" bIns="54425" rtlCol="0" anchor="ctr" anchorCtr="0">
            <a:noAutofit/>
          </a:bodyPr>
          <a:lstStyle/>
          <a:p>
            <a:pPr lvl="0" algn="l" defTabSz="1088390" fontAlgn="auto">
              <a:buClrTx/>
              <a:buSzTx/>
              <a:buFontTx/>
            </a:pPr>
            <a:r>
              <a:rPr kumimoji="1" lang="zh-CN" altLang="en-US" sz="3600" b="1" dirty="0">
                <a:solidFill>
                  <a:srgbClr val="00F2FC"/>
                </a:solidFill>
                <a:latin typeface="黑体" panose="02010609060101010101" pitchFamily="49" charset="-122"/>
                <a:ea typeface="黑体" panose="02010609060101010101" pitchFamily="49" charset="-122"/>
                <a:cs typeface="+mj-cs"/>
                <a:sym typeface="+mn-ea"/>
              </a:rPr>
              <a:t>估算工程进度</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body" idx="1"/>
          </p:nvPr>
        </p:nvSpPr>
        <p:spPr>
          <a:xfrm>
            <a:off x="838768" y="1341438"/>
            <a:ext cx="10008834" cy="5113338"/>
          </a:xfrm>
        </p:spPr>
        <p:txBody>
          <a:bodyPr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ts val="60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一个作业可以有的全部机动时间等于它的结束事件的最迟时刻减去它的开始事件的最早时刻，再减去这个作业的持续时间：</a:t>
            </a:r>
          </a:p>
          <a:p>
            <a:pPr marL="342900" marR="0" lvl="0" indent="-342900" algn="l" defTabSz="914400" rtl="0" eaLnBrk="1" fontAlgn="base" latinLnBrk="0" hangingPunct="1">
              <a:lnSpc>
                <a:spcPct val="100000"/>
              </a:lnSpc>
              <a:spcBef>
                <a:spcPts val="1200"/>
              </a:spcBef>
              <a:spcAft>
                <a:spcPts val="600"/>
              </a:spcAft>
              <a:buClr>
                <a:schemeClr val="hlink"/>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n-lt"/>
                <a:ea typeface="+mn-ea"/>
                <a:cs typeface="+mn-cs"/>
              </a:rPr>
              <a:t>            </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机动时间＝</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(LET)</a:t>
            </a:r>
            <a:r>
              <a:rPr kumimoji="0" lang="zh-CN" altLang="en-US" sz="2800" b="1" i="0" u="none" strike="noStrike" kern="0" cap="none" spc="0" normalizeH="0" baseline="-30000" noProof="0" dirty="0" smtClean="0">
                <a:ln>
                  <a:noFill/>
                </a:ln>
                <a:solidFill>
                  <a:srgbClr val="FFFF00"/>
                </a:solidFill>
                <a:effectLst>
                  <a:outerShdw blurRad="38100" dist="38100" dir="2700000" algn="tl">
                    <a:srgbClr val="000000"/>
                  </a:outerShdw>
                </a:effectLst>
                <a:uLnTx/>
                <a:uFillTx/>
                <a:latin typeface="+mn-lt"/>
                <a:ea typeface="+mn-ea"/>
                <a:cs typeface="+mn-cs"/>
              </a:rPr>
              <a:t>结束</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 －</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(EET)</a:t>
            </a:r>
            <a:r>
              <a:rPr kumimoji="0" lang="zh-CN" altLang="en-US" sz="2800" b="1" i="0" u="none" strike="noStrike" kern="0" cap="none" spc="0" normalizeH="0" baseline="-30000" noProof="0" dirty="0" smtClean="0">
                <a:ln>
                  <a:noFill/>
                </a:ln>
                <a:solidFill>
                  <a:srgbClr val="FFFF00"/>
                </a:solidFill>
                <a:effectLst>
                  <a:outerShdw blurRad="38100" dist="38100" dir="2700000" algn="tl">
                    <a:srgbClr val="000000"/>
                  </a:outerShdw>
                </a:effectLst>
                <a:uLnTx/>
                <a:uFillTx/>
                <a:latin typeface="+mn-lt"/>
                <a:ea typeface="+mn-ea"/>
                <a:cs typeface="+mn-cs"/>
              </a:rPr>
              <a:t>开始</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－持续时间</a:t>
            </a:r>
            <a:endParaRPr kumimoji="0" lang="zh-CN" altLang="en-US" sz="28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n-lt"/>
              <a:ea typeface="+mn-ea"/>
              <a:cs typeface="+mn-cs"/>
            </a:endParaRPr>
          </a:p>
          <a:p>
            <a:pPr marL="0" marR="0" lvl="0" indent="0" algn="l" defTabSz="914400" rtl="0" eaLnBrk="1" fontAlgn="base" latinLnBrk="0" hangingPunct="1">
              <a:lnSpc>
                <a:spcPct val="100000"/>
              </a:lnSpc>
              <a:spcBef>
                <a:spcPts val="1200"/>
              </a:spcBef>
              <a:spcAft>
                <a:spcPts val="600"/>
              </a:spcAft>
              <a:buClr>
                <a:schemeClr val="hlink"/>
              </a:buClr>
              <a:buSzPct val="70000"/>
              <a:buNone/>
              <a:defRPr/>
            </a:pP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            机动时间＝可用时间－持续时间</a:t>
            </a:r>
          </a:p>
          <a:p>
            <a:pPr marL="342900" marR="0" lvl="0" indent="-342900" algn="l" defTabSz="914400" rtl="0" eaLnBrk="1" fontAlgn="base" latinLnBrk="0" hangingPunct="1">
              <a:lnSpc>
                <a:spcPct val="100000"/>
              </a:lnSpc>
              <a:spcBef>
                <a:spcPts val="1200"/>
              </a:spcBef>
              <a:spcAft>
                <a:spcPts val="600"/>
              </a:spcAft>
              <a:buClr>
                <a:schemeClr val="hlink"/>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            机动时间＝作业最晚开始时间－最早开始时间</a:t>
            </a:r>
          </a:p>
          <a:p>
            <a:pPr marL="342900" marR="0" lvl="0" indent="-342900" algn="l" defTabSz="914400" rtl="0" eaLnBrk="1" fontAlgn="base" latinLnBrk="0" hangingPunct="1">
              <a:lnSpc>
                <a:spcPct val="100000"/>
              </a:lnSpc>
              <a:spcBef>
                <a:spcPts val="1200"/>
              </a:spcBef>
              <a:spcAft>
                <a:spcPts val="600"/>
              </a:spcAft>
              <a:buClr>
                <a:schemeClr val="hlink"/>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            机动时间＝作业最晚结束时间－最早结束时间</a:t>
            </a:r>
          </a:p>
        </p:txBody>
      </p:sp>
      <p:sp>
        <p:nvSpPr>
          <p:cNvPr id="292867" name="Rectangle 3"/>
          <p:cNvSpPr>
            <a:spLocks noRot="1" noChangeArrowheads="1"/>
          </p:cNvSpPr>
          <p:nvPr/>
        </p:nvSpPr>
        <p:spPr bwMode="auto">
          <a:xfrm>
            <a:off x="766128" y="117475"/>
            <a:ext cx="8229600" cy="706438"/>
          </a:xfrm>
          <a:prstGeom prst="rect">
            <a:avLst/>
          </a:prstGeom>
          <a:noFill/>
          <a:ln w="9525">
            <a:noFill/>
          </a:ln>
        </p:spPr>
        <p:txBody>
          <a:bodyPr vert="horz" lIns="108850" tIns="54425" rIns="108850" bIns="54425" rtlCol="0" anchor="ctr" anchorCtr="0">
            <a:noAutofit/>
          </a:bodyPr>
          <a:lstStyle/>
          <a:p>
            <a:pPr lvl="0" algn="l" defTabSz="1088390" fontAlgn="auto">
              <a:buClrTx/>
              <a:buSzTx/>
              <a:buFontTx/>
            </a:pPr>
            <a:r>
              <a:rPr kumimoji="1" lang="zh-CN" altLang="en-US" sz="3600" b="1" dirty="0">
                <a:solidFill>
                  <a:srgbClr val="00F2FC"/>
                </a:solidFill>
                <a:latin typeface="黑体" panose="02010609060101010101" pitchFamily="49" charset="-122"/>
                <a:ea typeface="黑体" panose="02010609060101010101" pitchFamily="49" charset="-122"/>
                <a:cs typeface="+mj-cs"/>
                <a:sym typeface="+mn-ea"/>
              </a:rPr>
              <a:t>机动时间（Slack Time）</a:t>
            </a:r>
          </a:p>
        </p:txBody>
      </p:sp>
    </p:spTree>
    <p:extLst>
      <p:ext uri="{BB962C8B-B14F-4D97-AF65-F5344CB8AC3E}">
        <p14:creationId xmlns:p14="http://schemas.microsoft.com/office/powerpoint/2010/main" val="1069754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新版软件工程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115</TotalTime>
  <Words>762</Words>
  <Application>Microsoft Office PowerPoint</Application>
  <PresentationFormat>自定义</PresentationFormat>
  <Paragraphs>69</Paragraphs>
  <Slides>15</Slides>
  <Notes>2</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新版软件工程母版</vt:lpstr>
      <vt:lpstr>进度计划（二）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chy</dc:creator>
  <cp:lastModifiedBy>chy</cp:lastModifiedBy>
  <cp:revision>26</cp:revision>
  <dcterms:created xsi:type="dcterms:W3CDTF">2021-07-20T05:30:00Z</dcterms:created>
  <dcterms:modified xsi:type="dcterms:W3CDTF">2023-04-17T09:42:53Z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367FD1D55950409988D588FF18C70BD6</vt:lpwstr>
  </property>
  <property fmtid="{D5CDD505-2E9C-101B-9397-08002B2CF9AE}" pid="3" name="KSOProductBuildVer">
    <vt:lpwstr>2052-11.1.0.10667</vt:lpwstr>
  </property>
</Properties>
</file>