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65" r:id="rId4"/>
    <p:sldId id="257" r:id="rId5"/>
    <p:sldId id="266" r:id="rId6"/>
    <p:sldId id="258" r:id="rId7"/>
    <p:sldId id="267" r:id="rId8"/>
    <p:sldId id="268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0b81cf63dbcc1d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a0b81cf63dbcc1d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b9d8d44f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b9d8d44f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Social Media</a:t>
            </a:r>
            <a:endParaRPr sz="5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9792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Akshaya Prasad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Chen Fang, Huang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Heng Yu, Tang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EF19-BA85-4B97-9CDF-625F3B43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B577-55B5-44B5-9137-51755054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600" dirty="0"/>
              <a:t>The Social Media Chat application will provide the user a communication platform to exchange messages and images. The user will also be able to make video calls and will have an option to encrypt the messages.   </a:t>
            </a:r>
          </a:p>
        </p:txBody>
      </p:sp>
    </p:spTree>
    <p:extLst>
      <p:ext uri="{BB962C8B-B14F-4D97-AF65-F5344CB8AC3E}">
        <p14:creationId xmlns:p14="http://schemas.microsoft.com/office/powerpoint/2010/main" val="373356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217F-19E3-4BF9-82C3-BF654250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A275F-A3C3-4207-B786-681741FE0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en-US" sz="1600" dirty="0"/>
              <a:t>Regular User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dirty="0"/>
              <a:t>Premium User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dirty="0"/>
              <a:t>Admin User</a:t>
            </a:r>
          </a:p>
        </p:txBody>
      </p:sp>
    </p:spTree>
    <p:extLst>
      <p:ext uri="{BB962C8B-B14F-4D97-AF65-F5344CB8AC3E}">
        <p14:creationId xmlns:p14="http://schemas.microsoft.com/office/powerpoint/2010/main" val="19896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39332"/>
            <a:ext cx="7688700" cy="2858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altLang="zh-TW" sz="1600" b="1" u="sng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Must be able to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Register with the application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Add/Delete/Accept friend requests.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a friend request to another user, if he/she has other user’s email address used for registration.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Establish one to one chat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Initiate a video chatroom session that will be alive until the owner closes the session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altLang="zh-TW" sz="1400" dirty="0">
                <a:latin typeface="Times New Roman"/>
                <a:ea typeface="Times New Roman"/>
                <a:cs typeface="Times New Roman"/>
                <a:sym typeface="Times New Roman"/>
              </a:rPr>
              <a:t>Enable an option that will allow the premium user to encrypt the messages.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altLang="zh-TW" sz="1400" dirty="0">
                <a:latin typeface="Times New Roman"/>
                <a:ea typeface="Times New Roman"/>
                <a:cs typeface="Times New Roman"/>
                <a:sym typeface="Times New Roman"/>
              </a:rPr>
              <a:t>Send /receive images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altLang="zh-TW" sz="1400" dirty="0">
                <a:latin typeface="Times New Roman"/>
                <a:ea typeface="Times New Roman"/>
                <a:cs typeface="Times New Roman"/>
                <a:sym typeface="Times New Roman"/>
              </a:rPr>
              <a:t>Make one to one video calls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Translate messages from one language to another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44DB-BBED-4FC7-B8C7-87077964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AC6B-64A7-46A9-A1CC-CA59398BD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0200"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600" b="1" u="sng" dirty="0"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The User may be able to </a:t>
            </a:r>
          </a:p>
          <a:p>
            <a:pPr marL="127000" lvl="0" indent="0">
              <a:buClr>
                <a:srgbClr val="000000"/>
              </a:buClr>
              <a:buSzPts val="1600"/>
              <a:buNone/>
            </a:pPr>
            <a:endParaRPr lang="en-US" sz="1600" b="1" u="sng" dirty="0">
              <a:highlight>
                <a:srgbClr val="FFFFFF"/>
              </a:highlight>
              <a:latin typeface="Times New Roman"/>
              <a:cs typeface="Times New Roman"/>
              <a:sym typeface="Times New Roman"/>
            </a:endParaRP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600" dirty="0"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Make video conference calls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600" dirty="0">
                <a:highlight>
                  <a:srgbClr val="FFFFFF"/>
                </a:highlight>
                <a:latin typeface="Times New Roman"/>
                <a:cs typeface="Times New Roman"/>
                <a:sym typeface="Times New Roman"/>
              </a:rPr>
              <a:t>Send/Receive Audio Messages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altLang="zh-TW" sz="16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 chat history</a:t>
            </a: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  <a:buFont typeface="Times New Roman"/>
              <a:buAutoNum type="arabicPeriod"/>
            </a:pPr>
            <a:endParaRPr lang="en-US" sz="1400" dirty="0">
              <a:highlight>
                <a:srgbClr val="FFFFFF"/>
              </a:highlight>
              <a:latin typeface="Times New Roman"/>
              <a:cs typeface="Times New Roman"/>
              <a:sym typeface="Times New Roman"/>
            </a:endParaRP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2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Functional Requirements</a:t>
            </a:r>
            <a:endParaRPr sz="3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This must be a cross platform application.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Reliability through database mirroring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Only registered users can use the applications.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Chatting with anyone, not in your friend list is not possible.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Only premium members can use the encryption option.</a:t>
            </a:r>
          </a:p>
          <a:p>
            <a:pPr marL="584200" lvl="1" indent="0"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lvl="1" indent="0"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69B0-DC2E-4EC4-9B59-3A74EA49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06B4-DBBD-43EF-B6CF-D11F00E45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600" dirty="0"/>
              <a:t>Front End:	Python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Backend :	C#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Database:	SQL Server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Server:		Run on Windows OS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4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64FB-5C2C-45E2-9543-E915BC77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Wish you all Happy Moon Festival! </a:t>
            </a:r>
          </a:p>
        </p:txBody>
      </p:sp>
    </p:spTree>
    <p:extLst>
      <p:ext uri="{BB962C8B-B14F-4D97-AF65-F5344CB8AC3E}">
        <p14:creationId xmlns:p14="http://schemas.microsoft.com/office/powerpoint/2010/main" val="23849686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293</Words>
  <Application>Microsoft Office PowerPoint</Application>
  <PresentationFormat>On-screen Show (16:9)</PresentationFormat>
  <Paragraphs>45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Arial</vt:lpstr>
      <vt:lpstr>Times New Roman</vt:lpstr>
      <vt:lpstr>Lato</vt:lpstr>
      <vt:lpstr>Streamline</vt:lpstr>
      <vt:lpstr>Social Media</vt:lpstr>
      <vt:lpstr>Description</vt:lpstr>
      <vt:lpstr>Actors</vt:lpstr>
      <vt:lpstr>Functional Requirements </vt:lpstr>
      <vt:lpstr>Functional Requirements contd..</vt:lpstr>
      <vt:lpstr>Non Functional Requirements </vt:lpstr>
      <vt:lpstr>Technologies used</vt:lpstr>
      <vt:lpstr>Thank you .   Wish you all Happy Moon Festival!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cp:lastModifiedBy>Ak 29</cp:lastModifiedBy>
  <cp:revision>30</cp:revision>
  <dcterms:modified xsi:type="dcterms:W3CDTF">2018-09-24T21:02:43Z</dcterms:modified>
</cp:coreProperties>
</file>