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77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4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6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6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4801-9E4F-4B8C-ACCD-E2AAB0B7AC6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6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A30E-9923-40C9-8A44-9E7B0BED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006" y="0"/>
            <a:ext cx="8791575" cy="2387600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REGISTRATION FORM for student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18D1E-F10C-4F74-89CC-02332FF43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466" y="3832871"/>
            <a:ext cx="6896534" cy="3025129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Chino </a:t>
            </a:r>
            <a:r>
              <a:rPr lang="en-US" sz="2800" b="1" i="1" dirty="0" err="1">
                <a:solidFill>
                  <a:schemeClr val="bg1"/>
                </a:solidFill>
              </a:rPr>
              <a:t>ascedillas</a:t>
            </a:r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Christian </a:t>
            </a:r>
            <a:r>
              <a:rPr lang="en-US" sz="2800" b="1" i="1" dirty="0" err="1">
                <a:solidFill>
                  <a:schemeClr val="bg1"/>
                </a:solidFill>
              </a:rPr>
              <a:t>agripino</a:t>
            </a:r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Ryan </a:t>
            </a:r>
            <a:r>
              <a:rPr lang="en-US" sz="2800" b="1" i="1" dirty="0" err="1">
                <a:solidFill>
                  <a:schemeClr val="bg1"/>
                </a:solidFill>
              </a:rPr>
              <a:t>bautista</a:t>
            </a:r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Justine </a:t>
            </a:r>
            <a:r>
              <a:rPr lang="en-US" sz="2800" b="1" i="1" dirty="0" err="1">
                <a:solidFill>
                  <a:schemeClr val="bg1"/>
                </a:solidFill>
              </a:rPr>
              <a:t>rhey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royo</a:t>
            </a:r>
            <a:endParaRPr lang="en-US" sz="2800" b="1" i="1" dirty="0">
              <a:solidFill>
                <a:schemeClr val="bg1"/>
              </a:solidFill>
            </a:endParaRPr>
          </a:p>
          <a:p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FD77F-C6E0-4C02-9564-512D2977685F}"/>
              </a:ext>
            </a:extLst>
          </p:cNvPr>
          <p:cNvSpPr txBox="1"/>
          <p:nvPr/>
        </p:nvSpPr>
        <p:spPr>
          <a:xfrm>
            <a:off x="1620982" y="3025129"/>
            <a:ext cx="543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FOLLOWING MEMBERS:</a:t>
            </a:r>
          </a:p>
        </p:txBody>
      </p:sp>
    </p:spTree>
    <p:extLst>
      <p:ext uri="{BB962C8B-B14F-4D97-AF65-F5344CB8AC3E}">
        <p14:creationId xmlns:p14="http://schemas.microsoft.com/office/powerpoint/2010/main" val="33399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1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1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1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1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0" presetClass="exit" presetSubtype="0" accel="100000" fill="hold" grpId="2" nodeType="withEffect">
                                  <p:stCondLst>
                                    <p:cond delay="5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0" presetClass="exit" presetSubtype="0" accel="100000" fill="hold" grpId="2" nodeType="withEffect">
                                  <p:stCondLst>
                                    <p:cond delay="4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0" presetClass="exit" presetSubtype="0" accel="100000" fill="hold" grpId="2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0" presetClass="exit" presetSubtype="0" accel="100000" fill="hold" grpId="2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3" presetClass="exit" presetSubtype="32" fill="hold" grpId="2" nodeType="withEffect">
                                  <p:stCondLst>
                                    <p:cond delay="5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1" dur="1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xit" presetSubtype="32" fill="hold" grpId="2" nodeType="withEffect">
                                  <p:stCondLst>
                                    <p:cond delay="5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amond(out)">
                                      <p:cBhvr>
                                        <p:cTn id="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  <p:bldP spid="3" grpId="2" uiExpand="1" build="p"/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344184"/>
            <a:ext cx="8634548" cy="5213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1" y="391886"/>
            <a:ext cx="863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PROTOTYPE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8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10" y="1186203"/>
            <a:ext cx="9505593" cy="54165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9403" y="250703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User will input their basic information and click submit to their registration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23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109" y="653143"/>
            <a:ext cx="924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FUNCTIONS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509" y="1645921"/>
            <a:ext cx="81120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ADD STUDENTS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UPDATE STUDENTS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ENROLLMENT FOR THE STUDENTS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SHOW THE LIST </a:t>
            </a:r>
          </a:p>
        </p:txBody>
      </p:sp>
    </p:spTree>
    <p:extLst>
      <p:ext uri="{BB962C8B-B14F-4D97-AF65-F5344CB8AC3E}">
        <p14:creationId xmlns:p14="http://schemas.microsoft.com/office/powerpoint/2010/main" val="177953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8" y="2272938"/>
            <a:ext cx="902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 Black" panose="020B0A04020102020204" pitchFamily="34" charset="0"/>
              </a:rPr>
              <a:t>THANKYOU GODBLESSED =)</a:t>
            </a:r>
            <a:endParaRPr 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8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2FB9-30DF-4A7D-89AE-C6D54AB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After coding: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8AB81-4E4D-41EB-8A61-856F9D6E1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6" y="1260316"/>
            <a:ext cx="10196945" cy="5301744"/>
          </a:xfrm>
        </p:spPr>
      </p:pic>
    </p:spTree>
    <p:extLst>
      <p:ext uri="{BB962C8B-B14F-4D97-AF65-F5344CB8AC3E}">
        <p14:creationId xmlns:p14="http://schemas.microsoft.com/office/powerpoint/2010/main" val="14541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50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Trebuchet MS</vt:lpstr>
      <vt:lpstr>Tw Cen MT</vt:lpstr>
      <vt:lpstr>Wingdings</vt:lpstr>
      <vt:lpstr>Circuit</vt:lpstr>
      <vt:lpstr>REGISTRATION FORM for student</vt:lpstr>
      <vt:lpstr>PowerPoint Presentation</vt:lpstr>
      <vt:lpstr>PowerPoint Presentation</vt:lpstr>
      <vt:lpstr>PowerPoint Presentation</vt:lpstr>
      <vt:lpstr>PowerPoint Presentation</vt:lpstr>
      <vt:lpstr>After coding: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FORM for student</dc:title>
  <dc:creator>pc27</dc:creator>
  <cp:lastModifiedBy>pc28</cp:lastModifiedBy>
  <cp:revision>10</cp:revision>
  <dcterms:created xsi:type="dcterms:W3CDTF">2019-03-13T09:29:17Z</dcterms:created>
  <dcterms:modified xsi:type="dcterms:W3CDTF">2019-03-18T07:47:14Z</dcterms:modified>
</cp:coreProperties>
</file>