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2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51784801-9E4F-4B8C-ACCD-E2AAB0B7AC69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FA98827B-6945-433F-B464-CF1A6265F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656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84801-9E4F-4B8C-ACCD-E2AAB0B7AC69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8827B-6945-433F-B464-CF1A6265F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231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84801-9E4F-4B8C-ACCD-E2AAB0B7AC69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8827B-6945-433F-B464-CF1A6265F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4028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84801-9E4F-4B8C-ACCD-E2AAB0B7AC69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8827B-6945-433F-B464-CF1A6265F41C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827785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84801-9E4F-4B8C-ACCD-E2AAB0B7AC69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8827B-6945-433F-B464-CF1A6265F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2992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84801-9E4F-4B8C-ACCD-E2AAB0B7AC69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8827B-6945-433F-B464-CF1A6265F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0475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84801-9E4F-4B8C-ACCD-E2AAB0B7AC69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8827B-6945-433F-B464-CF1A6265F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107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84801-9E4F-4B8C-ACCD-E2AAB0B7AC69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8827B-6945-433F-B464-CF1A6265F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9140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84801-9E4F-4B8C-ACCD-E2AAB0B7AC69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8827B-6945-433F-B464-CF1A6265F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584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84801-9E4F-4B8C-ACCD-E2AAB0B7AC69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8827B-6945-433F-B464-CF1A6265F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068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84801-9E4F-4B8C-ACCD-E2AAB0B7AC69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8827B-6945-433F-B464-CF1A6265F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234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84801-9E4F-4B8C-ACCD-E2AAB0B7AC69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8827B-6945-433F-B464-CF1A6265F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581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84801-9E4F-4B8C-ACCD-E2AAB0B7AC69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8827B-6945-433F-B464-CF1A6265F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167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84801-9E4F-4B8C-ACCD-E2AAB0B7AC69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8827B-6945-433F-B464-CF1A6265F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406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84801-9E4F-4B8C-ACCD-E2AAB0B7AC69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8827B-6945-433F-B464-CF1A6265F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748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84801-9E4F-4B8C-ACCD-E2AAB0B7AC69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8827B-6945-433F-B464-CF1A6265F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530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84801-9E4F-4B8C-ACCD-E2AAB0B7AC69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8827B-6945-433F-B464-CF1A6265F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69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784801-9E4F-4B8C-ACCD-E2AAB0B7AC69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98827B-6945-433F-B464-CF1A6265F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3969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9A30E-9923-40C9-8A44-9E7B0BEDA1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07006" y="0"/>
            <a:ext cx="8791575" cy="2387600"/>
          </a:xfrm>
        </p:spPr>
        <p:txBody>
          <a:bodyPr/>
          <a:lstStyle/>
          <a:p>
            <a:r>
              <a:rPr lang="en-US" b="1" i="1" dirty="0">
                <a:solidFill>
                  <a:schemeClr val="bg1"/>
                </a:solidFill>
                <a:latin typeface="Arial Black" panose="020B0A04020102020204" pitchFamily="34" charset="0"/>
              </a:rPr>
              <a:t>REGISTRATION FORM for student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C18D1E-F10C-4F74-89CC-02332FF434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95466" y="3832871"/>
            <a:ext cx="6896534" cy="3025129"/>
          </a:xfrm>
        </p:spPr>
        <p:txBody>
          <a:bodyPr>
            <a:noAutofit/>
          </a:bodyPr>
          <a:lstStyle/>
          <a:p>
            <a:r>
              <a:rPr lang="en-US" sz="2800" b="1" i="1" dirty="0">
                <a:solidFill>
                  <a:schemeClr val="bg1"/>
                </a:solidFill>
              </a:rPr>
              <a:t>Chino </a:t>
            </a:r>
            <a:r>
              <a:rPr lang="en-US" sz="2800" b="1" i="1" dirty="0" err="1">
                <a:solidFill>
                  <a:schemeClr val="bg1"/>
                </a:solidFill>
              </a:rPr>
              <a:t>ascedillas</a:t>
            </a:r>
            <a:endParaRPr lang="en-US" sz="2800" b="1" i="1" dirty="0">
              <a:solidFill>
                <a:schemeClr val="bg1"/>
              </a:solidFill>
            </a:endParaRPr>
          </a:p>
          <a:p>
            <a:r>
              <a:rPr lang="en-US" sz="2800" b="1" i="1" dirty="0">
                <a:solidFill>
                  <a:schemeClr val="bg1"/>
                </a:solidFill>
              </a:rPr>
              <a:t>Christian </a:t>
            </a:r>
            <a:r>
              <a:rPr lang="en-US" sz="2800" b="1" i="1" dirty="0" err="1">
                <a:solidFill>
                  <a:schemeClr val="bg1"/>
                </a:solidFill>
              </a:rPr>
              <a:t>agripino</a:t>
            </a:r>
            <a:endParaRPr lang="en-US" sz="2800" b="1" i="1" dirty="0">
              <a:solidFill>
                <a:schemeClr val="bg1"/>
              </a:solidFill>
            </a:endParaRPr>
          </a:p>
          <a:p>
            <a:r>
              <a:rPr lang="en-US" sz="2800" b="1" i="1" dirty="0">
                <a:solidFill>
                  <a:schemeClr val="bg1"/>
                </a:solidFill>
              </a:rPr>
              <a:t>Ryan </a:t>
            </a:r>
            <a:r>
              <a:rPr lang="en-US" sz="2800" b="1" i="1" dirty="0" err="1">
                <a:solidFill>
                  <a:schemeClr val="bg1"/>
                </a:solidFill>
              </a:rPr>
              <a:t>bautista</a:t>
            </a:r>
            <a:endParaRPr lang="en-US" sz="2800" b="1" i="1" dirty="0">
              <a:solidFill>
                <a:schemeClr val="bg1"/>
              </a:solidFill>
            </a:endParaRPr>
          </a:p>
          <a:p>
            <a:r>
              <a:rPr lang="en-US" sz="2800" b="1" i="1" dirty="0">
                <a:solidFill>
                  <a:schemeClr val="bg1"/>
                </a:solidFill>
              </a:rPr>
              <a:t>Justine </a:t>
            </a:r>
            <a:r>
              <a:rPr lang="en-US" sz="2800" b="1" i="1" dirty="0" err="1">
                <a:solidFill>
                  <a:schemeClr val="bg1"/>
                </a:solidFill>
              </a:rPr>
              <a:t>rhey</a:t>
            </a:r>
            <a:r>
              <a:rPr lang="en-US" sz="2800" b="1" i="1" dirty="0">
                <a:solidFill>
                  <a:schemeClr val="bg1"/>
                </a:solidFill>
              </a:rPr>
              <a:t> </a:t>
            </a:r>
            <a:r>
              <a:rPr lang="en-US" sz="2800" b="1" i="1" dirty="0" err="1">
                <a:solidFill>
                  <a:schemeClr val="bg1"/>
                </a:solidFill>
              </a:rPr>
              <a:t>royo</a:t>
            </a:r>
            <a:endParaRPr lang="en-US" sz="2800" b="1" i="1" dirty="0">
              <a:solidFill>
                <a:schemeClr val="bg1"/>
              </a:solidFill>
            </a:endParaRPr>
          </a:p>
          <a:p>
            <a:endParaRPr lang="en-US" sz="2800" b="1" i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EFD77F-C6E0-4C02-9564-512D2977685F}"/>
              </a:ext>
            </a:extLst>
          </p:cNvPr>
          <p:cNvSpPr txBox="1"/>
          <p:nvPr/>
        </p:nvSpPr>
        <p:spPr>
          <a:xfrm>
            <a:off x="1620982" y="3025129"/>
            <a:ext cx="5430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chemeClr val="bg1"/>
                </a:solidFill>
                <a:latin typeface="Arial Black" panose="020B0A04020102020204" pitchFamily="34" charset="0"/>
              </a:rPr>
              <a:t>FOLLOWING MEMBERS:</a:t>
            </a:r>
          </a:p>
        </p:txBody>
      </p:sp>
    </p:spTree>
    <p:extLst>
      <p:ext uri="{BB962C8B-B14F-4D97-AF65-F5344CB8AC3E}">
        <p14:creationId xmlns:p14="http://schemas.microsoft.com/office/powerpoint/2010/main" val="33399213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594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81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81" tmFilter="0, 0; 0.125,0.2665; 0.25,0.4; 0.375,0.465; 0.5,0.5;  0.625,0.535; 0.75,0.6; 0.875,0.7335; 1,1">
                                          <p:stCondLst>
                                            <p:cond delay="581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90" tmFilter="0, 0; 0.125,0.2665; 0.25,0.4; 0.375,0.465; 0.5,0.5;  0.625,0.535; 0.75,0.6; 0.875,0.7335; 1,1">
                                          <p:stCondLst>
                                            <p:cond delay="115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44" tmFilter="0, 0; 0.125,0.2665; 0.25,0.4; 0.375,0.465; 0.5,0.5;  0.625,0.535; 0.75,0.6; 0.875,0.7335; 1,1">
                                          <p:stCondLst>
                                            <p:cond delay="144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3">
                                          <p:stCondLst>
                                            <p:cond delay="56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45" decel="50000">
                                          <p:stCondLst>
                                            <p:cond delay="59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3">
                                          <p:stCondLst>
                                            <p:cond delay="114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45" decel="50000">
                                          <p:stCondLst>
                                            <p:cond delay="1171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3">
                                          <p:stCondLst>
                                            <p:cond delay="1437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45" decel="50000">
                                          <p:stCondLst>
                                            <p:cond delay="145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3">
                                          <p:stCondLst>
                                            <p:cond delay="158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45" decel="50000">
                                          <p:stCondLst>
                                            <p:cond delay="1605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3" presetClass="entr" presetSubtype="16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3" presetClass="entr" presetSubtype="16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3" presetClass="entr" presetSubtype="16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3" presetClass="entr" presetSubtype="16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19" presetClass="emph" presetSubtype="0" fill="hold" grpId="1" nodeType="withEffect">
                                  <p:stCondLst>
                                    <p:cond delay="24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41" dur="6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42" dur="6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3" dur="6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6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9" presetClass="emph" presetSubtype="0" fill="hold" grpId="1" nodeType="withEffect">
                                  <p:stCondLst>
                                    <p:cond delay="24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4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4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9" presetClass="emph" presetSubtype="0" fill="hold" grpId="1" nodeType="withEffect">
                                  <p:stCondLst>
                                    <p:cond delay="29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9" presetClass="emph" presetSubtype="0" fill="hold" grpId="1" nodeType="withEffect">
                                  <p:stCondLst>
                                    <p:cond delay="29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9" presetClass="emph" presetSubtype="0" fill="hold" grpId="1" nodeType="withEffect">
                                  <p:stCondLst>
                                    <p:cond delay="29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9" presetClass="emph" presetSubtype="0" fill="hold" grpId="1" nodeType="withEffect">
                                  <p:stCondLst>
                                    <p:cond delay="29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50" presetClass="exit" presetSubtype="0" accel="100000" fill="hold" grpId="2" nodeType="withEffect">
                                  <p:stCondLst>
                                    <p:cond delay="53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7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+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50" presetClass="exit" presetSubtype="0" accel="100000" fill="hold" grpId="2" nodeType="withEffect">
                                  <p:stCondLst>
                                    <p:cond delay="44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7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+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50" presetClass="exit" presetSubtype="0" accel="100000" fill="hold" grpId="2" nodeType="withEffect">
                                  <p:stCondLst>
                                    <p:cond delay="35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8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+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50" presetClass="exit" presetSubtype="0" accel="100000" fill="hold" grpId="2" nodeType="withEffect">
                                  <p:stCondLst>
                                    <p:cond delay="29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8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+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23" presetClass="exit" presetSubtype="32" fill="hold" grpId="2" nodeType="withEffect">
                                  <p:stCondLst>
                                    <p:cond delay="54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91" dur="17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7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16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8" presetClass="exit" presetSubtype="32" fill="hold" grpId="2" nodeType="withEffect">
                                  <p:stCondLst>
                                    <p:cond delay="54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diamond(out)">
                                      <p:cBhvr>
                                        <p:cTn id="95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2" grpId="2"/>
      <p:bldP spid="3" grpId="0" build="p"/>
      <p:bldP spid="3" grpId="1" build="p"/>
      <p:bldP spid="3" grpId="2" uiExpand="1" build="p"/>
      <p:bldP spid="4" grpId="0"/>
      <p:bldP spid="4" grpId="1"/>
      <p:bldP spid="4" grpId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7BC22DA-E4B2-4904-96B3-E205A2D446E0}"/>
              </a:ext>
            </a:extLst>
          </p:cNvPr>
          <p:cNvSpPr txBox="1">
            <a:spLocks/>
          </p:cNvSpPr>
          <p:nvPr/>
        </p:nvSpPr>
        <p:spPr>
          <a:xfrm>
            <a:off x="3836285" y="145347"/>
            <a:ext cx="5380285" cy="13670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i="1" dirty="0">
                <a:solidFill>
                  <a:schemeClr val="bg1"/>
                </a:solidFill>
                <a:latin typeface="Arial Black" panose="020B0A04020102020204" pitchFamily="34" charset="0"/>
              </a:rPr>
              <a:t>FUNCTIONS: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1FFC8A-C030-411F-B252-1E68E6C7390F}"/>
              </a:ext>
            </a:extLst>
          </p:cNvPr>
          <p:cNvSpPr txBox="1"/>
          <p:nvPr/>
        </p:nvSpPr>
        <p:spPr>
          <a:xfrm>
            <a:off x="796463" y="1541290"/>
            <a:ext cx="50255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bg1"/>
                </a:solidFill>
                <a:latin typeface="Arial Black" panose="020B0A04020102020204" pitchFamily="34" charset="0"/>
              </a:rPr>
              <a:t>ADD STUDENTS</a:t>
            </a:r>
          </a:p>
          <a:p>
            <a:endParaRPr lang="en-US" sz="28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1EB638-0438-47F2-A5C7-02E96DB9F3AA}"/>
              </a:ext>
            </a:extLst>
          </p:cNvPr>
          <p:cNvSpPr txBox="1"/>
          <p:nvPr/>
        </p:nvSpPr>
        <p:spPr>
          <a:xfrm>
            <a:off x="2581717" y="2524270"/>
            <a:ext cx="43579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Arial Black" panose="020B0A04020102020204" pitchFamily="34" charset="0"/>
              </a:rPr>
              <a:t>UPDATE STUDENTS</a:t>
            </a:r>
          </a:p>
          <a:p>
            <a:endParaRPr lang="en-US" sz="24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C1E302-0791-477C-B0C7-9C82356F74E7}"/>
              </a:ext>
            </a:extLst>
          </p:cNvPr>
          <p:cNvSpPr txBox="1"/>
          <p:nvPr/>
        </p:nvSpPr>
        <p:spPr>
          <a:xfrm>
            <a:off x="3836285" y="3674622"/>
            <a:ext cx="43579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bg1"/>
                </a:solidFill>
                <a:latin typeface="Arial Black" panose="020B0A04020102020204" pitchFamily="34" charset="0"/>
              </a:rPr>
              <a:t>ENROLLMENT FOR THE STUDENTS</a:t>
            </a:r>
          </a:p>
          <a:p>
            <a:endParaRPr lang="en-US" sz="28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19BDE0-317D-4702-BE67-4546EAF52A03}"/>
              </a:ext>
            </a:extLst>
          </p:cNvPr>
          <p:cNvSpPr txBox="1"/>
          <p:nvPr/>
        </p:nvSpPr>
        <p:spPr>
          <a:xfrm>
            <a:off x="5763996" y="5185228"/>
            <a:ext cx="24157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bg1"/>
                </a:solidFill>
                <a:latin typeface="Arial Black" panose="020B0A04020102020204" pitchFamily="34" charset="0"/>
              </a:rPr>
              <a:t>SHOW THE LIST </a:t>
            </a:r>
          </a:p>
          <a:p>
            <a:endParaRPr lang="en-US" sz="28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19813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26" presetClass="emph" presetSubtype="0" fill="hold" grpId="1" nodeType="withEffect">
                                  <p:stCondLst>
                                    <p:cond delay="2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5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6" presetID="26" presetClass="emph" presetSubtype="0" fill="hold" grpId="0" nodeType="withEffect">
                                  <p:stCondLst>
                                    <p:cond delay="3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400" tmFilter="0, 0; .2, .5; .8, .5; 1, 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" dur="200" autoRev="1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9" presetID="26" presetClass="emph" presetSubtype="0" fill="hold" grpId="1" nodeType="withEffect">
                                  <p:stCondLst>
                                    <p:cond delay="3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1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2" presetID="26" presetClass="emph" presetSubtype="0" fill="hold" grpId="1" nodeType="withEffect">
                                  <p:stCondLst>
                                    <p:cond delay="3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4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8" grpId="0"/>
      <p:bldP spid="8" grpId="1"/>
      <p:bldP spid="9" grpId="0" build="allAtOnce"/>
      <p:bldP spid="10" grpId="0"/>
      <p:bldP spid="10" grpId="1"/>
      <p:bldP spid="11" grpId="0"/>
      <p:bldP spid="11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CD1D6B4-92BD-4C6D-B90E-50A10CD265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085" y="1270869"/>
            <a:ext cx="8418285" cy="4316261"/>
          </a:xfr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06EB5022-C2B4-4EA7-B70A-A53C1AD846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664" y="0"/>
            <a:ext cx="122096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23613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2ED3402-1B56-4E28-BB9B-66EB2C1BB5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04800"/>
            <a:ext cx="12192000" cy="7162800"/>
          </a:xfrm>
        </p:spPr>
      </p:pic>
    </p:spTree>
    <p:extLst>
      <p:ext uri="{BB962C8B-B14F-4D97-AF65-F5344CB8AC3E}">
        <p14:creationId xmlns:p14="http://schemas.microsoft.com/office/powerpoint/2010/main" val="34693173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shred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A18FB-DE4F-4587-8827-7286993C4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6941" y="2391900"/>
            <a:ext cx="9905998" cy="1478570"/>
          </a:xfrm>
        </p:spPr>
        <p:txBody>
          <a:bodyPr/>
          <a:lstStyle/>
          <a:p>
            <a:r>
              <a:rPr lang="en-US" dirty="0"/>
              <a:t>Go beyond learning graduate </a:t>
            </a:r>
            <a:r>
              <a:rPr lang="en-US" dirty="0" err="1"/>
              <a:t>nami</a:t>
            </a:r>
            <a:r>
              <a:rPr lang="en-US" dirty="0"/>
              <a:t> AS soon as possible  </a:t>
            </a:r>
            <a:r>
              <a:rPr lang="en-US" dirty="0">
                <a:sym typeface="Wingdings" panose="05000000000000000000" pitchFamily="2" charset="2"/>
              </a:rPr>
              <a:t>  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25375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 override="childStyle">
                                        <p:cTn id="12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normal"/>
                                          </p:val>
                                        </p:tav>
                                        <p:tav tm="50000">
                                          <p:val>
                                            <p:strVal val="bold"/>
                                          </p:val>
                                        </p:tav>
                                        <p:tav tm="60000">
                                          <p:val>
                                            <p:strVal val="normal"/>
                                          </p:val>
                                        </p:tav>
                                        <p:tav tm="100000">
                                          <p:val>
                                            <p:strVal val="normal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2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8" presetClass="emph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4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2" grpId="2"/>
      <p:bldP spid="2" grpId="3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92FB9-30DF-4A7D-89AE-C6D54ABD9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/>
          <a:lstStyle/>
          <a:p>
            <a:r>
              <a:rPr lang="en-US" dirty="0"/>
              <a:t>After coding: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398AB81-4E4D-41EB-8A61-856F9D6E1C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466" y="1260316"/>
            <a:ext cx="10196945" cy="5301744"/>
          </a:xfrm>
        </p:spPr>
      </p:pic>
    </p:spTree>
    <p:extLst>
      <p:ext uri="{BB962C8B-B14F-4D97-AF65-F5344CB8AC3E}">
        <p14:creationId xmlns:p14="http://schemas.microsoft.com/office/powerpoint/2010/main" val="145416935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55</TotalTime>
  <Words>44</Words>
  <Application>Microsoft Office PowerPoint</Application>
  <PresentationFormat>Widescreen</PresentationFormat>
  <Paragraphs>13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Arial Black</vt:lpstr>
      <vt:lpstr>Tw Cen MT</vt:lpstr>
      <vt:lpstr>Wingdings</vt:lpstr>
      <vt:lpstr>Circuit</vt:lpstr>
      <vt:lpstr>REGISTRATION FORM for student</vt:lpstr>
      <vt:lpstr>PowerPoint Presentation</vt:lpstr>
      <vt:lpstr>PowerPoint Presentation</vt:lpstr>
      <vt:lpstr>PowerPoint Presentation</vt:lpstr>
      <vt:lpstr>Go beyond learning graduate nami AS soon as possible    </vt:lpstr>
      <vt:lpstr>After coding: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REGISTRATION FORM for student</dc:title>
  <dc:creator>pc27</dc:creator>
  <cp:lastModifiedBy>pc27</cp:lastModifiedBy>
  <cp:revision>7</cp:revision>
  <dcterms:created xsi:type="dcterms:W3CDTF">2019-03-13T09:29:17Z</dcterms:created>
  <dcterms:modified xsi:type="dcterms:W3CDTF">2019-03-13T10:24:24Z</dcterms:modified>
</cp:coreProperties>
</file>