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FC"/>
    <a:srgbClr val="F6F8FC"/>
    <a:srgbClr val="6565BE"/>
    <a:srgbClr val="86F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/>
    <p:restoredTop sz="94650"/>
  </p:normalViewPr>
  <p:slideViewPr>
    <p:cSldViewPr snapToGrid="0" snapToObjects="1">
      <p:cViewPr>
        <p:scale>
          <a:sx n="139" d="100"/>
          <a:sy n="139" d="100"/>
        </p:scale>
        <p:origin x="-92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E7E62-C11F-7045-9C3F-A0309BD081FB}" type="doc">
      <dgm:prSet loTypeId="urn:microsoft.com/office/officeart/2008/layout/PictureAccent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101023-9539-9E4B-8AC2-A3771272D870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Django</a:t>
          </a:r>
        </a:p>
      </dgm:t>
    </dgm:pt>
    <dgm:pt modelId="{B7C661FD-6B72-904B-BBEF-5563484A7D12}" type="parTrans" cxnId="{905F42BA-04CD-3F4F-B511-A832F6348B09}">
      <dgm:prSet/>
      <dgm:spPr/>
      <dgm:t>
        <a:bodyPr/>
        <a:lstStyle/>
        <a:p>
          <a:endParaRPr lang="en-US"/>
        </a:p>
      </dgm:t>
    </dgm:pt>
    <dgm:pt modelId="{7C7B8876-AAF5-AD46-96DC-1A07ED910D58}" type="sibTrans" cxnId="{905F42BA-04CD-3F4F-B511-A832F6348B09}">
      <dgm:prSet/>
      <dgm:spPr/>
      <dgm:t>
        <a:bodyPr/>
        <a:lstStyle/>
        <a:p>
          <a:endParaRPr lang="en-US"/>
        </a:p>
      </dgm:t>
    </dgm:pt>
    <dgm:pt modelId="{7D11BEF2-CC7F-9E4B-9337-916A4E5FBB6E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Denzel</a:t>
          </a:r>
        </a:p>
      </dgm:t>
    </dgm:pt>
    <dgm:pt modelId="{618A45D7-4587-314D-AED4-7A50E13A0CED}" type="parTrans" cxnId="{14E3890A-AF2E-9B43-8E86-5CF7642AE4DF}">
      <dgm:prSet/>
      <dgm:spPr/>
      <dgm:t>
        <a:bodyPr/>
        <a:lstStyle/>
        <a:p>
          <a:endParaRPr lang="en-US"/>
        </a:p>
      </dgm:t>
    </dgm:pt>
    <dgm:pt modelId="{CFDCACA2-8DC1-7645-AB04-6F511994E07B}" type="sibTrans" cxnId="{14E3890A-AF2E-9B43-8E86-5CF7642AE4DF}">
      <dgm:prSet/>
      <dgm:spPr/>
      <dgm:t>
        <a:bodyPr/>
        <a:lstStyle/>
        <a:p>
          <a:endParaRPr lang="en-US"/>
        </a:p>
      </dgm:t>
    </dgm:pt>
    <dgm:pt modelId="{4785C3E0-8917-0847-B633-8326F5A4DCA6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</a:t>
          </a:r>
          <a:r>
            <a:rPr lang="en-US" dirty="0" err="1"/>
            <a:t>Url</a:t>
          </a:r>
          <a:r>
            <a:rPr lang="en-US" dirty="0"/>
            <a:t> in </a:t>
          </a:r>
          <a:r>
            <a:rPr lang="en-US" dirty="0" err="1"/>
            <a:t>urls.py</a:t>
          </a:r>
          <a:endParaRPr lang="en-US" dirty="0"/>
        </a:p>
      </dgm:t>
    </dgm:pt>
    <dgm:pt modelId="{4F64DD16-80D5-BF49-B8E0-DCFDBFED1570}" type="parTrans" cxnId="{485C1080-1180-E144-B6BB-25E4E577E917}">
      <dgm:prSet/>
      <dgm:spPr/>
      <dgm:t>
        <a:bodyPr/>
        <a:lstStyle/>
        <a:p>
          <a:endParaRPr lang="en-US"/>
        </a:p>
      </dgm:t>
    </dgm:pt>
    <dgm:pt modelId="{D94E0028-72E2-B44F-9464-3192358B2EEA}" type="sibTrans" cxnId="{485C1080-1180-E144-B6BB-25E4E577E917}">
      <dgm:prSet/>
      <dgm:spPr/>
      <dgm:t>
        <a:bodyPr/>
        <a:lstStyle/>
        <a:p>
          <a:endParaRPr lang="en-US"/>
        </a:p>
      </dgm:t>
    </dgm:pt>
    <dgm:pt modelId="{3D9CDDD8-B571-854E-8172-6C256327E3C2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Router in </a:t>
          </a:r>
          <a:r>
            <a:rPr lang="en-US" dirty="0" err="1"/>
            <a:t>router.py</a:t>
          </a:r>
          <a:endParaRPr lang="en-US" dirty="0"/>
        </a:p>
      </dgm:t>
    </dgm:pt>
    <dgm:pt modelId="{FF0AE397-5555-DE4C-BA8E-B3C376787F7D}" type="parTrans" cxnId="{27972897-E532-DA4A-AE8A-6A60BCF0E94B}">
      <dgm:prSet/>
      <dgm:spPr/>
      <dgm:t>
        <a:bodyPr/>
        <a:lstStyle/>
        <a:p>
          <a:endParaRPr lang="en-US"/>
        </a:p>
      </dgm:t>
    </dgm:pt>
    <dgm:pt modelId="{00BD4465-DA7B-A843-B6DC-6E6E5C82CA65}" type="sibTrans" cxnId="{27972897-E532-DA4A-AE8A-6A60BCF0E94B}">
      <dgm:prSet/>
      <dgm:spPr/>
      <dgm:t>
        <a:bodyPr/>
        <a:lstStyle/>
        <a:p>
          <a:endParaRPr lang="en-US"/>
        </a:p>
      </dgm:t>
    </dgm:pt>
    <dgm:pt modelId="{AD157033-A0D0-3646-912E-79F059E20E92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Run </a:t>
          </a:r>
          <a:r>
            <a:rPr lang="en-US" dirty="0" err="1"/>
            <a:t>app_handler.application</a:t>
          </a:r>
          <a:endParaRPr lang="en-US" dirty="0"/>
        </a:p>
      </dgm:t>
    </dgm:pt>
    <dgm:pt modelId="{BF477D32-D3A6-8340-892A-A9FD8A37E88B}" type="parTrans" cxnId="{45DD8024-D195-484E-B1A8-7C111C4CA8E2}">
      <dgm:prSet/>
      <dgm:spPr/>
      <dgm:t>
        <a:bodyPr/>
        <a:lstStyle/>
        <a:p>
          <a:endParaRPr lang="en-US"/>
        </a:p>
      </dgm:t>
    </dgm:pt>
    <dgm:pt modelId="{7FB5A70D-A80F-4D4F-B80F-B38FCF9F5B4F}" type="sibTrans" cxnId="{45DD8024-D195-484E-B1A8-7C111C4CA8E2}">
      <dgm:prSet/>
      <dgm:spPr/>
      <dgm:t>
        <a:bodyPr/>
        <a:lstStyle/>
        <a:p>
          <a:endParaRPr lang="en-US"/>
        </a:p>
      </dgm:t>
    </dgm:pt>
    <dgm:pt modelId="{CAD71913-676E-8C4E-81A6-46B29161372B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</a:t>
          </a:r>
          <a:r>
            <a:rPr lang="en-US" dirty="0" err="1"/>
            <a:t>Url</a:t>
          </a:r>
          <a:r>
            <a:rPr lang="en-US" dirty="0"/>
            <a:t> in </a:t>
          </a:r>
          <a:r>
            <a:rPr lang="en-US" dirty="0" err="1"/>
            <a:t>urls.py</a:t>
          </a:r>
          <a:endParaRPr lang="en-US" dirty="0"/>
        </a:p>
      </dgm:t>
    </dgm:pt>
    <dgm:pt modelId="{8D553950-7B4F-1248-9499-BDC60B58AF39}" type="parTrans" cxnId="{F37A1307-EB99-9E46-85C4-EE1CA2BCD24B}">
      <dgm:prSet/>
      <dgm:spPr/>
      <dgm:t>
        <a:bodyPr/>
        <a:lstStyle/>
        <a:p>
          <a:endParaRPr lang="en-US"/>
        </a:p>
      </dgm:t>
    </dgm:pt>
    <dgm:pt modelId="{ADCEC926-85A3-5B45-BC15-4CB185D956A5}" type="sibTrans" cxnId="{F37A1307-EB99-9E46-85C4-EE1CA2BCD24B}">
      <dgm:prSet/>
      <dgm:spPr/>
      <dgm:t>
        <a:bodyPr/>
        <a:lstStyle/>
        <a:p>
          <a:endParaRPr lang="en-US"/>
        </a:p>
      </dgm:t>
    </dgm:pt>
    <dgm:pt modelId="{42BEC977-326A-5C45-AFC3-544F3B45D209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Match a </a:t>
          </a:r>
          <a:r>
            <a:rPr lang="en-US" dirty="0" err="1"/>
            <a:t>Controller.py</a:t>
          </a:r>
          <a:endParaRPr lang="en-US" dirty="0"/>
        </a:p>
      </dgm:t>
    </dgm:pt>
    <dgm:pt modelId="{55A9DB17-59FB-0845-BEFD-5A6E907C312E}" type="parTrans" cxnId="{1020F26B-8A21-4747-86F0-81880F31F131}">
      <dgm:prSet/>
      <dgm:spPr/>
      <dgm:t>
        <a:bodyPr/>
        <a:lstStyle/>
        <a:p>
          <a:endParaRPr lang="en-US"/>
        </a:p>
      </dgm:t>
    </dgm:pt>
    <dgm:pt modelId="{291B2DB3-7C27-2546-B3BF-DFF5DF932523}" type="sibTrans" cxnId="{1020F26B-8A21-4747-86F0-81880F31F131}">
      <dgm:prSet/>
      <dgm:spPr/>
      <dgm:t>
        <a:bodyPr/>
        <a:lstStyle/>
        <a:p>
          <a:endParaRPr lang="en-US"/>
        </a:p>
      </dgm:t>
    </dgm:pt>
    <dgm:pt modelId="{3F955358-0BE1-0740-BDB0-4F9EE3E35E98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Run </a:t>
          </a:r>
          <a:r>
            <a:rPr lang="en-US" dirty="0" err="1"/>
            <a:t>app_handlers.handle_route_config</a:t>
          </a:r>
          <a:r>
            <a:rPr lang="en-US" dirty="0"/>
            <a:t>()</a:t>
          </a:r>
        </a:p>
      </dgm:t>
    </dgm:pt>
    <dgm:pt modelId="{9A7D161F-F2FC-2845-B82D-1C6CAA7F7E76}" type="parTrans" cxnId="{BC2CBE91-FBC0-4245-9C31-2CC8466D0BF7}">
      <dgm:prSet/>
      <dgm:spPr/>
      <dgm:t>
        <a:bodyPr/>
        <a:lstStyle/>
        <a:p>
          <a:endParaRPr lang="en-US"/>
        </a:p>
      </dgm:t>
    </dgm:pt>
    <dgm:pt modelId="{B806D04A-F0BB-4F49-B838-A693FB8F7101}" type="sibTrans" cxnId="{BC2CBE91-FBC0-4245-9C31-2CC8466D0BF7}">
      <dgm:prSet/>
      <dgm:spPr/>
      <dgm:t>
        <a:bodyPr/>
        <a:lstStyle/>
        <a:p>
          <a:endParaRPr lang="en-US"/>
        </a:p>
      </dgm:t>
    </dgm:pt>
    <dgm:pt modelId="{6565E0F4-B911-5A46-A894-10FB570FF634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Run </a:t>
          </a:r>
          <a:r>
            <a:rPr lang="en-US" dirty="0" err="1"/>
            <a:t>app_handlers.handle_route_config</a:t>
          </a:r>
          <a:r>
            <a:rPr lang="en-US" dirty="0"/>
            <a:t>()</a:t>
          </a:r>
        </a:p>
      </dgm:t>
    </dgm:pt>
    <dgm:pt modelId="{A9FE9E37-DE93-5D4B-BA40-BF92730CF1D2}" type="parTrans" cxnId="{1F90EE0C-8AEC-BF42-A957-9266B4084382}">
      <dgm:prSet/>
      <dgm:spPr/>
      <dgm:t>
        <a:bodyPr/>
        <a:lstStyle/>
        <a:p>
          <a:endParaRPr lang="en-US"/>
        </a:p>
      </dgm:t>
    </dgm:pt>
    <dgm:pt modelId="{3A833327-17E4-E045-984A-A611DFDE5FA6}" type="sibTrans" cxnId="{1F90EE0C-8AEC-BF42-A957-9266B4084382}">
      <dgm:prSet/>
      <dgm:spPr/>
      <dgm:t>
        <a:bodyPr/>
        <a:lstStyle/>
        <a:p>
          <a:endParaRPr lang="en-US"/>
        </a:p>
      </dgm:t>
    </dgm:pt>
    <dgm:pt modelId="{9C94EA2F-DF31-5449-A063-571B34973121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Route in </a:t>
          </a:r>
          <a:r>
            <a:rPr lang="en-US" dirty="0" err="1"/>
            <a:t>www.py</a:t>
          </a:r>
          <a:endParaRPr lang="en-US" dirty="0"/>
        </a:p>
      </dgm:t>
    </dgm:pt>
    <dgm:pt modelId="{597B9961-638C-1945-B8F1-611E162C9FF6}" type="parTrans" cxnId="{D9DCB7E4-FE01-894B-B742-7472C5FA9756}">
      <dgm:prSet/>
      <dgm:spPr/>
      <dgm:t>
        <a:bodyPr/>
        <a:lstStyle/>
        <a:p>
          <a:endParaRPr lang="en-US"/>
        </a:p>
      </dgm:t>
    </dgm:pt>
    <dgm:pt modelId="{8E84AF5C-E5DA-D44D-9CFB-81686658DAB7}" type="sibTrans" cxnId="{D9DCB7E4-FE01-894B-B742-7472C5FA9756}">
      <dgm:prSet/>
      <dgm:spPr/>
      <dgm:t>
        <a:bodyPr/>
        <a:lstStyle/>
        <a:p>
          <a:endParaRPr lang="en-US"/>
        </a:p>
      </dgm:t>
    </dgm:pt>
    <dgm:pt modelId="{C9CD1D5D-8542-1C45-A0E3-B93B0C8527B2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Match a </a:t>
          </a:r>
          <a:r>
            <a:rPr lang="en-US" dirty="0" err="1"/>
            <a:t>RouteConfig</a:t>
          </a:r>
          <a:endParaRPr lang="en-US" dirty="0"/>
        </a:p>
      </dgm:t>
    </dgm:pt>
    <dgm:pt modelId="{A6110517-709E-C24F-BA79-78F4B5641404}" type="parTrans" cxnId="{FAFC119C-F313-E247-A6BB-B069916E63AF}">
      <dgm:prSet/>
      <dgm:spPr/>
      <dgm:t>
        <a:bodyPr/>
        <a:lstStyle/>
        <a:p>
          <a:endParaRPr lang="en-US"/>
        </a:p>
      </dgm:t>
    </dgm:pt>
    <dgm:pt modelId="{5713BF1D-DBA4-804D-B6E5-F384C12BC8F9}" type="sibTrans" cxnId="{FAFC119C-F313-E247-A6BB-B069916E63AF}">
      <dgm:prSet/>
      <dgm:spPr/>
      <dgm:t>
        <a:bodyPr/>
        <a:lstStyle/>
        <a:p>
          <a:endParaRPr lang="en-US"/>
        </a:p>
      </dgm:t>
    </dgm:pt>
    <dgm:pt modelId="{8DE8DF4B-D316-684C-9ABD-13D548790A9F}" type="pres">
      <dgm:prSet presAssocID="{7DBE7E62-C11F-7045-9C3F-A0309BD081F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38FE920-A71E-A44F-AF24-725B3F841DB4}" type="pres">
      <dgm:prSet presAssocID="{7D11BEF2-CC7F-9E4B-9337-916A4E5FBB6E}" presName="root" presStyleCnt="0">
        <dgm:presLayoutVars>
          <dgm:chMax/>
          <dgm:chPref val="4"/>
        </dgm:presLayoutVars>
      </dgm:prSet>
      <dgm:spPr/>
    </dgm:pt>
    <dgm:pt modelId="{205C7AC9-173D-4843-B85C-A5400F6DE050}" type="pres">
      <dgm:prSet presAssocID="{7D11BEF2-CC7F-9E4B-9337-916A4E5FBB6E}" presName="rootComposite" presStyleCnt="0">
        <dgm:presLayoutVars/>
      </dgm:prSet>
      <dgm:spPr/>
    </dgm:pt>
    <dgm:pt modelId="{84CEF6BE-A0D9-804E-934E-F377EC7B8C06}" type="pres">
      <dgm:prSet presAssocID="{7D11BEF2-CC7F-9E4B-9337-916A4E5FBB6E}" presName="rootText" presStyleLbl="node0" presStyleIdx="0" presStyleCnt="2">
        <dgm:presLayoutVars>
          <dgm:chMax/>
          <dgm:chPref val="4"/>
        </dgm:presLayoutVars>
      </dgm:prSet>
      <dgm:spPr/>
    </dgm:pt>
    <dgm:pt modelId="{063C9A0C-4F1D-074A-9D7F-73DD56F052E4}" type="pres">
      <dgm:prSet presAssocID="{7D11BEF2-CC7F-9E4B-9337-916A4E5FBB6E}" presName="childShape" presStyleCnt="0">
        <dgm:presLayoutVars>
          <dgm:chMax val="0"/>
          <dgm:chPref val="0"/>
        </dgm:presLayoutVars>
      </dgm:prSet>
      <dgm:spPr/>
    </dgm:pt>
    <dgm:pt modelId="{764A33A6-408F-8842-AFB6-89A16AD85485}" type="pres">
      <dgm:prSet presAssocID="{4785C3E0-8917-0847-B633-8326F5A4DCA6}" presName="childComposite" presStyleCnt="0">
        <dgm:presLayoutVars>
          <dgm:chMax val="0"/>
          <dgm:chPref val="0"/>
        </dgm:presLayoutVars>
      </dgm:prSet>
      <dgm:spPr/>
    </dgm:pt>
    <dgm:pt modelId="{A840E9FF-23F2-414C-831D-B5954C285AA3}" type="pres">
      <dgm:prSet presAssocID="{4785C3E0-8917-0847-B633-8326F5A4DCA6}" presName="Image" presStyleLbl="node1" presStyleIdx="0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133E6963-BD12-2F46-A438-AC68922D77E7}" type="pres">
      <dgm:prSet presAssocID="{4785C3E0-8917-0847-B633-8326F5A4DCA6}" presName="childText" presStyleLbl="lnNode1" presStyleIdx="0" presStyleCnt="9">
        <dgm:presLayoutVars>
          <dgm:chMax val="0"/>
          <dgm:chPref val="0"/>
          <dgm:bulletEnabled val="1"/>
        </dgm:presLayoutVars>
      </dgm:prSet>
      <dgm:spPr/>
    </dgm:pt>
    <dgm:pt modelId="{FF36AF29-C85B-6D4E-BBA9-6713FEBE9C44}" type="pres">
      <dgm:prSet presAssocID="{AD157033-A0D0-3646-912E-79F059E20E92}" presName="childComposite" presStyleCnt="0">
        <dgm:presLayoutVars>
          <dgm:chMax val="0"/>
          <dgm:chPref val="0"/>
        </dgm:presLayoutVars>
      </dgm:prSet>
      <dgm:spPr/>
    </dgm:pt>
    <dgm:pt modelId="{58A0BEA4-7693-CB44-BC41-B1D8ED5E8327}" type="pres">
      <dgm:prSet presAssocID="{AD157033-A0D0-3646-912E-79F059E20E92}" presName="Image" presStyleLbl="node1" presStyleIdx="1" presStyleCnt="9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BBBAE887-BF24-1E45-BF0A-24259746D74F}" type="pres">
      <dgm:prSet presAssocID="{AD157033-A0D0-3646-912E-79F059E20E92}" presName="childText" presStyleLbl="lnNode1" presStyleIdx="1" presStyleCnt="9">
        <dgm:presLayoutVars>
          <dgm:chMax val="0"/>
          <dgm:chPref val="0"/>
          <dgm:bulletEnabled val="1"/>
        </dgm:presLayoutVars>
      </dgm:prSet>
      <dgm:spPr/>
    </dgm:pt>
    <dgm:pt modelId="{06823FF0-1CF4-2646-AB19-29E8385E7603}" type="pres">
      <dgm:prSet presAssocID="{3D9CDDD8-B571-854E-8172-6C256327E3C2}" presName="childComposite" presStyleCnt="0">
        <dgm:presLayoutVars>
          <dgm:chMax val="0"/>
          <dgm:chPref val="0"/>
        </dgm:presLayoutVars>
      </dgm:prSet>
      <dgm:spPr/>
    </dgm:pt>
    <dgm:pt modelId="{9666DBB7-D287-1A46-9E4E-6AE73B2EC90A}" type="pres">
      <dgm:prSet presAssocID="{3D9CDDD8-B571-854E-8172-6C256327E3C2}" presName="Image" presStyleLbl="node1" presStyleIdx="2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15350B45-77A1-8F4F-B57A-B56480F45A73}" type="pres">
      <dgm:prSet presAssocID="{3D9CDDD8-B571-854E-8172-6C256327E3C2}" presName="childText" presStyleLbl="lnNode1" presStyleIdx="2" presStyleCnt="9">
        <dgm:presLayoutVars>
          <dgm:chMax val="0"/>
          <dgm:chPref val="0"/>
          <dgm:bulletEnabled val="1"/>
        </dgm:presLayoutVars>
      </dgm:prSet>
      <dgm:spPr/>
    </dgm:pt>
    <dgm:pt modelId="{3AE9417C-6EBE-CD4E-8CC1-8D3CA9768FEA}" type="pres">
      <dgm:prSet presAssocID="{9C94EA2F-DF31-5449-A063-571B34973121}" presName="childComposite" presStyleCnt="0">
        <dgm:presLayoutVars>
          <dgm:chMax val="0"/>
          <dgm:chPref val="0"/>
        </dgm:presLayoutVars>
      </dgm:prSet>
      <dgm:spPr/>
    </dgm:pt>
    <dgm:pt modelId="{A7017584-17CE-524B-861A-FF36FB473368}" type="pres">
      <dgm:prSet presAssocID="{9C94EA2F-DF31-5449-A063-571B34973121}" presName="Image" presStyleLbl="node1" presStyleIdx="3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56F261DF-409E-E94F-A0BA-B97799FEED27}" type="pres">
      <dgm:prSet presAssocID="{9C94EA2F-DF31-5449-A063-571B34973121}" presName="childText" presStyleLbl="lnNode1" presStyleIdx="3" presStyleCnt="9">
        <dgm:presLayoutVars>
          <dgm:chMax val="0"/>
          <dgm:chPref val="0"/>
          <dgm:bulletEnabled val="1"/>
        </dgm:presLayoutVars>
      </dgm:prSet>
      <dgm:spPr/>
    </dgm:pt>
    <dgm:pt modelId="{3B4F25CC-D715-3344-ACF4-477F3E841EF8}" type="pres">
      <dgm:prSet presAssocID="{C9CD1D5D-8542-1C45-A0E3-B93B0C8527B2}" presName="childComposite" presStyleCnt="0">
        <dgm:presLayoutVars>
          <dgm:chMax val="0"/>
          <dgm:chPref val="0"/>
        </dgm:presLayoutVars>
      </dgm:prSet>
      <dgm:spPr/>
    </dgm:pt>
    <dgm:pt modelId="{EBDD3E15-9705-9347-891F-CF1A811D7F08}" type="pres">
      <dgm:prSet presAssocID="{C9CD1D5D-8542-1C45-A0E3-B93B0C8527B2}" presName="Image" presStyleLbl="node1" presStyleIdx="4" presStyleCnt="9"/>
      <dgm:spPr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E3B6EF7B-817D-1145-8DA0-ACDE3E00AF21}" type="pres">
      <dgm:prSet presAssocID="{C9CD1D5D-8542-1C45-A0E3-B93B0C8527B2}" presName="childText" presStyleLbl="lnNode1" presStyleIdx="4" presStyleCnt="9">
        <dgm:presLayoutVars>
          <dgm:chMax val="0"/>
          <dgm:chPref val="0"/>
          <dgm:bulletEnabled val="1"/>
        </dgm:presLayoutVars>
      </dgm:prSet>
      <dgm:spPr/>
    </dgm:pt>
    <dgm:pt modelId="{09545815-AE76-AA44-A49A-59B768C57AC4}" type="pres">
      <dgm:prSet presAssocID="{6565E0F4-B911-5A46-A894-10FB570FF634}" presName="childComposite" presStyleCnt="0">
        <dgm:presLayoutVars>
          <dgm:chMax val="0"/>
          <dgm:chPref val="0"/>
        </dgm:presLayoutVars>
      </dgm:prSet>
      <dgm:spPr/>
    </dgm:pt>
    <dgm:pt modelId="{38E429DB-3B77-8B47-919F-DDBE787AE617}" type="pres">
      <dgm:prSet presAssocID="{6565E0F4-B911-5A46-A894-10FB570FF634}" presName="Image" presStyleLbl="node1" presStyleIdx="5" presStyleCnt="9"/>
      <dgm:spPr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noFill/>
        </a:ln>
      </dgm:spPr>
    </dgm:pt>
    <dgm:pt modelId="{507A6D14-185C-D741-850C-9C0BB09D5C7E}" type="pres">
      <dgm:prSet presAssocID="{6565E0F4-B911-5A46-A894-10FB570FF634}" presName="childText" presStyleLbl="lnNode1" presStyleIdx="5" presStyleCnt="9">
        <dgm:presLayoutVars>
          <dgm:chMax val="0"/>
          <dgm:chPref val="0"/>
          <dgm:bulletEnabled val="1"/>
        </dgm:presLayoutVars>
      </dgm:prSet>
      <dgm:spPr/>
    </dgm:pt>
    <dgm:pt modelId="{862C91EC-EA6E-BA42-B69B-D679E829A4E3}" type="pres">
      <dgm:prSet presAssocID="{37101023-9539-9E4B-8AC2-A3771272D870}" presName="root" presStyleCnt="0">
        <dgm:presLayoutVars>
          <dgm:chMax/>
          <dgm:chPref val="4"/>
        </dgm:presLayoutVars>
      </dgm:prSet>
      <dgm:spPr/>
    </dgm:pt>
    <dgm:pt modelId="{17553069-2133-B749-AE4E-FAD311949244}" type="pres">
      <dgm:prSet presAssocID="{37101023-9539-9E4B-8AC2-A3771272D870}" presName="rootComposite" presStyleCnt="0">
        <dgm:presLayoutVars/>
      </dgm:prSet>
      <dgm:spPr/>
    </dgm:pt>
    <dgm:pt modelId="{3AB56033-C2C7-B243-A9B3-7B18AC59F295}" type="pres">
      <dgm:prSet presAssocID="{37101023-9539-9E4B-8AC2-A3771272D870}" presName="rootText" presStyleLbl="node0" presStyleIdx="1" presStyleCnt="2">
        <dgm:presLayoutVars>
          <dgm:chMax/>
          <dgm:chPref val="4"/>
        </dgm:presLayoutVars>
      </dgm:prSet>
      <dgm:spPr/>
    </dgm:pt>
    <dgm:pt modelId="{180211F6-75D3-6046-A040-F738C1C3BC0B}" type="pres">
      <dgm:prSet presAssocID="{37101023-9539-9E4B-8AC2-A3771272D870}" presName="childShape" presStyleCnt="0">
        <dgm:presLayoutVars>
          <dgm:chMax val="0"/>
          <dgm:chPref val="0"/>
        </dgm:presLayoutVars>
      </dgm:prSet>
      <dgm:spPr/>
    </dgm:pt>
    <dgm:pt modelId="{552C30AE-D07A-F441-B54F-D335FB4AA398}" type="pres">
      <dgm:prSet presAssocID="{CAD71913-676E-8C4E-81A6-46B29161372B}" presName="childComposite" presStyleCnt="0">
        <dgm:presLayoutVars>
          <dgm:chMax val="0"/>
          <dgm:chPref val="0"/>
        </dgm:presLayoutVars>
      </dgm:prSet>
      <dgm:spPr/>
    </dgm:pt>
    <dgm:pt modelId="{A779FC4E-D49F-8043-B643-80291DEC6887}" type="pres">
      <dgm:prSet presAssocID="{CAD71913-676E-8C4E-81A6-46B29161372B}" presName="Image" presStyleLbl="node1" presStyleIdx="6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487DBDD0-5C92-3E45-8D2E-4AFFD02D70FD}" type="pres">
      <dgm:prSet presAssocID="{CAD71913-676E-8C4E-81A6-46B29161372B}" presName="childText" presStyleLbl="lnNode1" presStyleIdx="6" presStyleCnt="9" custLinFactNeighborX="1769" custLinFactNeighborY="2215">
        <dgm:presLayoutVars>
          <dgm:chMax val="0"/>
          <dgm:chPref val="0"/>
          <dgm:bulletEnabled val="1"/>
        </dgm:presLayoutVars>
      </dgm:prSet>
      <dgm:spPr/>
    </dgm:pt>
    <dgm:pt modelId="{450B9E7D-77A7-0A47-84B1-F94622BB85F8}" type="pres">
      <dgm:prSet presAssocID="{42BEC977-326A-5C45-AFC3-544F3B45D209}" presName="childComposite" presStyleCnt="0">
        <dgm:presLayoutVars>
          <dgm:chMax val="0"/>
          <dgm:chPref val="0"/>
        </dgm:presLayoutVars>
      </dgm:prSet>
      <dgm:spPr/>
    </dgm:pt>
    <dgm:pt modelId="{EFB35C0A-13DF-1143-889B-89E30EC84632}" type="pres">
      <dgm:prSet presAssocID="{42BEC977-326A-5C45-AFC3-544F3B45D209}" presName="Image" presStyleLbl="node1" presStyleIdx="7" presStyleCnt="9"/>
      <dgm:spPr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D9D42BC3-43BA-8148-BB09-6C997DE11C3F}" type="pres">
      <dgm:prSet presAssocID="{42BEC977-326A-5C45-AFC3-544F3B45D209}" presName="childText" presStyleLbl="lnNode1" presStyleIdx="7" presStyleCnt="9">
        <dgm:presLayoutVars>
          <dgm:chMax val="0"/>
          <dgm:chPref val="0"/>
          <dgm:bulletEnabled val="1"/>
        </dgm:presLayoutVars>
      </dgm:prSet>
      <dgm:spPr/>
    </dgm:pt>
    <dgm:pt modelId="{95614BB6-DB0F-5643-AA6D-3BD2BF273551}" type="pres">
      <dgm:prSet presAssocID="{3F955358-0BE1-0740-BDB0-4F9EE3E35E98}" presName="childComposite" presStyleCnt="0">
        <dgm:presLayoutVars>
          <dgm:chMax val="0"/>
          <dgm:chPref val="0"/>
        </dgm:presLayoutVars>
      </dgm:prSet>
      <dgm:spPr/>
    </dgm:pt>
    <dgm:pt modelId="{1D113D65-72CA-034E-BB7B-3E2E21CA17AF}" type="pres">
      <dgm:prSet presAssocID="{3F955358-0BE1-0740-BDB0-4F9EE3E35E98}" presName="Image" presStyleLbl="node1" presStyleIdx="8" presStyleCnt="9"/>
      <dgm:spPr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3975">
          <a:noFill/>
        </a:ln>
      </dgm:spPr>
    </dgm:pt>
    <dgm:pt modelId="{D4625E02-861A-D341-8341-1A4136050EE9}" type="pres">
      <dgm:prSet presAssocID="{3F955358-0BE1-0740-BDB0-4F9EE3E35E98}" presName="childText" presStyleLbl="ln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F37A1307-EB99-9E46-85C4-EE1CA2BCD24B}" srcId="{37101023-9539-9E4B-8AC2-A3771272D870}" destId="{CAD71913-676E-8C4E-81A6-46B29161372B}" srcOrd="0" destOrd="0" parTransId="{8D553950-7B4F-1248-9499-BDC60B58AF39}" sibTransId="{ADCEC926-85A3-5B45-BC15-4CB185D956A5}"/>
    <dgm:cxn modelId="{14E3890A-AF2E-9B43-8E86-5CF7642AE4DF}" srcId="{7DBE7E62-C11F-7045-9C3F-A0309BD081FB}" destId="{7D11BEF2-CC7F-9E4B-9337-916A4E5FBB6E}" srcOrd="0" destOrd="0" parTransId="{618A45D7-4587-314D-AED4-7A50E13A0CED}" sibTransId="{CFDCACA2-8DC1-7645-AB04-6F511994E07B}"/>
    <dgm:cxn modelId="{1F90EE0C-8AEC-BF42-A957-9266B4084382}" srcId="{7D11BEF2-CC7F-9E4B-9337-916A4E5FBB6E}" destId="{6565E0F4-B911-5A46-A894-10FB570FF634}" srcOrd="5" destOrd="0" parTransId="{A9FE9E37-DE93-5D4B-BA40-BF92730CF1D2}" sibTransId="{3A833327-17E4-E045-984A-A611DFDE5FA6}"/>
    <dgm:cxn modelId="{A863EB19-A72E-0746-8635-4553371209BB}" type="presOf" srcId="{9C94EA2F-DF31-5449-A063-571B34973121}" destId="{56F261DF-409E-E94F-A0BA-B97799FEED27}" srcOrd="0" destOrd="0" presId="urn:microsoft.com/office/officeart/2008/layout/PictureAccentList"/>
    <dgm:cxn modelId="{AF128B20-B1F1-C54A-A5EA-4A0AACBE7BFA}" type="presOf" srcId="{4785C3E0-8917-0847-B633-8326F5A4DCA6}" destId="{133E6963-BD12-2F46-A438-AC68922D77E7}" srcOrd="0" destOrd="0" presId="urn:microsoft.com/office/officeart/2008/layout/PictureAccentList"/>
    <dgm:cxn modelId="{45DD8024-D195-484E-B1A8-7C111C4CA8E2}" srcId="{7D11BEF2-CC7F-9E4B-9337-916A4E5FBB6E}" destId="{AD157033-A0D0-3646-912E-79F059E20E92}" srcOrd="1" destOrd="0" parTransId="{BF477D32-D3A6-8340-892A-A9FD8A37E88B}" sibTransId="{7FB5A70D-A80F-4D4F-B80F-B38FCF9F5B4F}"/>
    <dgm:cxn modelId="{2E2C2469-6023-7344-B883-92EC79022C05}" type="presOf" srcId="{6565E0F4-B911-5A46-A894-10FB570FF634}" destId="{507A6D14-185C-D741-850C-9C0BB09D5C7E}" srcOrd="0" destOrd="0" presId="urn:microsoft.com/office/officeart/2008/layout/PictureAccentList"/>
    <dgm:cxn modelId="{1020F26B-8A21-4747-86F0-81880F31F131}" srcId="{37101023-9539-9E4B-8AC2-A3771272D870}" destId="{42BEC977-326A-5C45-AFC3-544F3B45D209}" srcOrd="1" destOrd="0" parTransId="{55A9DB17-59FB-0845-BEFD-5A6E907C312E}" sibTransId="{291B2DB3-7C27-2546-B3BF-DFF5DF932523}"/>
    <dgm:cxn modelId="{485C1080-1180-E144-B6BB-25E4E577E917}" srcId="{7D11BEF2-CC7F-9E4B-9337-916A4E5FBB6E}" destId="{4785C3E0-8917-0847-B633-8326F5A4DCA6}" srcOrd="0" destOrd="0" parTransId="{4F64DD16-80D5-BF49-B8E0-DCFDBFED1570}" sibTransId="{D94E0028-72E2-B44F-9464-3192358B2EEA}"/>
    <dgm:cxn modelId="{97110C91-1039-624B-BD23-A2E96D270FAD}" type="presOf" srcId="{3D9CDDD8-B571-854E-8172-6C256327E3C2}" destId="{15350B45-77A1-8F4F-B57A-B56480F45A73}" srcOrd="0" destOrd="0" presId="urn:microsoft.com/office/officeart/2008/layout/PictureAccentList"/>
    <dgm:cxn modelId="{BC2CBE91-FBC0-4245-9C31-2CC8466D0BF7}" srcId="{37101023-9539-9E4B-8AC2-A3771272D870}" destId="{3F955358-0BE1-0740-BDB0-4F9EE3E35E98}" srcOrd="2" destOrd="0" parTransId="{9A7D161F-F2FC-2845-B82D-1C6CAA7F7E76}" sibTransId="{B806D04A-F0BB-4F49-B838-A693FB8F7101}"/>
    <dgm:cxn modelId="{27972897-E532-DA4A-AE8A-6A60BCF0E94B}" srcId="{7D11BEF2-CC7F-9E4B-9337-916A4E5FBB6E}" destId="{3D9CDDD8-B571-854E-8172-6C256327E3C2}" srcOrd="2" destOrd="0" parTransId="{FF0AE397-5555-DE4C-BA8E-B3C376787F7D}" sibTransId="{00BD4465-DA7B-A843-B6DC-6E6E5C82CA65}"/>
    <dgm:cxn modelId="{FAFC119C-F313-E247-A6BB-B069916E63AF}" srcId="{7D11BEF2-CC7F-9E4B-9337-916A4E5FBB6E}" destId="{C9CD1D5D-8542-1C45-A0E3-B93B0C8527B2}" srcOrd="4" destOrd="0" parTransId="{A6110517-709E-C24F-BA79-78F4B5641404}" sibTransId="{5713BF1D-DBA4-804D-B6E5-F384C12BC8F9}"/>
    <dgm:cxn modelId="{45B12AAE-D377-7C41-88F7-73A12CB2DC53}" type="presOf" srcId="{C9CD1D5D-8542-1C45-A0E3-B93B0C8527B2}" destId="{E3B6EF7B-817D-1145-8DA0-ACDE3E00AF21}" srcOrd="0" destOrd="0" presId="urn:microsoft.com/office/officeart/2008/layout/PictureAccentList"/>
    <dgm:cxn modelId="{BA7E4FB5-76FC-9449-855D-A54D39868FDD}" type="presOf" srcId="{AD157033-A0D0-3646-912E-79F059E20E92}" destId="{BBBAE887-BF24-1E45-BF0A-24259746D74F}" srcOrd="0" destOrd="0" presId="urn:microsoft.com/office/officeart/2008/layout/PictureAccentList"/>
    <dgm:cxn modelId="{BDA845B6-E8B7-9B4B-8F72-334B0486E1A9}" type="presOf" srcId="{3F955358-0BE1-0740-BDB0-4F9EE3E35E98}" destId="{D4625E02-861A-D341-8341-1A4136050EE9}" srcOrd="0" destOrd="0" presId="urn:microsoft.com/office/officeart/2008/layout/PictureAccentList"/>
    <dgm:cxn modelId="{905F42BA-04CD-3F4F-B511-A832F6348B09}" srcId="{7DBE7E62-C11F-7045-9C3F-A0309BD081FB}" destId="{37101023-9539-9E4B-8AC2-A3771272D870}" srcOrd="1" destOrd="0" parTransId="{B7C661FD-6B72-904B-BBEF-5563484A7D12}" sibTransId="{7C7B8876-AAF5-AD46-96DC-1A07ED910D58}"/>
    <dgm:cxn modelId="{88DB1ACC-B46A-5842-8318-57E97E547797}" type="presOf" srcId="{7D11BEF2-CC7F-9E4B-9337-916A4E5FBB6E}" destId="{84CEF6BE-A0D9-804E-934E-F377EC7B8C06}" srcOrd="0" destOrd="0" presId="urn:microsoft.com/office/officeart/2008/layout/PictureAccentList"/>
    <dgm:cxn modelId="{35FC76CF-783C-CD42-9C22-748FAEC88214}" type="presOf" srcId="{7DBE7E62-C11F-7045-9C3F-A0309BD081FB}" destId="{8DE8DF4B-D316-684C-9ABD-13D548790A9F}" srcOrd="0" destOrd="0" presId="urn:microsoft.com/office/officeart/2008/layout/PictureAccentList"/>
    <dgm:cxn modelId="{0A607CD8-06CD-D949-B22B-D5A5799FA744}" type="presOf" srcId="{CAD71913-676E-8C4E-81A6-46B29161372B}" destId="{487DBDD0-5C92-3E45-8D2E-4AFFD02D70FD}" srcOrd="0" destOrd="0" presId="urn:microsoft.com/office/officeart/2008/layout/PictureAccentList"/>
    <dgm:cxn modelId="{DC0B4BE4-3244-BE4F-9DA6-E788BBD788D1}" type="presOf" srcId="{37101023-9539-9E4B-8AC2-A3771272D870}" destId="{3AB56033-C2C7-B243-A9B3-7B18AC59F295}" srcOrd="0" destOrd="0" presId="urn:microsoft.com/office/officeart/2008/layout/PictureAccentList"/>
    <dgm:cxn modelId="{D9DCB7E4-FE01-894B-B742-7472C5FA9756}" srcId="{7D11BEF2-CC7F-9E4B-9337-916A4E5FBB6E}" destId="{9C94EA2F-DF31-5449-A063-571B34973121}" srcOrd="3" destOrd="0" parTransId="{597B9961-638C-1945-B8F1-611E162C9FF6}" sibTransId="{8E84AF5C-E5DA-D44D-9CFB-81686658DAB7}"/>
    <dgm:cxn modelId="{8E3D22EA-DBFF-FC4A-BCB8-B23246A6E690}" type="presOf" srcId="{42BEC977-326A-5C45-AFC3-544F3B45D209}" destId="{D9D42BC3-43BA-8148-BB09-6C997DE11C3F}" srcOrd="0" destOrd="0" presId="urn:microsoft.com/office/officeart/2008/layout/PictureAccentList"/>
    <dgm:cxn modelId="{3E09C1FD-D684-8841-BE60-50421E5BB517}" type="presParOf" srcId="{8DE8DF4B-D316-684C-9ABD-13D548790A9F}" destId="{D38FE920-A71E-A44F-AF24-725B3F841DB4}" srcOrd="0" destOrd="0" presId="urn:microsoft.com/office/officeart/2008/layout/PictureAccentList"/>
    <dgm:cxn modelId="{5DFE10D9-D8DB-0148-BB21-B689B3DFEBB7}" type="presParOf" srcId="{D38FE920-A71E-A44F-AF24-725B3F841DB4}" destId="{205C7AC9-173D-4843-B85C-A5400F6DE050}" srcOrd="0" destOrd="0" presId="urn:microsoft.com/office/officeart/2008/layout/PictureAccentList"/>
    <dgm:cxn modelId="{3429C9B8-7E71-9741-895D-AC91D8C75183}" type="presParOf" srcId="{205C7AC9-173D-4843-B85C-A5400F6DE050}" destId="{84CEF6BE-A0D9-804E-934E-F377EC7B8C06}" srcOrd="0" destOrd="0" presId="urn:microsoft.com/office/officeart/2008/layout/PictureAccentList"/>
    <dgm:cxn modelId="{5E12FACA-569C-144F-9EDA-E5FCE6149E14}" type="presParOf" srcId="{D38FE920-A71E-A44F-AF24-725B3F841DB4}" destId="{063C9A0C-4F1D-074A-9D7F-73DD56F052E4}" srcOrd="1" destOrd="0" presId="urn:microsoft.com/office/officeart/2008/layout/PictureAccentList"/>
    <dgm:cxn modelId="{D36F75C1-AABC-0844-BA93-E6F973EC7349}" type="presParOf" srcId="{063C9A0C-4F1D-074A-9D7F-73DD56F052E4}" destId="{764A33A6-408F-8842-AFB6-89A16AD85485}" srcOrd="0" destOrd="0" presId="urn:microsoft.com/office/officeart/2008/layout/PictureAccentList"/>
    <dgm:cxn modelId="{590826E8-ACC2-184E-A68B-821EBAFA3E3E}" type="presParOf" srcId="{764A33A6-408F-8842-AFB6-89A16AD85485}" destId="{A840E9FF-23F2-414C-831D-B5954C285AA3}" srcOrd="0" destOrd="0" presId="urn:microsoft.com/office/officeart/2008/layout/PictureAccentList"/>
    <dgm:cxn modelId="{99C346B4-4E71-F242-9449-C46E10483DC9}" type="presParOf" srcId="{764A33A6-408F-8842-AFB6-89A16AD85485}" destId="{133E6963-BD12-2F46-A438-AC68922D77E7}" srcOrd="1" destOrd="0" presId="urn:microsoft.com/office/officeart/2008/layout/PictureAccentList"/>
    <dgm:cxn modelId="{B9BE4754-81AC-8245-84F3-CA79B7DF86A6}" type="presParOf" srcId="{063C9A0C-4F1D-074A-9D7F-73DD56F052E4}" destId="{FF36AF29-C85B-6D4E-BBA9-6713FEBE9C44}" srcOrd="1" destOrd="0" presId="urn:microsoft.com/office/officeart/2008/layout/PictureAccentList"/>
    <dgm:cxn modelId="{D821EAF0-4027-4340-992F-6B6C6EE6E27F}" type="presParOf" srcId="{FF36AF29-C85B-6D4E-BBA9-6713FEBE9C44}" destId="{58A0BEA4-7693-CB44-BC41-B1D8ED5E8327}" srcOrd="0" destOrd="0" presId="urn:microsoft.com/office/officeart/2008/layout/PictureAccentList"/>
    <dgm:cxn modelId="{4262ADDA-4068-D745-AB21-5F7BD371FBDD}" type="presParOf" srcId="{FF36AF29-C85B-6D4E-BBA9-6713FEBE9C44}" destId="{BBBAE887-BF24-1E45-BF0A-24259746D74F}" srcOrd="1" destOrd="0" presId="urn:microsoft.com/office/officeart/2008/layout/PictureAccentList"/>
    <dgm:cxn modelId="{580E447A-061E-1848-8414-6DED8E99578B}" type="presParOf" srcId="{063C9A0C-4F1D-074A-9D7F-73DD56F052E4}" destId="{06823FF0-1CF4-2646-AB19-29E8385E7603}" srcOrd="2" destOrd="0" presId="urn:microsoft.com/office/officeart/2008/layout/PictureAccentList"/>
    <dgm:cxn modelId="{5D967781-1FEC-B641-932C-6A08CB562018}" type="presParOf" srcId="{06823FF0-1CF4-2646-AB19-29E8385E7603}" destId="{9666DBB7-D287-1A46-9E4E-6AE73B2EC90A}" srcOrd="0" destOrd="0" presId="urn:microsoft.com/office/officeart/2008/layout/PictureAccentList"/>
    <dgm:cxn modelId="{1F1ED6BD-618F-B64E-83A5-5FF6E01B44CE}" type="presParOf" srcId="{06823FF0-1CF4-2646-AB19-29E8385E7603}" destId="{15350B45-77A1-8F4F-B57A-B56480F45A73}" srcOrd="1" destOrd="0" presId="urn:microsoft.com/office/officeart/2008/layout/PictureAccentList"/>
    <dgm:cxn modelId="{05DE9371-708E-7C45-A768-7BE811EA150C}" type="presParOf" srcId="{063C9A0C-4F1D-074A-9D7F-73DD56F052E4}" destId="{3AE9417C-6EBE-CD4E-8CC1-8D3CA9768FEA}" srcOrd="3" destOrd="0" presId="urn:microsoft.com/office/officeart/2008/layout/PictureAccentList"/>
    <dgm:cxn modelId="{B8F307B4-6244-254B-B93B-421E2AB4D407}" type="presParOf" srcId="{3AE9417C-6EBE-CD4E-8CC1-8D3CA9768FEA}" destId="{A7017584-17CE-524B-861A-FF36FB473368}" srcOrd="0" destOrd="0" presId="urn:microsoft.com/office/officeart/2008/layout/PictureAccentList"/>
    <dgm:cxn modelId="{70F810AD-3A43-434E-9828-DC8F030BF309}" type="presParOf" srcId="{3AE9417C-6EBE-CD4E-8CC1-8D3CA9768FEA}" destId="{56F261DF-409E-E94F-A0BA-B97799FEED27}" srcOrd="1" destOrd="0" presId="urn:microsoft.com/office/officeart/2008/layout/PictureAccentList"/>
    <dgm:cxn modelId="{4BDAC937-A2FE-B548-85FF-564AFB637605}" type="presParOf" srcId="{063C9A0C-4F1D-074A-9D7F-73DD56F052E4}" destId="{3B4F25CC-D715-3344-ACF4-477F3E841EF8}" srcOrd="4" destOrd="0" presId="urn:microsoft.com/office/officeart/2008/layout/PictureAccentList"/>
    <dgm:cxn modelId="{F5EA0778-FE82-3F4E-8052-BFC094B6D0DC}" type="presParOf" srcId="{3B4F25CC-D715-3344-ACF4-477F3E841EF8}" destId="{EBDD3E15-9705-9347-891F-CF1A811D7F08}" srcOrd="0" destOrd="0" presId="urn:microsoft.com/office/officeart/2008/layout/PictureAccentList"/>
    <dgm:cxn modelId="{22262752-C516-D74F-BDEB-A0A245A82B60}" type="presParOf" srcId="{3B4F25CC-D715-3344-ACF4-477F3E841EF8}" destId="{E3B6EF7B-817D-1145-8DA0-ACDE3E00AF21}" srcOrd="1" destOrd="0" presId="urn:microsoft.com/office/officeart/2008/layout/PictureAccentList"/>
    <dgm:cxn modelId="{C315E1AA-579E-9D46-BD83-9C4D0DFC4E3C}" type="presParOf" srcId="{063C9A0C-4F1D-074A-9D7F-73DD56F052E4}" destId="{09545815-AE76-AA44-A49A-59B768C57AC4}" srcOrd="5" destOrd="0" presId="urn:microsoft.com/office/officeart/2008/layout/PictureAccentList"/>
    <dgm:cxn modelId="{B56CE25A-BAA1-E94A-8C23-34077D6C52CE}" type="presParOf" srcId="{09545815-AE76-AA44-A49A-59B768C57AC4}" destId="{38E429DB-3B77-8B47-919F-DDBE787AE617}" srcOrd="0" destOrd="0" presId="urn:microsoft.com/office/officeart/2008/layout/PictureAccentList"/>
    <dgm:cxn modelId="{810F32FD-C2F9-5644-BBB6-46D68740012B}" type="presParOf" srcId="{09545815-AE76-AA44-A49A-59B768C57AC4}" destId="{507A6D14-185C-D741-850C-9C0BB09D5C7E}" srcOrd="1" destOrd="0" presId="urn:microsoft.com/office/officeart/2008/layout/PictureAccentList"/>
    <dgm:cxn modelId="{809176F3-1806-CE4E-8CDC-C0DCE7378756}" type="presParOf" srcId="{8DE8DF4B-D316-684C-9ABD-13D548790A9F}" destId="{862C91EC-EA6E-BA42-B69B-D679E829A4E3}" srcOrd="1" destOrd="0" presId="urn:microsoft.com/office/officeart/2008/layout/PictureAccentList"/>
    <dgm:cxn modelId="{0C754C75-B6D6-5743-BCC1-A41F895F8CC6}" type="presParOf" srcId="{862C91EC-EA6E-BA42-B69B-D679E829A4E3}" destId="{17553069-2133-B749-AE4E-FAD311949244}" srcOrd="0" destOrd="0" presId="urn:microsoft.com/office/officeart/2008/layout/PictureAccentList"/>
    <dgm:cxn modelId="{D9FEDAB9-71C4-064D-9883-0DD43F5D487E}" type="presParOf" srcId="{17553069-2133-B749-AE4E-FAD311949244}" destId="{3AB56033-C2C7-B243-A9B3-7B18AC59F295}" srcOrd="0" destOrd="0" presId="urn:microsoft.com/office/officeart/2008/layout/PictureAccentList"/>
    <dgm:cxn modelId="{05B7B501-0CBB-1043-A6CF-8A6957AD2BC3}" type="presParOf" srcId="{862C91EC-EA6E-BA42-B69B-D679E829A4E3}" destId="{180211F6-75D3-6046-A040-F738C1C3BC0B}" srcOrd="1" destOrd="0" presId="urn:microsoft.com/office/officeart/2008/layout/PictureAccentList"/>
    <dgm:cxn modelId="{685706EC-20AC-8F4A-8F2C-418B2799F82F}" type="presParOf" srcId="{180211F6-75D3-6046-A040-F738C1C3BC0B}" destId="{552C30AE-D07A-F441-B54F-D335FB4AA398}" srcOrd="0" destOrd="0" presId="urn:microsoft.com/office/officeart/2008/layout/PictureAccentList"/>
    <dgm:cxn modelId="{377A9A6F-26A2-2245-9FC4-B8AABAAF78D9}" type="presParOf" srcId="{552C30AE-D07A-F441-B54F-D335FB4AA398}" destId="{A779FC4E-D49F-8043-B643-80291DEC6887}" srcOrd="0" destOrd="0" presId="urn:microsoft.com/office/officeart/2008/layout/PictureAccentList"/>
    <dgm:cxn modelId="{6F94FA44-BA33-F14B-AFC8-CDFFC72A775C}" type="presParOf" srcId="{552C30AE-D07A-F441-B54F-D335FB4AA398}" destId="{487DBDD0-5C92-3E45-8D2E-4AFFD02D70FD}" srcOrd="1" destOrd="0" presId="urn:microsoft.com/office/officeart/2008/layout/PictureAccentList"/>
    <dgm:cxn modelId="{781C1B35-D92B-2947-BA3C-96C3B6E2EA45}" type="presParOf" srcId="{180211F6-75D3-6046-A040-F738C1C3BC0B}" destId="{450B9E7D-77A7-0A47-84B1-F94622BB85F8}" srcOrd="1" destOrd="0" presId="urn:microsoft.com/office/officeart/2008/layout/PictureAccentList"/>
    <dgm:cxn modelId="{BB506316-F532-4E4B-AE08-A109485AB4F7}" type="presParOf" srcId="{450B9E7D-77A7-0A47-84B1-F94622BB85F8}" destId="{EFB35C0A-13DF-1143-889B-89E30EC84632}" srcOrd="0" destOrd="0" presId="urn:microsoft.com/office/officeart/2008/layout/PictureAccentList"/>
    <dgm:cxn modelId="{A73BC0B2-84F3-F84B-8001-286502B61DFF}" type="presParOf" srcId="{450B9E7D-77A7-0A47-84B1-F94622BB85F8}" destId="{D9D42BC3-43BA-8148-BB09-6C997DE11C3F}" srcOrd="1" destOrd="0" presId="urn:microsoft.com/office/officeart/2008/layout/PictureAccentList"/>
    <dgm:cxn modelId="{77EED5C0-5E16-D945-94AF-533605E3B35A}" type="presParOf" srcId="{180211F6-75D3-6046-A040-F738C1C3BC0B}" destId="{95614BB6-DB0F-5643-AA6D-3BD2BF273551}" srcOrd="2" destOrd="0" presId="urn:microsoft.com/office/officeart/2008/layout/PictureAccentList"/>
    <dgm:cxn modelId="{A22202E0-BFDE-BE49-B436-62DB8A1C5CEF}" type="presParOf" srcId="{95614BB6-DB0F-5643-AA6D-3BD2BF273551}" destId="{1D113D65-72CA-034E-BB7B-3E2E21CA17AF}" srcOrd="0" destOrd="0" presId="urn:microsoft.com/office/officeart/2008/layout/PictureAccentList"/>
    <dgm:cxn modelId="{2EC501BF-5BD5-1741-9B71-94B04E4B38F1}" type="presParOf" srcId="{95614BB6-DB0F-5643-AA6D-3BD2BF273551}" destId="{D4625E02-861A-D341-8341-1A4136050EE9}" srcOrd="1" destOrd="0" presId="urn:microsoft.com/office/officeart/2008/layout/PictureAccentList"/>
  </dgm:cxnLst>
  <dgm:bg>
    <a:effectLst>
      <a:glow rad="1905000">
        <a:schemeClr val="accent2">
          <a:satMod val="175000"/>
          <a:alpha val="40000"/>
        </a:schemeClr>
      </a:glow>
      <a:softEdge rad="0"/>
    </a:effectLst>
  </dgm:bg>
  <dgm:whole>
    <a:ln w="76200" cap="flat" cmpd="tri" algn="ctr">
      <a:solidFill>
        <a:srgbClr val="8686FC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E7E62-C11F-7045-9C3F-A0309BD081FB}" type="doc">
      <dgm:prSet loTypeId="urn:microsoft.com/office/officeart/2008/layout/PictureAccent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101023-9539-9E4B-8AC2-A3771272D870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Django</a:t>
          </a:r>
        </a:p>
      </dgm:t>
    </dgm:pt>
    <dgm:pt modelId="{B7C661FD-6B72-904B-BBEF-5563484A7D12}" type="parTrans" cxnId="{905F42BA-04CD-3F4F-B511-A832F6348B09}">
      <dgm:prSet/>
      <dgm:spPr/>
      <dgm:t>
        <a:bodyPr/>
        <a:lstStyle/>
        <a:p>
          <a:endParaRPr lang="en-US"/>
        </a:p>
      </dgm:t>
    </dgm:pt>
    <dgm:pt modelId="{7C7B8876-AAF5-AD46-96DC-1A07ED910D58}" type="sibTrans" cxnId="{905F42BA-04CD-3F4F-B511-A832F6348B09}">
      <dgm:prSet/>
      <dgm:spPr/>
      <dgm:t>
        <a:bodyPr/>
        <a:lstStyle/>
        <a:p>
          <a:endParaRPr lang="en-US"/>
        </a:p>
      </dgm:t>
    </dgm:pt>
    <dgm:pt modelId="{7D11BEF2-CC7F-9E4B-9337-916A4E5FBB6E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Denzel</a:t>
          </a:r>
        </a:p>
      </dgm:t>
    </dgm:pt>
    <dgm:pt modelId="{618A45D7-4587-314D-AED4-7A50E13A0CED}" type="parTrans" cxnId="{14E3890A-AF2E-9B43-8E86-5CF7642AE4DF}">
      <dgm:prSet/>
      <dgm:spPr/>
      <dgm:t>
        <a:bodyPr/>
        <a:lstStyle/>
        <a:p>
          <a:endParaRPr lang="en-US"/>
        </a:p>
      </dgm:t>
    </dgm:pt>
    <dgm:pt modelId="{CFDCACA2-8DC1-7645-AB04-6F511994E07B}" type="sibTrans" cxnId="{14E3890A-AF2E-9B43-8E86-5CF7642AE4DF}">
      <dgm:prSet/>
      <dgm:spPr/>
      <dgm:t>
        <a:bodyPr/>
        <a:lstStyle/>
        <a:p>
          <a:endParaRPr lang="en-US"/>
        </a:p>
      </dgm:t>
    </dgm:pt>
    <dgm:pt modelId="{4785C3E0-8917-0847-B633-8326F5A4DCA6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</a:t>
          </a:r>
          <a:r>
            <a:rPr lang="en-US" dirty="0" err="1"/>
            <a:t>Url</a:t>
          </a:r>
          <a:r>
            <a:rPr lang="en-US" dirty="0"/>
            <a:t> in </a:t>
          </a:r>
          <a:r>
            <a:rPr lang="en-US" dirty="0" err="1"/>
            <a:t>urls.py</a:t>
          </a:r>
          <a:endParaRPr lang="en-US" dirty="0"/>
        </a:p>
      </dgm:t>
    </dgm:pt>
    <dgm:pt modelId="{4F64DD16-80D5-BF49-B8E0-DCFDBFED1570}" type="parTrans" cxnId="{485C1080-1180-E144-B6BB-25E4E577E917}">
      <dgm:prSet/>
      <dgm:spPr/>
      <dgm:t>
        <a:bodyPr/>
        <a:lstStyle/>
        <a:p>
          <a:endParaRPr lang="en-US"/>
        </a:p>
      </dgm:t>
    </dgm:pt>
    <dgm:pt modelId="{D94E0028-72E2-B44F-9464-3192358B2EEA}" type="sibTrans" cxnId="{485C1080-1180-E144-B6BB-25E4E577E917}">
      <dgm:prSet/>
      <dgm:spPr/>
      <dgm:t>
        <a:bodyPr/>
        <a:lstStyle/>
        <a:p>
          <a:endParaRPr lang="en-US"/>
        </a:p>
      </dgm:t>
    </dgm:pt>
    <dgm:pt modelId="{3D9CDDD8-B571-854E-8172-6C256327E3C2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Router in </a:t>
          </a:r>
          <a:r>
            <a:rPr lang="en-US" dirty="0" err="1"/>
            <a:t>router.py</a:t>
          </a:r>
          <a:endParaRPr lang="en-US" dirty="0"/>
        </a:p>
      </dgm:t>
    </dgm:pt>
    <dgm:pt modelId="{FF0AE397-5555-DE4C-BA8E-B3C376787F7D}" type="parTrans" cxnId="{27972897-E532-DA4A-AE8A-6A60BCF0E94B}">
      <dgm:prSet/>
      <dgm:spPr/>
      <dgm:t>
        <a:bodyPr/>
        <a:lstStyle/>
        <a:p>
          <a:endParaRPr lang="en-US"/>
        </a:p>
      </dgm:t>
    </dgm:pt>
    <dgm:pt modelId="{00BD4465-DA7B-A843-B6DC-6E6E5C82CA65}" type="sibTrans" cxnId="{27972897-E532-DA4A-AE8A-6A60BCF0E94B}">
      <dgm:prSet/>
      <dgm:spPr/>
      <dgm:t>
        <a:bodyPr/>
        <a:lstStyle/>
        <a:p>
          <a:endParaRPr lang="en-US"/>
        </a:p>
      </dgm:t>
    </dgm:pt>
    <dgm:pt modelId="{AD157033-A0D0-3646-912E-79F059E20E92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Run </a:t>
          </a:r>
          <a:r>
            <a:rPr lang="en-US" dirty="0" err="1"/>
            <a:t>app_handler.application</a:t>
          </a:r>
          <a:endParaRPr lang="en-US" dirty="0"/>
        </a:p>
      </dgm:t>
    </dgm:pt>
    <dgm:pt modelId="{BF477D32-D3A6-8340-892A-A9FD8A37E88B}" type="parTrans" cxnId="{45DD8024-D195-484E-B1A8-7C111C4CA8E2}">
      <dgm:prSet/>
      <dgm:spPr/>
      <dgm:t>
        <a:bodyPr/>
        <a:lstStyle/>
        <a:p>
          <a:endParaRPr lang="en-US"/>
        </a:p>
      </dgm:t>
    </dgm:pt>
    <dgm:pt modelId="{7FB5A70D-A80F-4D4F-B80F-B38FCF9F5B4F}" type="sibTrans" cxnId="{45DD8024-D195-484E-B1A8-7C111C4CA8E2}">
      <dgm:prSet/>
      <dgm:spPr/>
      <dgm:t>
        <a:bodyPr/>
        <a:lstStyle/>
        <a:p>
          <a:endParaRPr lang="en-US"/>
        </a:p>
      </dgm:t>
    </dgm:pt>
    <dgm:pt modelId="{CAD71913-676E-8C4E-81A6-46B29161372B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</a:t>
          </a:r>
          <a:r>
            <a:rPr lang="en-US" dirty="0" err="1"/>
            <a:t>Url</a:t>
          </a:r>
          <a:r>
            <a:rPr lang="en-US" dirty="0"/>
            <a:t> in </a:t>
          </a:r>
          <a:r>
            <a:rPr lang="en-US" dirty="0" err="1"/>
            <a:t>urls.py</a:t>
          </a:r>
          <a:endParaRPr lang="en-US" dirty="0"/>
        </a:p>
      </dgm:t>
    </dgm:pt>
    <dgm:pt modelId="{8D553950-7B4F-1248-9499-BDC60B58AF39}" type="parTrans" cxnId="{F37A1307-EB99-9E46-85C4-EE1CA2BCD24B}">
      <dgm:prSet/>
      <dgm:spPr/>
      <dgm:t>
        <a:bodyPr/>
        <a:lstStyle/>
        <a:p>
          <a:endParaRPr lang="en-US"/>
        </a:p>
      </dgm:t>
    </dgm:pt>
    <dgm:pt modelId="{ADCEC926-85A3-5B45-BC15-4CB185D956A5}" type="sibTrans" cxnId="{F37A1307-EB99-9E46-85C4-EE1CA2BCD24B}">
      <dgm:prSet/>
      <dgm:spPr/>
      <dgm:t>
        <a:bodyPr/>
        <a:lstStyle/>
        <a:p>
          <a:endParaRPr lang="en-US"/>
        </a:p>
      </dgm:t>
    </dgm:pt>
    <dgm:pt modelId="{42BEC977-326A-5C45-AFC3-544F3B45D209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Match a </a:t>
          </a:r>
          <a:r>
            <a:rPr lang="en-US" dirty="0" err="1"/>
            <a:t>Controller.py</a:t>
          </a:r>
          <a:endParaRPr lang="en-US" dirty="0"/>
        </a:p>
      </dgm:t>
    </dgm:pt>
    <dgm:pt modelId="{55A9DB17-59FB-0845-BEFD-5A6E907C312E}" type="parTrans" cxnId="{1020F26B-8A21-4747-86F0-81880F31F131}">
      <dgm:prSet/>
      <dgm:spPr/>
      <dgm:t>
        <a:bodyPr/>
        <a:lstStyle/>
        <a:p>
          <a:endParaRPr lang="en-US"/>
        </a:p>
      </dgm:t>
    </dgm:pt>
    <dgm:pt modelId="{291B2DB3-7C27-2546-B3BF-DFF5DF932523}" type="sibTrans" cxnId="{1020F26B-8A21-4747-86F0-81880F31F131}">
      <dgm:prSet/>
      <dgm:spPr/>
      <dgm:t>
        <a:bodyPr/>
        <a:lstStyle/>
        <a:p>
          <a:endParaRPr lang="en-US"/>
        </a:p>
      </dgm:t>
    </dgm:pt>
    <dgm:pt modelId="{3F955358-0BE1-0740-BDB0-4F9EE3E35E98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Run </a:t>
          </a:r>
          <a:r>
            <a:rPr lang="en-US" dirty="0" err="1">
              <a:solidFill>
                <a:schemeClr val="accent4">
                  <a:lumMod val="60000"/>
                  <a:lumOff val="40000"/>
                </a:schemeClr>
              </a:solidFill>
            </a:rPr>
            <a:t>foo_handler.render</a:t>
          </a:r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()</a:t>
          </a:r>
        </a:p>
      </dgm:t>
    </dgm:pt>
    <dgm:pt modelId="{9A7D161F-F2FC-2845-B82D-1C6CAA7F7E76}" type="parTrans" cxnId="{BC2CBE91-FBC0-4245-9C31-2CC8466D0BF7}">
      <dgm:prSet/>
      <dgm:spPr/>
      <dgm:t>
        <a:bodyPr/>
        <a:lstStyle/>
        <a:p>
          <a:endParaRPr lang="en-US"/>
        </a:p>
      </dgm:t>
    </dgm:pt>
    <dgm:pt modelId="{B806D04A-F0BB-4F49-B838-A693FB8F7101}" type="sibTrans" cxnId="{BC2CBE91-FBC0-4245-9C31-2CC8466D0BF7}">
      <dgm:prSet/>
      <dgm:spPr/>
      <dgm:t>
        <a:bodyPr/>
        <a:lstStyle/>
        <a:p>
          <a:endParaRPr lang="en-US"/>
        </a:p>
      </dgm:t>
    </dgm:pt>
    <dgm:pt modelId="{6565E0F4-B911-5A46-A894-10FB570FF634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Run </a:t>
          </a:r>
          <a:r>
            <a:rPr lang="en-US" dirty="0" err="1"/>
            <a:t>app_handlers.handle_route_config</a:t>
          </a:r>
          <a:r>
            <a:rPr lang="en-US" dirty="0"/>
            <a:t>()</a:t>
          </a:r>
        </a:p>
      </dgm:t>
    </dgm:pt>
    <dgm:pt modelId="{A9FE9E37-DE93-5D4B-BA40-BF92730CF1D2}" type="parTrans" cxnId="{1F90EE0C-8AEC-BF42-A957-9266B4084382}">
      <dgm:prSet/>
      <dgm:spPr/>
      <dgm:t>
        <a:bodyPr/>
        <a:lstStyle/>
        <a:p>
          <a:endParaRPr lang="en-US"/>
        </a:p>
      </dgm:t>
    </dgm:pt>
    <dgm:pt modelId="{3A833327-17E4-E045-984A-A611DFDE5FA6}" type="sibTrans" cxnId="{1F90EE0C-8AEC-BF42-A957-9266B4084382}">
      <dgm:prSet/>
      <dgm:spPr/>
      <dgm:t>
        <a:bodyPr/>
        <a:lstStyle/>
        <a:p>
          <a:endParaRPr lang="en-US"/>
        </a:p>
      </dgm:t>
    </dgm:pt>
    <dgm:pt modelId="{9C94EA2F-DF31-5449-A063-571B34973121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 err="1"/>
            <a:t>ForEach</a:t>
          </a:r>
          <a:r>
            <a:rPr lang="en-US" dirty="0"/>
            <a:t> Route in </a:t>
          </a:r>
          <a:r>
            <a:rPr lang="en-US" dirty="0" err="1"/>
            <a:t>www.py</a:t>
          </a:r>
          <a:endParaRPr lang="en-US" dirty="0"/>
        </a:p>
      </dgm:t>
    </dgm:pt>
    <dgm:pt modelId="{597B9961-638C-1945-B8F1-611E162C9FF6}" type="parTrans" cxnId="{D9DCB7E4-FE01-894B-B742-7472C5FA9756}">
      <dgm:prSet/>
      <dgm:spPr/>
      <dgm:t>
        <a:bodyPr/>
        <a:lstStyle/>
        <a:p>
          <a:endParaRPr lang="en-US"/>
        </a:p>
      </dgm:t>
    </dgm:pt>
    <dgm:pt modelId="{8E84AF5C-E5DA-D44D-9CFB-81686658DAB7}" type="sibTrans" cxnId="{D9DCB7E4-FE01-894B-B742-7472C5FA9756}">
      <dgm:prSet/>
      <dgm:spPr/>
      <dgm:t>
        <a:bodyPr/>
        <a:lstStyle/>
        <a:p>
          <a:endParaRPr lang="en-US"/>
        </a:p>
      </dgm:t>
    </dgm:pt>
    <dgm:pt modelId="{C9CD1D5D-8542-1C45-A0E3-B93B0C8527B2}">
      <dgm:prSet phldrT="[Text]"/>
      <dgm:spPr>
        <a:ln w="76200">
          <a:solidFill>
            <a:srgbClr val="8686FC"/>
          </a:solidFill>
        </a:ln>
      </dgm:spPr>
      <dgm:t>
        <a:bodyPr/>
        <a:lstStyle/>
        <a:p>
          <a:r>
            <a:rPr lang="en-US" dirty="0"/>
            <a:t>Match a </a:t>
          </a:r>
          <a:r>
            <a:rPr lang="en-US" dirty="0" err="1"/>
            <a:t>RouteConfig</a:t>
          </a:r>
          <a:endParaRPr lang="en-US" dirty="0"/>
        </a:p>
      </dgm:t>
    </dgm:pt>
    <dgm:pt modelId="{A6110517-709E-C24F-BA79-78F4B5641404}" type="parTrans" cxnId="{FAFC119C-F313-E247-A6BB-B069916E63AF}">
      <dgm:prSet/>
      <dgm:spPr/>
      <dgm:t>
        <a:bodyPr/>
        <a:lstStyle/>
        <a:p>
          <a:endParaRPr lang="en-US"/>
        </a:p>
      </dgm:t>
    </dgm:pt>
    <dgm:pt modelId="{5713BF1D-DBA4-804D-B6E5-F384C12BC8F9}" type="sibTrans" cxnId="{FAFC119C-F313-E247-A6BB-B069916E63AF}">
      <dgm:prSet/>
      <dgm:spPr/>
      <dgm:t>
        <a:bodyPr/>
        <a:lstStyle/>
        <a:p>
          <a:endParaRPr lang="en-US"/>
        </a:p>
      </dgm:t>
    </dgm:pt>
    <dgm:pt modelId="{8DE8DF4B-D316-684C-9ABD-13D548790A9F}" type="pres">
      <dgm:prSet presAssocID="{7DBE7E62-C11F-7045-9C3F-A0309BD081F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38FE920-A71E-A44F-AF24-725B3F841DB4}" type="pres">
      <dgm:prSet presAssocID="{7D11BEF2-CC7F-9E4B-9337-916A4E5FBB6E}" presName="root" presStyleCnt="0">
        <dgm:presLayoutVars>
          <dgm:chMax/>
          <dgm:chPref val="4"/>
        </dgm:presLayoutVars>
      </dgm:prSet>
      <dgm:spPr/>
    </dgm:pt>
    <dgm:pt modelId="{205C7AC9-173D-4843-B85C-A5400F6DE050}" type="pres">
      <dgm:prSet presAssocID="{7D11BEF2-CC7F-9E4B-9337-916A4E5FBB6E}" presName="rootComposite" presStyleCnt="0">
        <dgm:presLayoutVars/>
      </dgm:prSet>
      <dgm:spPr/>
    </dgm:pt>
    <dgm:pt modelId="{84CEF6BE-A0D9-804E-934E-F377EC7B8C06}" type="pres">
      <dgm:prSet presAssocID="{7D11BEF2-CC7F-9E4B-9337-916A4E5FBB6E}" presName="rootText" presStyleLbl="node0" presStyleIdx="0" presStyleCnt="2">
        <dgm:presLayoutVars>
          <dgm:chMax/>
          <dgm:chPref val="4"/>
        </dgm:presLayoutVars>
      </dgm:prSet>
      <dgm:spPr/>
    </dgm:pt>
    <dgm:pt modelId="{063C9A0C-4F1D-074A-9D7F-73DD56F052E4}" type="pres">
      <dgm:prSet presAssocID="{7D11BEF2-CC7F-9E4B-9337-916A4E5FBB6E}" presName="childShape" presStyleCnt="0">
        <dgm:presLayoutVars>
          <dgm:chMax val="0"/>
          <dgm:chPref val="0"/>
        </dgm:presLayoutVars>
      </dgm:prSet>
      <dgm:spPr/>
    </dgm:pt>
    <dgm:pt modelId="{764A33A6-408F-8842-AFB6-89A16AD85485}" type="pres">
      <dgm:prSet presAssocID="{4785C3E0-8917-0847-B633-8326F5A4DCA6}" presName="childComposite" presStyleCnt="0">
        <dgm:presLayoutVars>
          <dgm:chMax val="0"/>
          <dgm:chPref val="0"/>
        </dgm:presLayoutVars>
      </dgm:prSet>
      <dgm:spPr/>
    </dgm:pt>
    <dgm:pt modelId="{A840E9FF-23F2-414C-831D-B5954C285AA3}" type="pres">
      <dgm:prSet presAssocID="{4785C3E0-8917-0847-B633-8326F5A4DCA6}" presName="Image" presStyleLbl="node1" presStyleIdx="0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133E6963-BD12-2F46-A438-AC68922D77E7}" type="pres">
      <dgm:prSet presAssocID="{4785C3E0-8917-0847-B633-8326F5A4DCA6}" presName="childText" presStyleLbl="lnNode1" presStyleIdx="0" presStyleCnt="9">
        <dgm:presLayoutVars>
          <dgm:chMax val="0"/>
          <dgm:chPref val="0"/>
          <dgm:bulletEnabled val="1"/>
        </dgm:presLayoutVars>
      </dgm:prSet>
      <dgm:spPr/>
    </dgm:pt>
    <dgm:pt modelId="{FF36AF29-C85B-6D4E-BBA9-6713FEBE9C44}" type="pres">
      <dgm:prSet presAssocID="{AD157033-A0D0-3646-912E-79F059E20E92}" presName="childComposite" presStyleCnt="0">
        <dgm:presLayoutVars>
          <dgm:chMax val="0"/>
          <dgm:chPref val="0"/>
        </dgm:presLayoutVars>
      </dgm:prSet>
      <dgm:spPr/>
    </dgm:pt>
    <dgm:pt modelId="{58A0BEA4-7693-CB44-BC41-B1D8ED5E8327}" type="pres">
      <dgm:prSet presAssocID="{AD157033-A0D0-3646-912E-79F059E20E92}" presName="Image" presStyleLbl="node1" presStyleIdx="1" presStyleCnt="9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BBBAE887-BF24-1E45-BF0A-24259746D74F}" type="pres">
      <dgm:prSet presAssocID="{AD157033-A0D0-3646-912E-79F059E20E92}" presName="childText" presStyleLbl="lnNode1" presStyleIdx="1" presStyleCnt="9">
        <dgm:presLayoutVars>
          <dgm:chMax val="0"/>
          <dgm:chPref val="0"/>
          <dgm:bulletEnabled val="1"/>
        </dgm:presLayoutVars>
      </dgm:prSet>
      <dgm:spPr/>
    </dgm:pt>
    <dgm:pt modelId="{06823FF0-1CF4-2646-AB19-29E8385E7603}" type="pres">
      <dgm:prSet presAssocID="{3D9CDDD8-B571-854E-8172-6C256327E3C2}" presName="childComposite" presStyleCnt="0">
        <dgm:presLayoutVars>
          <dgm:chMax val="0"/>
          <dgm:chPref val="0"/>
        </dgm:presLayoutVars>
      </dgm:prSet>
      <dgm:spPr/>
    </dgm:pt>
    <dgm:pt modelId="{9666DBB7-D287-1A46-9E4E-6AE73B2EC90A}" type="pres">
      <dgm:prSet presAssocID="{3D9CDDD8-B571-854E-8172-6C256327E3C2}" presName="Image" presStyleLbl="node1" presStyleIdx="2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15350B45-77A1-8F4F-B57A-B56480F45A73}" type="pres">
      <dgm:prSet presAssocID="{3D9CDDD8-B571-854E-8172-6C256327E3C2}" presName="childText" presStyleLbl="lnNode1" presStyleIdx="2" presStyleCnt="9">
        <dgm:presLayoutVars>
          <dgm:chMax val="0"/>
          <dgm:chPref val="0"/>
          <dgm:bulletEnabled val="1"/>
        </dgm:presLayoutVars>
      </dgm:prSet>
      <dgm:spPr/>
    </dgm:pt>
    <dgm:pt modelId="{3AE9417C-6EBE-CD4E-8CC1-8D3CA9768FEA}" type="pres">
      <dgm:prSet presAssocID="{9C94EA2F-DF31-5449-A063-571B34973121}" presName="childComposite" presStyleCnt="0">
        <dgm:presLayoutVars>
          <dgm:chMax val="0"/>
          <dgm:chPref val="0"/>
        </dgm:presLayoutVars>
      </dgm:prSet>
      <dgm:spPr/>
    </dgm:pt>
    <dgm:pt modelId="{A7017584-17CE-524B-861A-FF36FB473368}" type="pres">
      <dgm:prSet presAssocID="{9C94EA2F-DF31-5449-A063-571B34973121}" presName="Image" presStyleLbl="node1" presStyleIdx="3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56F261DF-409E-E94F-A0BA-B97799FEED27}" type="pres">
      <dgm:prSet presAssocID="{9C94EA2F-DF31-5449-A063-571B34973121}" presName="childText" presStyleLbl="lnNode1" presStyleIdx="3" presStyleCnt="9">
        <dgm:presLayoutVars>
          <dgm:chMax val="0"/>
          <dgm:chPref val="0"/>
          <dgm:bulletEnabled val="1"/>
        </dgm:presLayoutVars>
      </dgm:prSet>
      <dgm:spPr/>
    </dgm:pt>
    <dgm:pt modelId="{3B4F25CC-D715-3344-ACF4-477F3E841EF8}" type="pres">
      <dgm:prSet presAssocID="{C9CD1D5D-8542-1C45-A0E3-B93B0C8527B2}" presName="childComposite" presStyleCnt="0">
        <dgm:presLayoutVars>
          <dgm:chMax val="0"/>
          <dgm:chPref val="0"/>
        </dgm:presLayoutVars>
      </dgm:prSet>
      <dgm:spPr/>
    </dgm:pt>
    <dgm:pt modelId="{EBDD3E15-9705-9347-891F-CF1A811D7F08}" type="pres">
      <dgm:prSet presAssocID="{C9CD1D5D-8542-1C45-A0E3-B93B0C8527B2}" presName="Image" presStyleLbl="node1" presStyleIdx="4" presStyleCnt="9"/>
      <dgm:spPr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E3B6EF7B-817D-1145-8DA0-ACDE3E00AF21}" type="pres">
      <dgm:prSet presAssocID="{C9CD1D5D-8542-1C45-A0E3-B93B0C8527B2}" presName="childText" presStyleLbl="lnNode1" presStyleIdx="4" presStyleCnt="9">
        <dgm:presLayoutVars>
          <dgm:chMax val="0"/>
          <dgm:chPref val="0"/>
          <dgm:bulletEnabled val="1"/>
        </dgm:presLayoutVars>
      </dgm:prSet>
      <dgm:spPr/>
    </dgm:pt>
    <dgm:pt modelId="{09545815-AE76-AA44-A49A-59B768C57AC4}" type="pres">
      <dgm:prSet presAssocID="{6565E0F4-B911-5A46-A894-10FB570FF634}" presName="childComposite" presStyleCnt="0">
        <dgm:presLayoutVars>
          <dgm:chMax val="0"/>
          <dgm:chPref val="0"/>
        </dgm:presLayoutVars>
      </dgm:prSet>
      <dgm:spPr/>
    </dgm:pt>
    <dgm:pt modelId="{38E429DB-3B77-8B47-919F-DDBE787AE617}" type="pres">
      <dgm:prSet presAssocID="{6565E0F4-B911-5A46-A894-10FB570FF634}" presName="Image" presStyleLbl="node1" presStyleIdx="5" presStyleCnt="9"/>
      <dgm:spPr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noFill/>
        </a:ln>
      </dgm:spPr>
    </dgm:pt>
    <dgm:pt modelId="{507A6D14-185C-D741-850C-9C0BB09D5C7E}" type="pres">
      <dgm:prSet presAssocID="{6565E0F4-B911-5A46-A894-10FB570FF634}" presName="childText" presStyleLbl="lnNode1" presStyleIdx="5" presStyleCnt="9">
        <dgm:presLayoutVars>
          <dgm:chMax val="0"/>
          <dgm:chPref val="0"/>
          <dgm:bulletEnabled val="1"/>
        </dgm:presLayoutVars>
      </dgm:prSet>
      <dgm:spPr/>
    </dgm:pt>
    <dgm:pt modelId="{862C91EC-EA6E-BA42-B69B-D679E829A4E3}" type="pres">
      <dgm:prSet presAssocID="{37101023-9539-9E4B-8AC2-A3771272D870}" presName="root" presStyleCnt="0">
        <dgm:presLayoutVars>
          <dgm:chMax/>
          <dgm:chPref val="4"/>
        </dgm:presLayoutVars>
      </dgm:prSet>
      <dgm:spPr/>
    </dgm:pt>
    <dgm:pt modelId="{17553069-2133-B749-AE4E-FAD311949244}" type="pres">
      <dgm:prSet presAssocID="{37101023-9539-9E4B-8AC2-A3771272D870}" presName="rootComposite" presStyleCnt="0">
        <dgm:presLayoutVars/>
      </dgm:prSet>
      <dgm:spPr/>
    </dgm:pt>
    <dgm:pt modelId="{3AB56033-C2C7-B243-A9B3-7B18AC59F295}" type="pres">
      <dgm:prSet presAssocID="{37101023-9539-9E4B-8AC2-A3771272D870}" presName="rootText" presStyleLbl="node0" presStyleIdx="1" presStyleCnt="2">
        <dgm:presLayoutVars>
          <dgm:chMax/>
          <dgm:chPref val="4"/>
        </dgm:presLayoutVars>
      </dgm:prSet>
      <dgm:spPr/>
    </dgm:pt>
    <dgm:pt modelId="{180211F6-75D3-6046-A040-F738C1C3BC0B}" type="pres">
      <dgm:prSet presAssocID="{37101023-9539-9E4B-8AC2-A3771272D870}" presName="childShape" presStyleCnt="0">
        <dgm:presLayoutVars>
          <dgm:chMax val="0"/>
          <dgm:chPref val="0"/>
        </dgm:presLayoutVars>
      </dgm:prSet>
      <dgm:spPr/>
    </dgm:pt>
    <dgm:pt modelId="{552C30AE-D07A-F441-B54F-D335FB4AA398}" type="pres">
      <dgm:prSet presAssocID="{CAD71913-676E-8C4E-81A6-46B29161372B}" presName="childComposite" presStyleCnt="0">
        <dgm:presLayoutVars>
          <dgm:chMax val="0"/>
          <dgm:chPref val="0"/>
        </dgm:presLayoutVars>
      </dgm:prSet>
      <dgm:spPr/>
    </dgm:pt>
    <dgm:pt modelId="{A779FC4E-D49F-8043-B643-80291DEC6887}" type="pres">
      <dgm:prSet presAssocID="{CAD71913-676E-8C4E-81A6-46B29161372B}" presName="Image" presStyleLbl="node1" presStyleIdx="6" presStyleCnt="9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487DBDD0-5C92-3E45-8D2E-4AFFD02D70FD}" type="pres">
      <dgm:prSet presAssocID="{CAD71913-676E-8C4E-81A6-46B29161372B}" presName="childText" presStyleLbl="lnNode1" presStyleIdx="6" presStyleCnt="9" custLinFactNeighborX="1769" custLinFactNeighborY="2215">
        <dgm:presLayoutVars>
          <dgm:chMax val="0"/>
          <dgm:chPref val="0"/>
          <dgm:bulletEnabled val="1"/>
        </dgm:presLayoutVars>
      </dgm:prSet>
      <dgm:spPr/>
    </dgm:pt>
    <dgm:pt modelId="{450B9E7D-77A7-0A47-84B1-F94622BB85F8}" type="pres">
      <dgm:prSet presAssocID="{42BEC977-326A-5C45-AFC3-544F3B45D209}" presName="childComposite" presStyleCnt="0">
        <dgm:presLayoutVars>
          <dgm:chMax val="0"/>
          <dgm:chPref val="0"/>
        </dgm:presLayoutVars>
      </dgm:prSet>
      <dgm:spPr/>
    </dgm:pt>
    <dgm:pt modelId="{EFB35C0A-13DF-1143-889B-89E30EC84632}" type="pres">
      <dgm:prSet presAssocID="{42BEC977-326A-5C45-AFC3-544F3B45D209}" presName="Image" presStyleLbl="node1" presStyleIdx="7" presStyleCnt="9"/>
      <dgm:spPr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8686FC"/>
          </a:solidFill>
        </a:ln>
      </dgm:spPr>
    </dgm:pt>
    <dgm:pt modelId="{D9D42BC3-43BA-8148-BB09-6C997DE11C3F}" type="pres">
      <dgm:prSet presAssocID="{42BEC977-326A-5C45-AFC3-544F3B45D209}" presName="childText" presStyleLbl="lnNode1" presStyleIdx="7" presStyleCnt="9">
        <dgm:presLayoutVars>
          <dgm:chMax val="0"/>
          <dgm:chPref val="0"/>
          <dgm:bulletEnabled val="1"/>
        </dgm:presLayoutVars>
      </dgm:prSet>
      <dgm:spPr/>
    </dgm:pt>
    <dgm:pt modelId="{95614BB6-DB0F-5643-AA6D-3BD2BF273551}" type="pres">
      <dgm:prSet presAssocID="{3F955358-0BE1-0740-BDB0-4F9EE3E35E98}" presName="childComposite" presStyleCnt="0">
        <dgm:presLayoutVars>
          <dgm:chMax val="0"/>
          <dgm:chPref val="0"/>
        </dgm:presLayoutVars>
      </dgm:prSet>
      <dgm:spPr/>
    </dgm:pt>
    <dgm:pt modelId="{1D113D65-72CA-034E-BB7B-3E2E21CA17AF}" type="pres">
      <dgm:prSet presAssocID="{3F955358-0BE1-0740-BDB0-4F9EE3E35E98}" presName="Image" presStyleLbl="node1" presStyleIdx="8" presStyleCnt="9"/>
      <dgm:spPr>
        <a:blipFill>
          <a:blip xmlns:r="http://schemas.openxmlformats.org/officeDocument/2006/relationships"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3975">
          <a:noFill/>
        </a:ln>
      </dgm:spPr>
    </dgm:pt>
    <dgm:pt modelId="{D4625E02-861A-D341-8341-1A4136050EE9}" type="pres">
      <dgm:prSet presAssocID="{3F955358-0BE1-0740-BDB0-4F9EE3E35E98}" presName="childText" presStyleLbl="ln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F37A1307-EB99-9E46-85C4-EE1CA2BCD24B}" srcId="{37101023-9539-9E4B-8AC2-A3771272D870}" destId="{CAD71913-676E-8C4E-81A6-46B29161372B}" srcOrd="0" destOrd="0" parTransId="{8D553950-7B4F-1248-9499-BDC60B58AF39}" sibTransId="{ADCEC926-85A3-5B45-BC15-4CB185D956A5}"/>
    <dgm:cxn modelId="{14E3890A-AF2E-9B43-8E86-5CF7642AE4DF}" srcId="{7DBE7E62-C11F-7045-9C3F-A0309BD081FB}" destId="{7D11BEF2-CC7F-9E4B-9337-916A4E5FBB6E}" srcOrd="0" destOrd="0" parTransId="{618A45D7-4587-314D-AED4-7A50E13A0CED}" sibTransId="{CFDCACA2-8DC1-7645-AB04-6F511994E07B}"/>
    <dgm:cxn modelId="{1F90EE0C-8AEC-BF42-A957-9266B4084382}" srcId="{7D11BEF2-CC7F-9E4B-9337-916A4E5FBB6E}" destId="{6565E0F4-B911-5A46-A894-10FB570FF634}" srcOrd="5" destOrd="0" parTransId="{A9FE9E37-DE93-5D4B-BA40-BF92730CF1D2}" sibTransId="{3A833327-17E4-E045-984A-A611DFDE5FA6}"/>
    <dgm:cxn modelId="{A863EB19-A72E-0746-8635-4553371209BB}" type="presOf" srcId="{9C94EA2F-DF31-5449-A063-571B34973121}" destId="{56F261DF-409E-E94F-A0BA-B97799FEED27}" srcOrd="0" destOrd="0" presId="urn:microsoft.com/office/officeart/2008/layout/PictureAccentList"/>
    <dgm:cxn modelId="{AF128B20-B1F1-C54A-A5EA-4A0AACBE7BFA}" type="presOf" srcId="{4785C3E0-8917-0847-B633-8326F5A4DCA6}" destId="{133E6963-BD12-2F46-A438-AC68922D77E7}" srcOrd="0" destOrd="0" presId="urn:microsoft.com/office/officeart/2008/layout/PictureAccentList"/>
    <dgm:cxn modelId="{45DD8024-D195-484E-B1A8-7C111C4CA8E2}" srcId="{7D11BEF2-CC7F-9E4B-9337-916A4E5FBB6E}" destId="{AD157033-A0D0-3646-912E-79F059E20E92}" srcOrd="1" destOrd="0" parTransId="{BF477D32-D3A6-8340-892A-A9FD8A37E88B}" sibTransId="{7FB5A70D-A80F-4D4F-B80F-B38FCF9F5B4F}"/>
    <dgm:cxn modelId="{2E2C2469-6023-7344-B883-92EC79022C05}" type="presOf" srcId="{6565E0F4-B911-5A46-A894-10FB570FF634}" destId="{507A6D14-185C-D741-850C-9C0BB09D5C7E}" srcOrd="0" destOrd="0" presId="urn:microsoft.com/office/officeart/2008/layout/PictureAccentList"/>
    <dgm:cxn modelId="{1020F26B-8A21-4747-86F0-81880F31F131}" srcId="{37101023-9539-9E4B-8AC2-A3771272D870}" destId="{42BEC977-326A-5C45-AFC3-544F3B45D209}" srcOrd="1" destOrd="0" parTransId="{55A9DB17-59FB-0845-BEFD-5A6E907C312E}" sibTransId="{291B2DB3-7C27-2546-B3BF-DFF5DF932523}"/>
    <dgm:cxn modelId="{485C1080-1180-E144-B6BB-25E4E577E917}" srcId="{7D11BEF2-CC7F-9E4B-9337-916A4E5FBB6E}" destId="{4785C3E0-8917-0847-B633-8326F5A4DCA6}" srcOrd="0" destOrd="0" parTransId="{4F64DD16-80D5-BF49-B8E0-DCFDBFED1570}" sibTransId="{D94E0028-72E2-B44F-9464-3192358B2EEA}"/>
    <dgm:cxn modelId="{97110C91-1039-624B-BD23-A2E96D270FAD}" type="presOf" srcId="{3D9CDDD8-B571-854E-8172-6C256327E3C2}" destId="{15350B45-77A1-8F4F-B57A-B56480F45A73}" srcOrd="0" destOrd="0" presId="urn:microsoft.com/office/officeart/2008/layout/PictureAccentList"/>
    <dgm:cxn modelId="{BC2CBE91-FBC0-4245-9C31-2CC8466D0BF7}" srcId="{37101023-9539-9E4B-8AC2-A3771272D870}" destId="{3F955358-0BE1-0740-BDB0-4F9EE3E35E98}" srcOrd="2" destOrd="0" parTransId="{9A7D161F-F2FC-2845-B82D-1C6CAA7F7E76}" sibTransId="{B806D04A-F0BB-4F49-B838-A693FB8F7101}"/>
    <dgm:cxn modelId="{27972897-E532-DA4A-AE8A-6A60BCF0E94B}" srcId="{7D11BEF2-CC7F-9E4B-9337-916A4E5FBB6E}" destId="{3D9CDDD8-B571-854E-8172-6C256327E3C2}" srcOrd="2" destOrd="0" parTransId="{FF0AE397-5555-DE4C-BA8E-B3C376787F7D}" sibTransId="{00BD4465-DA7B-A843-B6DC-6E6E5C82CA65}"/>
    <dgm:cxn modelId="{FAFC119C-F313-E247-A6BB-B069916E63AF}" srcId="{7D11BEF2-CC7F-9E4B-9337-916A4E5FBB6E}" destId="{C9CD1D5D-8542-1C45-A0E3-B93B0C8527B2}" srcOrd="4" destOrd="0" parTransId="{A6110517-709E-C24F-BA79-78F4B5641404}" sibTransId="{5713BF1D-DBA4-804D-B6E5-F384C12BC8F9}"/>
    <dgm:cxn modelId="{45B12AAE-D377-7C41-88F7-73A12CB2DC53}" type="presOf" srcId="{C9CD1D5D-8542-1C45-A0E3-B93B0C8527B2}" destId="{E3B6EF7B-817D-1145-8DA0-ACDE3E00AF21}" srcOrd="0" destOrd="0" presId="urn:microsoft.com/office/officeart/2008/layout/PictureAccentList"/>
    <dgm:cxn modelId="{BA7E4FB5-76FC-9449-855D-A54D39868FDD}" type="presOf" srcId="{AD157033-A0D0-3646-912E-79F059E20E92}" destId="{BBBAE887-BF24-1E45-BF0A-24259746D74F}" srcOrd="0" destOrd="0" presId="urn:microsoft.com/office/officeart/2008/layout/PictureAccentList"/>
    <dgm:cxn modelId="{BDA845B6-E8B7-9B4B-8F72-334B0486E1A9}" type="presOf" srcId="{3F955358-0BE1-0740-BDB0-4F9EE3E35E98}" destId="{D4625E02-861A-D341-8341-1A4136050EE9}" srcOrd="0" destOrd="0" presId="urn:microsoft.com/office/officeart/2008/layout/PictureAccentList"/>
    <dgm:cxn modelId="{905F42BA-04CD-3F4F-B511-A832F6348B09}" srcId="{7DBE7E62-C11F-7045-9C3F-A0309BD081FB}" destId="{37101023-9539-9E4B-8AC2-A3771272D870}" srcOrd="1" destOrd="0" parTransId="{B7C661FD-6B72-904B-BBEF-5563484A7D12}" sibTransId="{7C7B8876-AAF5-AD46-96DC-1A07ED910D58}"/>
    <dgm:cxn modelId="{88DB1ACC-B46A-5842-8318-57E97E547797}" type="presOf" srcId="{7D11BEF2-CC7F-9E4B-9337-916A4E5FBB6E}" destId="{84CEF6BE-A0D9-804E-934E-F377EC7B8C06}" srcOrd="0" destOrd="0" presId="urn:microsoft.com/office/officeart/2008/layout/PictureAccentList"/>
    <dgm:cxn modelId="{35FC76CF-783C-CD42-9C22-748FAEC88214}" type="presOf" srcId="{7DBE7E62-C11F-7045-9C3F-A0309BD081FB}" destId="{8DE8DF4B-D316-684C-9ABD-13D548790A9F}" srcOrd="0" destOrd="0" presId="urn:microsoft.com/office/officeart/2008/layout/PictureAccentList"/>
    <dgm:cxn modelId="{0A607CD8-06CD-D949-B22B-D5A5799FA744}" type="presOf" srcId="{CAD71913-676E-8C4E-81A6-46B29161372B}" destId="{487DBDD0-5C92-3E45-8D2E-4AFFD02D70FD}" srcOrd="0" destOrd="0" presId="urn:microsoft.com/office/officeart/2008/layout/PictureAccentList"/>
    <dgm:cxn modelId="{DC0B4BE4-3244-BE4F-9DA6-E788BBD788D1}" type="presOf" srcId="{37101023-9539-9E4B-8AC2-A3771272D870}" destId="{3AB56033-C2C7-B243-A9B3-7B18AC59F295}" srcOrd="0" destOrd="0" presId="urn:microsoft.com/office/officeart/2008/layout/PictureAccentList"/>
    <dgm:cxn modelId="{D9DCB7E4-FE01-894B-B742-7472C5FA9756}" srcId="{7D11BEF2-CC7F-9E4B-9337-916A4E5FBB6E}" destId="{9C94EA2F-DF31-5449-A063-571B34973121}" srcOrd="3" destOrd="0" parTransId="{597B9961-638C-1945-B8F1-611E162C9FF6}" sibTransId="{8E84AF5C-E5DA-D44D-9CFB-81686658DAB7}"/>
    <dgm:cxn modelId="{8E3D22EA-DBFF-FC4A-BCB8-B23246A6E690}" type="presOf" srcId="{42BEC977-326A-5C45-AFC3-544F3B45D209}" destId="{D9D42BC3-43BA-8148-BB09-6C997DE11C3F}" srcOrd="0" destOrd="0" presId="urn:microsoft.com/office/officeart/2008/layout/PictureAccentList"/>
    <dgm:cxn modelId="{3E09C1FD-D684-8841-BE60-50421E5BB517}" type="presParOf" srcId="{8DE8DF4B-D316-684C-9ABD-13D548790A9F}" destId="{D38FE920-A71E-A44F-AF24-725B3F841DB4}" srcOrd="0" destOrd="0" presId="urn:microsoft.com/office/officeart/2008/layout/PictureAccentList"/>
    <dgm:cxn modelId="{5DFE10D9-D8DB-0148-BB21-B689B3DFEBB7}" type="presParOf" srcId="{D38FE920-A71E-A44F-AF24-725B3F841DB4}" destId="{205C7AC9-173D-4843-B85C-A5400F6DE050}" srcOrd="0" destOrd="0" presId="urn:microsoft.com/office/officeart/2008/layout/PictureAccentList"/>
    <dgm:cxn modelId="{3429C9B8-7E71-9741-895D-AC91D8C75183}" type="presParOf" srcId="{205C7AC9-173D-4843-B85C-A5400F6DE050}" destId="{84CEF6BE-A0D9-804E-934E-F377EC7B8C06}" srcOrd="0" destOrd="0" presId="urn:microsoft.com/office/officeart/2008/layout/PictureAccentList"/>
    <dgm:cxn modelId="{5E12FACA-569C-144F-9EDA-E5FCE6149E14}" type="presParOf" srcId="{D38FE920-A71E-A44F-AF24-725B3F841DB4}" destId="{063C9A0C-4F1D-074A-9D7F-73DD56F052E4}" srcOrd="1" destOrd="0" presId="urn:microsoft.com/office/officeart/2008/layout/PictureAccentList"/>
    <dgm:cxn modelId="{D36F75C1-AABC-0844-BA93-E6F973EC7349}" type="presParOf" srcId="{063C9A0C-4F1D-074A-9D7F-73DD56F052E4}" destId="{764A33A6-408F-8842-AFB6-89A16AD85485}" srcOrd="0" destOrd="0" presId="urn:microsoft.com/office/officeart/2008/layout/PictureAccentList"/>
    <dgm:cxn modelId="{590826E8-ACC2-184E-A68B-821EBAFA3E3E}" type="presParOf" srcId="{764A33A6-408F-8842-AFB6-89A16AD85485}" destId="{A840E9FF-23F2-414C-831D-B5954C285AA3}" srcOrd="0" destOrd="0" presId="urn:microsoft.com/office/officeart/2008/layout/PictureAccentList"/>
    <dgm:cxn modelId="{99C346B4-4E71-F242-9449-C46E10483DC9}" type="presParOf" srcId="{764A33A6-408F-8842-AFB6-89A16AD85485}" destId="{133E6963-BD12-2F46-A438-AC68922D77E7}" srcOrd="1" destOrd="0" presId="urn:microsoft.com/office/officeart/2008/layout/PictureAccentList"/>
    <dgm:cxn modelId="{B9BE4754-81AC-8245-84F3-CA79B7DF86A6}" type="presParOf" srcId="{063C9A0C-4F1D-074A-9D7F-73DD56F052E4}" destId="{FF36AF29-C85B-6D4E-BBA9-6713FEBE9C44}" srcOrd="1" destOrd="0" presId="urn:microsoft.com/office/officeart/2008/layout/PictureAccentList"/>
    <dgm:cxn modelId="{D821EAF0-4027-4340-992F-6B6C6EE6E27F}" type="presParOf" srcId="{FF36AF29-C85B-6D4E-BBA9-6713FEBE9C44}" destId="{58A0BEA4-7693-CB44-BC41-B1D8ED5E8327}" srcOrd="0" destOrd="0" presId="urn:microsoft.com/office/officeart/2008/layout/PictureAccentList"/>
    <dgm:cxn modelId="{4262ADDA-4068-D745-AB21-5F7BD371FBDD}" type="presParOf" srcId="{FF36AF29-C85B-6D4E-BBA9-6713FEBE9C44}" destId="{BBBAE887-BF24-1E45-BF0A-24259746D74F}" srcOrd="1" destOrd="0" presId="urn:microsoft.com/office/officeart/2008/layout/PictureAccentList"/>
    <dgm:cxn modelId="{580E447A-061E-1848-8414-6DED8E99578B}" type="presParOf" srcId="{063C9A0C-4F1D-074A-9D7F-73DD56F052E4}" destId="{06823FF0-1CF4-2646-AB19-29E8385E7603}" srcOrd="2" destOrd="0" presId="urn:microsoft.com/office/officeart/2008/layout/PictureAccentList"/>
    <dgm:cxn modelId="{5D967781-1FEC-B641-932C-6A08CB562018}" type="presParOf" srcId="{06823FF0-1CF4-2646-AB19-29E8385E7603}" destId="{9666DBB7-D287-1A46-9E4E-6AE73B2EC90A}" srcOrd="0" destOrd="0" presId="urn:microsoft.com/office/officeart/2008/layout/PictureAccentList"/>
    <dgm:cxn modelId="{1F1ED6BD-618F-B64E-83A5-5FF6E01B44CE}" type="presParOf" srcId="{06823FF0-1CF4-2646-AB19-29E8385E7603}" destId="{15350B45-77A1-8F4F-B57A-B56480F45A73}" srcOrd="1" destOrd="0" presId="urn:microsoft.com/office/officeart/2008/layout/PictureAccentList"/>
    <dgm:cxn modelId="{05DE9371-708E-7C45-A768-7BE811EA150C}" type="presParOf" srcId="{063C9A0C-4F1D-074A-9D7F-73DD56F052E4}" destId="{3AE9417C-6EBE-CD4E-8CC1-8D3CA9768FEA}" srcOrd="3" destOrd="0" presId="urn:microsoft.com/office/officeart/2008/layout/PictureAccentList"/>
    <dgm:cxn modelId="{B8F307B4-6244-254B-B93B-421E2AB4D407}" type="presParOf" srcId="{3AE9417C-6EBE-CD4E-8CC1-8D3CA9768FEA}" destId="{A7017584-17CE-524B-861A-FF36FB473368}" srcOrd="0" destOrd="0" presId="urn:microsoft.com/office/officeart/2008/layout/PictureAccentList"/>
    <dgm:cxn modelId="{70F810AD-3A43-434E-9828-DC8F030BF309}" type="presParOf" srcId="{3AE9417C-6EBE-CD4E-8CC1-8D3CA9768FEA}" destId="{56F261DF-409E-E94F-A0BA-B97799FEED27}" srcOrd="1" destOrd="0" presId="urn:microsoft.com/office/officeart/2008/layout/PictureAccentList"/>
    <dgm:cxn modelId="{4BDAC937-A2FE-B548-85FF-564AFB637605}" type="presParOf" srcId="{063C9A0C-4F1D-074A-9D7F-73DD56F052E4}" destId="{3B4F25CC-D715-3344-ACF4-477F3E841EF8}" srcOrd="4" destOrd="0" presId="urn:microsoft.com/office/officeart/2008/layout/PictureAccentList"/>
    <dgm:cxn modelId="{F5EA0778-FE82-3F4E-8052-BFC094B6D0DC}" type="presParOf" srcId="{3B4F25CC-D715-3344-ACF4-477F3E841EF8}" destId="{EBDD3E15-9705-9347-891F-CF1A811D7F08}" srcOrd="0" destOrd="0" presId="urn:microsoft.com/office/officeart/2008/layout/PictureAccentList"/>
    <dgm:cxn modelId="{22262752-C516-D74F-BDEB-A0A245A82B60}" type="presParOf" srcId="{3B4F25CC-D715-3344-ACF4-477F3E841EF8}" destId="{E3B6EF7B-817D-1145-8DA0-ACDE3E00AF21}" srcOrd="1" destOrd="0" presId="urn:microsoft.com/office/officeart/2008/layout/PictureAccentList"/>
    <dgm:cxn modelId="{C315E1AA-579E-9D46-BD83-9C4D0DFC4E3C}" type="presParOf" srcId="{063C9A0C-4F1D-074A-9D7F-73DD56F052E4}" destId="{09545815-AE76-AA44-A49A-59B768C57AC4}" srcOrd="5" destOrd="0" presId="urn:microsoft.com/office/officeart/2008/layout/PictureAccentList"/>
    <dgm:cxn modelId="{B56CE25A-BAA1-E94A-8C23-34077D6C52CE}" type="presParOf" srcId="{09545815-AE76-AA44-A49A-59B768C57AC4}" destId="{38E429DB-3B77-8B47-919F-DDBE787AE617}" srcOrd="0" destOrd="0" presId="urn:microsoft.com/office/officeart/2008/layout/PictureAccentList"/>
    <dgm:cxn modelId="{810F32FD-C2F9-5644-BBB6-46D68740012B}" type="presParOf" srcId="{09545815-AE76-AA44-A49A-59B768C57AC4}" destId="{507A6D14-185C-D741-850C-9C0BB09D5C7E}" srcOrd="1" destOrd="0" presId="urn:microsoft.com/office/officeart/2008/layout/PictureAccentList"/>
    <dgm:cxn modelId="{809176F3-1806-CE4E-8CDC-C0DCE7378756}" type="presParOf" srcId="{8DE8DF4B-D316-684C-9ABD-13D548790A9F}" destId="{862C91EC-EA6E-BA42-B69B-D679E829A4E3}" srcOrd="1" destOrd="0" presId="urn:microsoft.com/office/officeart/2008/layout/PictureAccentList"/>
    <dgm:cxn modelId="{0C754C75-B6D6-5743-BCC1-A41F895F8CC6}" type="presParOf" srcId="{862C91EC-EA6E-BA42-B69B-D679E829A4E3}" destId="{17553069-2133-B749-AE4E-FAD311949244}" srcOrd="0" destOrd="0" presId="urn:microsoft.com/office/officeart/2008/layout/PictureAccentList"/>
    <dgm:cxn modelId="{D9FEDAB9-71C4-064D-9883-0DD43F5D487E}" type="presParOf" srcId="{17553069-2133-B749-AE4E-FAD311949244}" destId="{3AB56033-C2C7-B243-A9B3-7B18AC59F295}" srcOrd="0" destOrd="0" presId="urn:microsoft.com/office/officeart/2008/layout/PictureAccentList"/>
    <dgm:cxn modelId="{05B7B501-0CBB-1043-A6CF-8A6957AD2BC3}" type="presParOf" srcId="{862C91EC-EA6E-BA42-B69B-D679E829A4E3}" destId="{180211F6-75D3-6046-A040-F738C1C3BC0B}" srcOrd="1" destOrd="0" presId="urn:microsoft.com/office/officeart/2008/layout/PictureAccentList"/>
    <dgm:cxn modelId="{685706EC-20AC-8F4A-8F2C-418B2799F82F}" type="presParOf" srcId="{180211F6-75D3-6046-A040-F738C1C3BC0B}" destId="{552C30AE-D07A-F441-B54F-D335FB4AA398}" srcOrd="0" destOrd="0" presId="urn:microsoft.com/office/officeart/2008/layout/PictureAccentList"/>
    <dgm:cxn modelId="{377A9A6F-26A2-2245-9FC4-B8AABAAF78D9}" type="presParOf" srcId="{552C30AE-D07A-F441-B54F-D335FB4AA398}" destId="{A779FC4E-D49F-8043-B643-80291DEC6887}" srcOrd="0" destOrd="0" presId="urn:microsoft.com/office/officeart/2008/layout/PictureAccentList"/>
    <dgm:cxn modelId="{6F94FA44-BA33-F14B-AFC8-CDFFC72A775C}" type="presParOf" srcId="{552C30AE-D07A-F441-B54F-D335FB4AA398}" destId="{487DBDD0-5C92-3E45-8D2E-4AFFD02D70FD}" srcOrd="1" destOrd="0" presId="urn:microsoft.com/office/officeart/2008/layout/PictureAccentList"/>
    <dgm:cxn modelId="{781C1B35-D92B-2947-BA3C-96C3B6E2EA45}" type="presParOf" srcId="{180211F6-75D3-6046-A040-F738C1C3BC0B}" destId="{450B9E7D-77A7-0A47-84B1-F94622BB85F8}" srcOrd="1" destOrd="0" presId="urn:microsoft.com/office/officeart/2008/layout/PictureAccentList"/>
    <dgm:cxn modelId="{BB506316-F532-4E4B-AE08-A109485AB4F7}" type="presParOf" srcId="{450B9E7D-77A7-0A47-84B1-F94622BB85F8}" destId="{EFB35C0A-13DF-1143-889B-89E30EC84632}" srcOrd="0" destOrd="0" presId="urn:microsoft.com/office/officeart/2008/layout/PictureAccentList"/>
    <dgm:cxn modelId="{A73BC0B2-84F3-F84B-8001-286502B61DFF}" type="presParOf" srcId="{450B9E7D-77A7-0A47-84B1-F94622BB85F8}" destId="{D9D42BC3-43BA-8148-BB09-6C997DE11C3F}" srcOrd="1" destOrd="0" presId="urn:microsoft.com/office/officeart/2008/layout/PictureAccentList"/>
    <dgm:cxn modelId="{77EED5C0-5E16-D945-94AF-533605E3B35A}" type="presParOf" srcId="{180211F6-75D3-6046-A040-F738C1C3BC0B}" destId="{95614BB6-DB0F-5643-AA6D-3BD2BF273551}" srcOrd="2" destOrd="0" presId="urn:microsoft.com/office/officeart/2008/layout/PictureAccentList"/>
    <dgm:cxn modelId="{A22202E0-BFDE-BE49-B436-62DB8A1C5CEF}" type="presParOf" srcId="{95614BB6-DB0F-5643-AA6D-3BD2BF273551}" destId="{1D113D65-72CA-034E-BB7B-3E2E21CA17AF}" srcOrd="0" destOrd="0" presId="urn:microsoft.com/office/officeart/2008/layout/PictureAccentList"/>
    <dgm:cxn modelId="{2EC501BF-5BD5-1741-9B71-94B04E4B38F1}" type="presParOf" srcId="{95614BB6-DB0F-5643-AA6D-3BD2BF273551}" destId="{D4625E02-861A-D341-8341-1A4136050EE9}" srcOrd="1" destOrd="0" presId="urn:microsoft.com/office/officeart/2008/layout/PictureAccentList"/>
  </dgm:cxnLst>
  <dgm:bg>
    <a:effectLst>
      <a:glow rad="1905000">
        <a:schemeClr val="accent2">
          <a:satMod val="175000"/>
          <a:alpha val="40000"/>
        </a:schemeClr>
      </a:glow>
      <a:softEdge rad="0"/>
    </a:effectLst>
  </dgm:bg>
  <dgm:whole>
    <a:ln w="76200" cap="flat" cmpd="tri" algn="ctr">
      <a:solidFill>
        <a:srgbClr val="8686FC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EF6BE-A0D9-804E-934E-F377EC7B8C06}">
      <dsp:nvSpPr>
        <dsp:cNvPr id="0" name=""/>
        <dsp:cNvSpPr/>
      </dsp:nvSpPr>
      <dsp:spPr>
        <a:xfrm>
          <a:off x="1488" y="253868"/>
          <a:ext cx="5804296" cy="8162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Denzel</a:t>
          </a:r>
        </a:p>
      </dsp:txBody>
      <dsp:txXfrm>
        <a:off x="25395" y="277775"/>
        <a:ext cx="5756482" cy="768415"/>
      </dsp:txXfrm>
    </dsp:sp>
    <dsp:sp modelId="{A840E9FF-23F2-414C-831D-B5954C285AA3}">
      <dsp:nvSpPr>
        <dsp:cNvPr id="0" name=""/>
        <dsp:cNvSpPr/>
      </dsp:nvSpPr>
      <dsp:spPr>
        <a:xfrm>
          <a:off x="1488" y="1217018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6963-BD12-2F46-A438-AC68922D77E7}">
      <dsp:nvSpPr>
        <dsp:cNvPr id="0" name=""/>
        <dsp:cNvSpPr/>
      </dsp:nvSpPr>
      <dsp:spPr>
        <a:xfrm>
          <a:off x="866691" y="1217018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</a:t>
          </a:r>
          <a:r>
            <a:rPr lang="en-US" sz="2100" kern="1200" dirty="0" err="1"/>
            <a:t>Url</a:t>
          </a:r>
          <a:r>
            <a:rPr lang="en-US" sz="2100" kern="1200" dirty="0"/>
            <a:t> in </a:t>
          </a:r>
          <a:r>
            <a:rPr lang="en-US" sz="2100" kern="1200" dirty="0" err="1"/>
            <a:t>urls.py</a:t>
          </a:r>
          <a:endParaRPr lang="en-US" sz="2100" kern="1200" dirty="0"/>
        </a:p>
      </dsp:txBody>
      <dsp:txXfrm>
        <a:off x="906543" y="1256870"/>
        <a:ext cx="4859389" cy="736525"/>
      </dsp:txXfrm>
    </dsp:sp>
    <dsp:sp modelId="{58A0BEA4-7693-CB44-BC41-B1D8ED5E8327}">
      <dsp:nvSpPr>
        <dsp:cNvPr id="0" name=""/>
        <dsp:cNvSpPr/>
      </dsp:nvSpPr>
      <dsp:spPr>
        <a:xfrm>
          <a:off x="1488" y="2131195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AE887-BF24-1E45-BF0A-24259746D74F}">
      <dsp:nvSpPr>
        <dsp:cNvPr id="0" name=""/>
        <dsp:cNvSpPr/>
      </dsp:nvSpPr>
      <dsp:spPr>
        <a:xfrm>
          <a:off x="866691" y="2131195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 </a:t>
          </a:r>
          <a:r>
            <a:rPr lang="en-US" sz="2100" kern="1200" dirty="0" err="1"/>
            <a:t>app_handler.application</a:t>
          </a:r>
          <a:endParaRPr lang="en-US" sz="2100" kern="1200" dirty="0"/>
        </a:p>
      </dsp:txBody>
      <dsp:txXfrm>
        <a:off x="906543" y="2171047"/>
        <a:ext cx="4859389" cy="736525"/>
      </dsp:txXfrm>
    </dsp:sp>
    <dsp:sp modelId="{9666DBB7-D287-1A46-9E4E-6AE73B2EC90A}">
      <dsp:nvSpPr>
        <dsp:cNvPr id="0" name=""/>
        <dsp:cNvSpPr/>
      </dsp:nvSpPr>
      <dsp:spPr>
        <a:xfrm>
          <a:off x="1488" y="3045372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50B45-77A1-8F4F-B57A-B56480F45A73}">
      <dsp:nvSpPr>
        <dsp:cNvPr id="0" name=""/>
        <dsp:cNvSpPr/>
      </dsp:nvSpPr>
      <dsp:spPr>
        <a:xfrm>
          <a:off x="866691" y="3045372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Router in </a:t>
          </a:r>
          <a:r>
            <a:rPr lang="en-US" sz="2100" kern="1200" dirty="0" err="1"/>
            <a:t>router.py</a:t>
          </a:r>
          <a:endParaRPr lang="en-US" sz="2100" kern="1200" dirty="0"/>
        </a:p>
      </dsp:txBody>
      <dsp:txXfrm>
        <a:off x="906543" y="3085224"/>
        <a:ext cx="4859389" cy="736525"/>
      </dsp:txXfrm>
    </dsp:sp>
    <dsp:sp modelId="{A7017584-17CE-524B-861A-FF36FB473368}">
      <dsp:nvSpPr>
        <dsp:cNvPr id="0" name=""/>
        <dsp:cNvSpPr/>
      </dsp:nvSpPr>
      <dsp:spPr>
        <a:xfrm>
          <a:off x="1488" y="3959549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261DF-409E-E94F-A0BA-B97799FEED27}">
      <dsp:nvSpPr>
        <dsp:cNvPr id="0" name=""/>
        <dsp:cNvSpPr/>
      </dsp:nvSpPr>
      <dsp:spPr>
        <a:xfrm>
          <a:off x="866691" y="3959549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Route in </a:t>
          </a:r>
          <a:r>
            <a:rPr lang="en-US" sz="2100" kern="1200" dirty="0" err="1"/>
            <a:t>www.py</a:t>
          </a:r>
          <a:endParaRPr lang="en-US" sz="2100" kern="1200" dirty="0"/>
        </a:p>
      </dsp:txBody>
      <dsp:txXfrm>
        <a:off x="906543" y="3999401"/>
        <a:ext cx="4859389" cy="736525"/>
      </dsp:txXfrm>
    </dsp:sp>
    <dsp:sp modelId="{EBDD3E15-9705-9347-891F-CF1A811D7F08}">
      <dsp:nvSpPr>
        <dsp:cNvPr id="0" name=""/>
        <dsp:cNvSpPr/>
      </dsp:nvSpPr>
      <dsp:spPr>
        <a:xfrm>
          <a:off x="1488" y="4873725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6EF7B-817D-1145-8DA0-ACDE3E00AF21}">
      <dsp:nvSpPr>
        <dsp:cNvPr id="0" name=""/>
        <dsp:cNvSpPr/>
      </dsp:nvSpPr>
      <dsp:spPr>
        <a:xfrm>
          <a:off x="866691" y="4873725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Match a </a:t>
          </a:r>
          <a:r>
            <a:rPr lang="en-US" sz="2100" kern="1200" dirty="0" err="1"/>
            <a:t>RouteConfig</a:t>
          </a:r>
          <a:endParaRPr lang="en-US" sz="2100" kern="1200" dirty="0"/>
        </a:p>
      </dsp:txBody>
      <dsp:txXfrm>
        <a:off x="906543" y="4913577"/>
        <a:ext cx="4859389" cy="736525"/>
      </dsp:txXfrm>
    </dsp:sp>
    <dsp:sp modelId="{38E429DB-3B77-8B47-919F-DDBE787AE617}">
      <dsp:nvSpPr>
        <dsp:cNvPr id="0" name=""/>
        <dsp:cNvSpPr/>
      </dsp:nvSpPr>
      <dsp:spPr>
        <a:xfrm>
          <a:off x="1488" y="5787902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A6D14-185C-D741-850C-9C0BB09D5C7E}">
      <dsp:nvSpPr>
        <dsp:cNvPr id="0" name=""/>
        <dsp:cNvSpPr/>
      </dsp:nvSpPr>
      <dsp:spPr>
        <a:xfrm>
          <a:off x="866691" y="5787902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 </a:t>
          </a:r>
          <a:r>
            <a:rPr lang="en-US" sz="2100" kern="1200" dirty="0" err="1"/>
            <a:t>app_handlers.handle_route_config</a:t>
          </a:r>
          <a:r>
            <a:rPr lang="en-US" sz="2100" kern="1200" dirty="0"/>
            <a:t>()</a:t>
          </a:r>
        </a:p>
      </dsp:txBody>
      <dsp:txXfrm>
        <a:off x="906543" y="5827754"/>
        <a:ext cx="4859389" cy="736525"/>
      </dsp:txXfrm>
    </dsp:sp>
    <dsp:sp modelId="{3AB56033-C2C7-B243-A9B3-7B18AC59F295}">
      <dsp:nvSpPr>
        <dsp:cNvPr id="0" name=""/>
        <dsp:cNvSpPr/>
      </dsp:nvSpPr>
      <dsp:spPr>
        <a:xfrm>
          <a:off x="6386214" y="253868"/>
          <a:ext cx="5804296" cy="8162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Django</a:t>
          </a:r>
        </a:p>
      </dsp:txBody>
      <dsp:txXfrm>
        <a:off x="6410121" y="277775"/>
        <a:ext cx="5756482" cy="768415"/>
      </dsp:txXfrm>
    </dsp:sp>
    <dsp:sp modelId="{A779FC4E-D49F-8043-B643-80291DEC6887}">
      <dsp:nvSpPr>
        <dsp:cNvPr id="0" name=""/>
        <dsp:cNvSpPr/>
      </dsp:nvSpPr>
      <dsp:spPr>
        <a:xfrm>
          <a:off x="6386214" y="1217018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DBDD0-5C92-3E45-8D2E-4AFFD02D70FD}">
      <dsp:nvSpPr>
        <dsp:cNvPr id="0" name=""/>
        <dsp:cNvSpPr/>
      </dsp:nvSpPr>
      <dsp:spPr>
        <a:xfrm>
          <a:off x="7252906" y="1235098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</a:t>
          </a:r>
          <a:r>
            <a:rPr lang="en-US" sz="2100" kern="1200" dirty="0" err="1"/>
            <a:t>Url</a:t>
          </a:r>
          <a:r>
            <a:rPr lang="en-US" sz="2100" kern="1200" dirty="0"/>
            <a:t> in </a:t>
          </a:r>
          <a:r>
            <a:rPr lang="en-US" sz="2100" kern="1200" dirty="0" err="1"/>
            <a:t>urls.py</a:t>
          </a:r>
          <a:endParaRPr lang="en-US" sz="2100" kern="1200" dirty="0"/>
        </a:p>
      </dsp:txBody>
      <dsp:txXfrm>
        <a:off x="7292758" y="1274950"/>
        <a:ext cx="4859389" cy="736525"/>
      </dsp:txXfrm>
    </dsp:sp>
    <dsp:sp modelId="{EFB35C0A-13DF-1143-889B-89E30EC84632}">
      <dsp:nvSpPr>
        <dsp:cNvPr id="0" name=""/>
        <dsp:cNvSpPr/>
      </dsp:nvSpPr>
      <dsp:spPr>
        <a:xfrm>
          <a:off x="6386214" y="2131195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42BC3-43BA-8148-BB09-6C997DE11C3F}">
      <dsp:nvSpPr>
        <dsp:cNvPr id="0" name=""/>
        <dsp:cNvSpPr/>
      </dsp:nvSpPr>
      <dsp:spPr>
        <a:xfrm>
          <a:off x="7251417" y="2131195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Match a </a:t>
          </a:r>
          <a:r>
            <a:rPr lang="en-US" sz="2100" kern="1200" dirty="0" err="1"/>
            <a:t>Controller.py</a:t>
          </a:r>
          <a:endParaRPr lang="en-US" sz="2100" kern="1200" dirty="0"/>
        </a:p>
      </dsp:txBody>
      <dsp:txXfrm>
        <a:off x="7291269" y="2171047"/>
        <a:ext cx="4859389" cy="736525"/>
      </dsp:txXfrm>
    </dsp:sp>
    <dsp:sp modelId="{1D113D65-72CA-034E-BB7B-3E2E21CA17AF}">
      <dsp:nvSpPr>
        <dsp:cNvPr id="0" name=""/>
        <dsp:cNvSpPr/>
      </dsp:nvSpPr>
      <dsp:spPr>
        <a:xfrm>
          <a:off x="6386214" y="3045372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39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25E02-861A-D341-8341-1A4136050EE9}">
      <dsp:nvSpPr>
        <dsp:cNvPr id="0" name=""/>
        <dsp:cNvSpPr/>
      </dsp:nvSpPr>
      <dsp:spPr>
        <a:xfrm>
          <a:off x="7251417" y="3045372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 </a:t>
          </a:r>
          <a:r>
            <a:rPr lang="en-US" sz="2100" kern="1200" dirty="0" err="1"/>
            <a:t>app_handlers.handle_route_config</a:t>
          </a:r>
          <a:r>
            <a:rPr lang="en-US" sz="2100" kern="1200" dirty="0"/>
            <a:t>()</a:t>
          </a:r>
        </a:p>
      </dsp:txBody>
      <dsp:txXfrm>
        <a:off x="7291269" y="3085224"/>
        <a:ext cx="4859389" cy="736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EF6BE-A0D9-804E-934E-F377EC7B8C06}">
      <dsp:nvSpPr>
        <dsp:cNvPr id="0" name=""/>
        <dsp:cNvSpPr/>
      </dsp:nvSpPr>
      <dsp:spPr>
        <a:xfrm>
          <a:off x="1488" y="253868"/>
          <a:ext cx="5804296" cy="8162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Denzel</a:t>
          </a:r>
        </a:p>
      </dsp:txBody>
      <dsp:txXfrm>
        <a:off x="25395" y="277775"/>
        <a:ext cx="5756482" cy="768415"/>
      </dsp:txXfrm>
    </dsp:sp>
    <dsp:sp modelId="{A840E9FF-23F2-414C-831D-B5954C285AA3}">
      <dsp:nvSpPr>
        <dsp:cNvPr id="0" name=""/>
        <dsp:cNvSpPr/>
      </dsp:nvSpPr>
      <dsp:spPr>
        <a:xfrm>
          <a:off x="1488" y="1217018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6963-BD12-2F46-A438-AC68922D77E7}">
      <dsp:nvSpPr>
        <dsp:cNvPr id="0" name=""/>
        <dsp:cNvSpPr/>
      </dsp:nvSpPr>
      <dsp:spPr>
        <a:xfrm>
          <a:off x="866691" y="1217018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</a:t>
          </a:r>
          <a:r>
            <a:rPr lang="en-US" sz="2100" kern="1200" dirty="0" err="1"/>
            <a:t>Url</a:t>
          </a:r>
          <a:r>
            <a:rPr lang="en-US" sz="2100" kern="1200" dirty="0"/>
            <a:t> in </a:t>
          </a:r>
          <a:r>
            <a:rPr lang="en-US" sz="2100" kern="1200" dirty="0" err="1"/>
            <a:t>urls.py</a:t>
          </a:r>
          <a:endParaRPr lang="en-US" sz="2100" kern="1200" dirty="0"/>
        </a:p>
      </dsp:txBody>
      <dsp:txXfrm>
        <a:off x="906543" y="1256870"/>
        <a:ext cx="4859389" cy="736525"/>
      </dsp:txXfrm>
    </dsp:sp>
    <dsp:sp modelId="{58A0BEA4-7693-CB44-BC41-B1D8ED5E8327}">
      <dsp:nvSpPr>
        <dsp:cNvPr id="0" name=""/>
        <dsp:cNvSpPr/>
      </dsp:nvSpPr>
      <dsp:spPr>
        <a:xfrm>
          <a:off x="1488" y="2131195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AE887-BF24-1E45-BF0A-24259746D74F}">
      <dsp:nvSpPr>
        <dsp:cNvPr id="0" name=""/>
        <dsp:cNvSpPr/>
      </dsp:nvSpPr>
      <dsp:spPr>
        <a:xfrm>
          <a:off x="866691" y="2131195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 </a:t>
          </a:r>
          <a:r>
            <a:rPr lang="en-US" sz="2100" kern="1200" dirty="0" err="1"/>
            <a:t>app_handler.application</a:t>
          </a:r>
          <a:endParaRPr lang="en-US" sz="2100" kern="1200" dirty="0"/>
        </a:p>
      </dsp:txBody>
      <dsp:txXfrm>
        <a:off x="906543" y="2171047"/>
        <a:ext cx="4859389" cy="736525"/>
      </dsp:txXfrm>
    </dsp:sp>
    <dsp:sp modelId="{9666DBB7-D287-1A46-9E4E-6AE73B2EC90A}">
      <dsp:nvSpPr>
        <dsp:cNvPr id="0" name=""/>
        <dsp:cNvSpPr/>
      </dsp:nvSpPr>
      <dsp:spPr>
        <a:xfrm>
          <a:off x="1488" y="3045372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50B45-77A1-8F4F-B57A-B56480F45A73}">
      <dsp:nvSpPr>
        <dsp:cNvPr id="0" name=""/>
        <dsp:cNvSpPr/>
      </dsp:nvSpPr>
      <dsp:spPr>
        <a:xfrm>
          <a:off x="866691" y="3045372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Router in </a:t>
          </a:r>
          <a:r>
            <a:rPr lang="en-US" sz="2100" kern="1200" dirty="0" err="1"/>
            <a:t>router.py</a:t>
          </a:r>
          <a:endParaRPr lang="en-US" sz="2100" kern="1200" dirty="0"/>
        </a:p>
      </dsp:txBody>
      <dsp:txXfrm>
        <a:off x="906543" y="3085224"/>
        <a:ext cx="4859389" cy="736525"/>
      </dsp:txXfrm>
    </dsp:sp>
    <dsp:sp modelId="{A7017584-17CE-524B-861A-FF36FB473368}">
      <dsp:nvSpPr>
        <dsp:cNvPr id="0" name=""/>
        <dsp:cNvSpPr/>
      </dsp:nvSpPr>
      <dsp:spPr>
        <a:xfrm>
          <a:off x="1488" y="3959549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261DF-409E-E94F-A0BA-B97799FEED27}">
      <dsp:nvSpPr>
        <dsp:cNvPr id="0" name=""/>
        <dsp:cNvSpPr/>
      </dsp:nvSpPr>
      <dsp:spPr>
        <a:xfrm>
          <a:off x="866691" y="3959549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Route in </a:t>
          </a:r>
          <a:r>
            <a:rPr lang="en-US" sz="2100" kern="1200" dirty="0" err="1"/>
            <a:t>www.py</a:t>
          </a:r>
          <a:endParaRPr lang="en-US" sz="2100" kern="1200" dirty="0"/>
        </a:p>
      </dsp:txBody>
      <dsp:txXfrm>
        <a:off x="906543" y="3999401"/>
        <a:ext cx="4859389" cy="736525"/>
      </dsp:txXfrm>
    </dsp:sp>
    <dsp:sp modelId="{EBDD3E15-9705-9347-891F-CF1A811D7F08}">
      <dsp:nvSpPr>
        <dsp:cNvPr id="0" name=""/>
        <dsp:cNvSpPr/>
      </dsp:nvSpPr>
      <dsp:spPr>
        <a:xfrm>
          <a:off x="1488" y="4873725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6EF7B-817D-1145-8DA0-ACDE3E00AF21}">
      <dsp:nvSpPr>
        <dsp:cNvPr id="0" name=""/>
        <dsp:cNvSpPr/>
      </dsp:nvSpPr>
      <dsp:spPr>
        <a:xfrm>
          <a:off x="866691" y="4873725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Match a </a:t>
          </a:r>
          <a:r>
            <a:rPr lang="en-US" sz="2100" kern="1200" dirty="0" err="1"/>
            <a:t>RouteConfig</a:t>
          </a:r>
          <a:endParaRPr lang="en-US" sz="2100" kern="1200" dirty="0"/>
        </a:p>
      </dsp:txBody>
      <dsp:txXfrm>
        <a:off x="906543" y="4913577"/>
        <a:ext cx="4859389" cy="736525"/>
      </dsp:txXfrm>
    </dsp:sp>
    <dsp:sp modelId="{38E429DB-3B77-8B47-919F-DDBE787AE617}">
      <dsp:nvSpPr>
        <dsp:cNvPr id="0" name=""/>
        <dsp:cNvSpPr/>
      </dsp:nvSpPr>
      <dsp:spPr>
        <a:xfrm>
          <a:off x="1488" y="5787902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A6D14-185C-D741-850C-9C0BB09D5C7E}">
      <dsp:nvSpPr>
        <dsp:cNvPr id="0" name=""/>
        <dsp:cNvSpPr/>
      </dsp:nvSpPr>
      <dsp:spPr>
        <a:xfrm>
          <a:off x="866691" y="5787902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 </a:t>
          </a:r>
          <a:r>
            <a:rPr lang="en-US" sz="2100" kern="1200" dirty="0" err="1"/>
            <a:t>app_handlers.handle_route_config</a:t>
          </a:r>
          <a:r>
            <a:rPr lang="en-US" sz="2100" kern="1200" dirty="0"/>
            <a:t>()</a:t>
          </a:r>
        </a:p>
      </dsp:txBody>
      <dsp:txXfrm>
        <a:off x="906543" y="5827754"/>
        <a:ext cx="4859389" cy="736525"/>
      </dsp:txXfrm>
    </dsp:sp>
    <dsp:sp modelId="{3AB56033-C2C7-B243-A9B3-7B18AC59F295}">
      <dsp:nvSpPr>
        <dsp:cNvPr id="0" name=""/>
        <dsp:cNvSpPr/>
      </dsp:nvSpPr>
      <dsp:spPr>
        <a:xfrm>
          <a:off x="6386214" y="253868"/>
          <a:ext cx="5804296" cy="8162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Django</a:t>
          </a:r>
        </a:p>
      </dsp:txBody>
      <dsp:txXfrm>
        <a:off x="6410121" y="277775"/>
        <a:ext cx="5756482" cy="768415"/>
      </dsp:txXfrm>
    </dsp:sp>
    <dsp:sp modelId="{A779FC4E-D49F-8043-B643-80291DEC6887}">
      <dsp:nvSpPr>
        <dsp:cNvPr id="0" name=""/>
        <dsp:cNvSpPr/>
      </dsp:nvSpPr>
      <dsp:spPr>
        <a:xfrm>
          <a:off x="6386214" y="1217018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DBDD0-5C92-3E45-8D2E-4AFFD02D70FD}">
      <dsp:nvSpPr>
        <dsp:cNvPr id="0" name=""/>
        <dsp:cNvSpPr/>
      </dsp:nvSpPr>
      <dsp:spPr>
        <a:xfrm>
          <a:off x="7252906" y="1235098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ForEach</a:t>
          </a:r>
          <a:r>
            <a:rPr lang="en-US" sz="2100" kern="1200" dirty="0"/>
            <a:t> </a:t>
          </a:r>
          <a:r>
            <a:rPr lang="en-US" sz="2100" kern="1200" dirty="0" err="1"/>
            <a:t>Url</a:t>
          </a:r>
          <a:r>
            <a:rPr lang="en-US" sz="2100" kern="1200" dirty="0"/>
            <a:t> in </a:t>
          </a:r>
          <a:r>
            <a:rPr lang="en-US" sz="2100" kern="1200" dirty="0" err="1"/>
            <a:t>urls.py</a:t>
          </a:r>
          <a:endParaRPr lang="en-US" sz="2100" kern="1200" dirty="0"/>
        </a:p>
      </dsp:txBody>
      <dsp:txXfrm>
        <a:off x="7292758" y="1274950"/>
        <a:ext cx="4859389" cy="736525"/>
      </dsp:txXfrm>
    </dsp:sp>
    <dsp:sp modelId="{EFB35C0A-13DF-1143-889B-89E30EC84632}">
      <dsp:nvSpPr>
        <dsp:cNvPr id="0" name=""/>
        <dsp:cNvSpPr/>
      </dsp:nvSpPr>
      <dsp:spPr>
        <a:xfrm>
          <a:off x="6386214" y="2131195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42BC3-43BA-8148-BB09-6C997DE11C3F}">
      <dsp:nvSpPr>
        <dsp:cNvPr id="0" name=""/>
        <dsp:cNvSpPr/>
      </dsp:nvSpPr>
      <dsp:spPr>
        <a:xfrm>
          <a:off x="7251417" y="2131195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Match a </a:t>
          </a:r>
          <a:r>
            <a:rPr lang="en-US" sz="2100" kern="1200" dirty="0" err="1"/>
            <a:t>Controller.py</a:t>
          </a:r>
          <a:endParaRPr lang="en-US" sz="2100" kern="1200" dirty="0"/>
        </a:p>
      </dsp:txBody>
      <dsp:txXfrm>
        <a:off x="7291269" y="2171047"/>
        <a:ext cx="4859389" cy="736525"/>
      </dsp:txXfrm>
    </dsp:sp>
    <dsp:sp modelId="{1D113D65-72CA-034E-BB7B-3E2E21CA17AF}">
      <dsp:nvSpPr>
        <dsp:cNvPr id="0" name=""/>
        <dsp:cNvSpPr/>
      </dsp:nvSpPr>
      <dsp:spPr>
        <a:xfrm>
          <a:off x="6386214" y="3045372"/>
          <a:ext cx="816229" cy="8162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39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25E02-861A-D341-8341-1A4136050EE9}">
      <dsp:nvSpPr>
        <dsp:cNvPr id="0" name=""/>
        <dsp:cNvSpPr/>
      </dsp:nvSpPr>
      <dsp:spPr>
        <a:xfrm>
          <a:off x="7251417" y="3045372"/>
          <a:ext cx="4939093" cy="8162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8686F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Run </a:t>
          </a:r>
          <a:r>
            <a:rPr lang="en-US" sz="2100" kern="1200" dirty="0" err="1">
              <a:solidFill>
                <a:schemeClr val="accent4">
                  <a:lumMod val="60000"/>
                  <a:lumOff val="40000"/>
                </a:schemeClr>
              </a:solidFill>
            </a:rPr>
            <a:t>foo_handler.render</a:t>
          </a:r>
          <a:r>
            <a:rPr lang="en-US" sz="21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()</a:t>
          </a:r>
        </a:p>
      </dsp:txBody>
      <dsp:txXfrm>
        <a:off x="7291269" y="3085224"/>
        <a:ext cx="4859389" cy="736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0A39-FAA1-B74A-80B0-93D37F9B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B7D6-8ABA-D246-9FC6-E7C26A3A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FAE5-2EF8-1743-AB0E-36F013EA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5824-A687-5E40-BE11-72B1C158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6971-B349-1948-B036-2EFDEC53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7D62-9565-7440-B11C-C549B758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8C626-3641-9F49-A184-216D19925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90D0-A2A3-364D-9FC8-AD147B6F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8A55-F0D1-EF40-BD9B-2051D609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460-D4D6-9644-B9F5-435E81CE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D157-2CC9-3D43-9A49-DA1B49BD7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E82B1-AC2F-4D40-B07A-BCC869B3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E062-C3C0-5641-8424-DB74C162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44F1-9B41-9A49-8CC6-77E398C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916C-70A1-534C-8ACA-CC74E73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44E2-F94B-9A42-BB9D-84F246B2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A9B-C92A-F640-9523-9AEEC7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A8CA-B562-D24F-8B6A-FCB46A4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7D91-D658-A749-B151-A57D536F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819C-4EB0-504F-B26E-BBDD0CC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D224-70CE-794E-9FB3-93760651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A914-7858-9145-B93B-608C2D62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8C91-46DF-C841-A8F2-36ED2C32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8456-BD90-3047-8CBC-7528B4D9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278D-C987-6847-8E9A-AA3107EE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FED0-B56B-B246-BF68-AC1C1978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A386-9781-7747-BF42-3C2AEC9FD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035AD-3A38-E644-8FEF-A41F44BF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D6D3-E917-7445-A7A3-56C84907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828C5-87DE-DE4B-9742-ADED0D8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E4DE-F896-5E43-9355-D51A1D34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69FE-488C-754C-9286-52B1F04E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7001-C0D0-BC4D-B1C3-A1F1217D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1D10-4861-4943-8577-25F1EC25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39B38-41BA-8E41-813B-403A53806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6D0A7-DBA9-1148-9DCF-DE95BFA5A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7157A-FBC5-6349-9C50-677330D3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7C353-73D3-C94E-8100-A3624141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71BFF-12BD-2843-A651-E17269C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EC28-E804-B349-9E39-CB501BAB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6A0F6-55F9-F14B-BC4A-1EF684A1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A645-3D87-8646-9CAD-1D2413FC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EF2BA-0082-104A-8C94-D4254786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A2728-958D-7E4B-82A3-2D11AF43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69C9F-D08C-D24F-A9F0-679C0A0C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B4D17-F082-5E42-8E24-B525DB79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492-896F-884A-B90F-7F2C6C22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89E9-79FE-B84C-A733-90B720E5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07AF1-388C-7145-8472-8AB11949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5FC33-11C1-4340-A3F6-137922C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1CEA7-7CAC-DC4A-8B62-E3985B2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588C-2A7D-CC41-A9B8-D40C020D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5AEA-EA93-D14E-873F-9E043F99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41E9-3141-F944-91CC-D0273979B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61CF0-013F-0F41-9F9F-1FD6DEEC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3E2CB-9487-F343-A573-DDA3B99C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2012-F538-0043-8FE6-8CC30FB6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5DF5-BD5F-7D4E-B6CF-471F96C1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0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B002B-B492-F949-9215-C294FA3D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A325-91DB-C14B-8066-85CDA8FB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EFD2-1CC6-0346-8BC7-FD761B912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E29C-253D-2C41-A87E-E02747A06A5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A75F-8FC8-0A47-B862-EE05C899C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F823-3828-9E4C-89CE-DCCFFEC6C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1063-4C00-6644-84B3-50B0A333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8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F852BE-AB39-A44B-9DD1-538E0E0CB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9343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B9C428-CEF2-9447-80D6-3A0C726E1B5B}"/>
              </a:ext>
            </a:extLst>
          </p:cNvPr>
          <p:cNvSpPr txBox="1"/>
          <p:nvPr/>
        </p:nvSpPr>
        <p:spPr>
          <a:xfrm>
            <a:off x="7029450" y="7343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F852BE-AB39-A44B-9DD1-538E0E0CB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99432"/>
              </p:ext>
            </p:extLst>
          </p:nvPr>
        </p:nvGraphicFramePr>
        <p:xfrm>
          <a:off x="18288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B9C428-CEF2-9447-80D6-3A0C726E1B5B}"/>
              </a:ext>
            </a:extLst>
          </p:cNvPr>
          <p:cNvSpPr txBox="1"/>
          <p:nvPr/>
        </p:nvSpPr>
        <p:spPr>
          <a:xfrm>
            <a:off x="7029450" y="7343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7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F5FB3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Albrecht</dc:creator>
  <cp:lastModifiedBy>Ryan Albrecht</cp:lastModifiedBy>
  <cp:revision>18</cp:revision>
  <dcterms:created xsi:type="dcterms:W3CDTF">2018-07-20T23:46:00Z</dcterms:created>
  <dcterms:modified xsi:type="dcterms:W3CDTF">2018-07-22T21:02:37Z</dcterms:modified>
</cp:coreProperties>
</file>