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8" r:id="rId5"/>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AC670-6AAA-48D5-81C7-AA55CD3F6ACB}" v="59" dt="2022-04-27T17:56:05.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9" d="100"/>
          <a:sy n="29" d="100"/>
        </p:scale>
        <p:origin x="1224" y="43"/>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edu Okonkwo" userId="815cdb93ad3cfcfd" providerId="LiveId" clId="{AB5AC670-6AAA-48D5-81C7-AA55CD3F6ACB}"/>
    <pc:docChg chg="undo custSel addSld delSld modSld">
      <pc:chgData name="Chinedu Okonkwo" userId="815cdb93ad3cfcfd" providerId="LiveId" clId="{AB5AC670-6AAA-48D5-81C7-AA55CD3F6ACB}" dt="2022-04-29T03:02:32.317" v="4145" actId="20577"/>
      <pc:docMkLst>
        <pc:docMk/>
      </pc:docMkLst>
      <pc:sldChg chg="del">
        <pc:chgData name="Chinedu Okonkwo" userId="815cdb93ad3cfcfd" providerId="LiveId" clId="{AB5AC670-6AAA-48D5-81C7-AA55CD3F6ACB}" dt="2022-04-27T20:21:11.712" v="4106" actId="2696"/>
        <pc:sldMkLst>
          <pc:docMk/>
          <pc:sldMk cId="1477072829" sldId="256"/>
        </pc:sldMkLst>
      </pc:sldChg>
      <pc:sldChg chg="del">
        <pc:chgData name="Chinedu Okonkwo" userId="815cdb93ad3cfcfd" providerId="LiveId" clId="{AB5AC670-6AAA-48D5-81C7-AA55CD3F6ACB}" dt="2022-04-27T20:21:08.116" v="4105" actId="2696"/>
        <pc:sldMkLst>
          <pc:docMk/>
          <pc:sldMk cId="4185607619" sldId="257"/>
        </pc:sldMkLst>
      </pc:sldChg>
      <pc:sldChg chg="addSp delSp modSp add mod">
        <pc:chgData name="Chinedu Okonkwo" userId="815cdb93ad3cfcfd" providerId="LiveId" clId="{AB5AC670-6AAA-48D5-81C7-AA55CD3F6ACB}" dt="2022-04-29T03:02:32.317" v="4145" actId="20577"/>
        <pc:sldMkLst>
          <pc:docMk/>
          <pc:sldMk cId="1622569808" sldId="258"/>
        </pc:sldMkLst>
        <pc:spChg chg="mod">
          <ac:chgData name="Chinedu Okonkwo" userId="815cdb93ad3cfcfd" providerId="LiveId" clId="{AB5AC670-6AAA-48D5-81C7-AA55CD3F6ACB}" dt="2022-04-27T19:08:21.772" v="4104" actId="20577"/>
          <ac:spMkLst>
            <pc:docMk/>
            <pc:sldMk cId="1622569808" sldId="258"/>
            <ac:spMk id="4" creationId="{87775E8B-BB76-4147-8E2C-F17523CEFF44}"/>
          </ac:spMkLst>
        </pc:spChg>
        <pc:spChg chg="mod">
          <ac:chgData name="Chinedu Okonkwo" userId="815cdb93ad3cfcfd" providerId="LiveId" clId="{AB5AC670-6AAA-48D5-81C7-AA55CD3F6ACB}" dt="2022-04-29T02:49:16.357" v="4109" actId="20577"/>
          <ac:spMkLst>
            <pc:docMk/>
            <pc:sldMk cId="1622569808" sldId="258"/>
            <ac:spMk id="11" creationId="{755E113E-D5E8-4F9A-AA6D-4A7DE999CB88}"/>
          </ac:spMkLst>
        </pc:spChg>
        <pc:spChg chg="mod">
          <ac:chgData name="Chinedu Okonkwo" userId="815cdb93ad3cfcfd" providerId="LiveId" clId="{AB5AC670-6AAA-48D5-81C7-AA55CD3F6ACB}" dt="2022-04-26T23:48:09.944" v="1289" actId="1076"/>
          <ac:spMkLst>
            <pc:docMk/>
            <pc:sldMk cId="1622569808" sldId="258"/>
            <ac:spMk id="12" creationId="{55C57B13-806C-4942-9F40-5AAAB2BAB9B2}"/>
          </ac:spMkLst>
        </pc:spChg>
        <pc:spChg chg="mod">
          <ac:chgData name="Chinedu Okonkwo" userId="815cdb93ad3cfcfd" providerId="LiveId" clId="{AB5AC670-6AAA-48D5-81C7-AA55CD3F6ACB}" dt="2022-04-26T23:47:56.169" v="1287" actId="1076"/>
          <ac:spMkLst>
            <pc:docMk/>
            <pc:sldMk cId="1622569808" sldId="258"/>
            <ac:spMk id="13" creationId="{41E59284-FFC5-4E8A-B4EA-72AE8B5149BD}"/>
          </ac:spMkLst>
        </pc:spChg>
        <pc:spChg chg="mod">
          <ac:chgData name="Chinedu Okonkwo" userId="815cdb93ad3cfcfd" providerId="LiveId" clId="{AB5AC670-6AAA-48D5-81C7-AA55CD3F6ACB}" dt="2022-04-27T17:51:27.669" v="4051" actId="20577"/>
          <ac:spMkLst>
            <pc:docMk/>
            <pc:sldMk cId="1622569808" sldId="258"/>
            <ac:spMk id="16" creationId="{5058DC60-83FA-45A0-82F0-DBC7EB1A98C7}"/>
          </ac:spMkLst>
        </pc:spChg>
        <pc:spChg chg="mod">
          <ac:chgData name="Chinedu Okonkwo" userId="815cdb93ad3cfcfd" providerId="LiveId" clId="{AB5AC670-6AAA-48D5-81C7-AA55CD3F6ACB}" dt="2022-04-29T03:02:32.317" v="4145" actId="20577"/>
          <ac:spMkLst>
            <pc:docMk/>
            <pc:sldMk cId="1622569808" sldId="258"/>
            <ac:spMk id="18" creationId="{ECEF50A3-F8CB-4AD0-B29E-F54FA3FBF81E}"/>
          </ac:spMkLst>
        </pc:spChg>
        <pc:spChg chg="mod">
          <ac:chgData name="Chinedu Okonkwo" userId="815cdb93ad3cfcfd" providerId="LiveId" clId="{AB5AC670-6AAA-48D5-81C7-AA55CD3F6ACB}" dt="2022-04-27T15:51:58.864" v="2891" actId="1076"/>
          <ac:spMkLst>
            <pc:docMk/>
            <pc:sldMk cId="1622569808" sldId="258"/>
            <ac:spMk id="29" creationId="{BD9BDDD3-9E3B-427B-9266-7DC1E2FAB35D}"/>
          </ac:spMkLst>
        </pc:spChg>
        <pc:spChg chg="add mod">
          <ac:chgData name="Chinedu Okonkwo" userId="815cdb93ad3cfcfd" providerId="LiveId" clId="{AB5AC670-6AAA-48D5-81C7-AA55CD3F6ACB}" dt="2022-04-29T03:02:11.585" v="4142" actId="20577"/>
          <ac:spMkLst>
            <pc:docMk/>
            <pc:sldMk cId="1622569808" sldId="258"/>
            <ac:spMk id="35" creationId="{B2BF8A15-9ABC-46D6-8591-637EACF8F644}"/>
          </ac:spMkLst>
        </pc:spChg>
        <pc:spChg chg="mod">
          <ac:chgData name="Chinedu Okonkwo" userId="815cdb93ad3cfcfd" providerId="LiveId" clId="{AB5AC670-6AAA-48D5-81C7-AA55CD3F6ACB}" dt="2022-04-27T00:04:32.323" v="1917" actId="1076"/>
          <ac:spMkLst>
            <pc:docMk/>
            <pc:sldMk cId="1622569808" sldId="258"/>
            <ac:spMk id="37" creationId="{478640F3-AB3F-47DE-AACC-CA649AE35660}"/>
          </ac:spMkLst>
        </pc:spChg>
        <pc:spChg chg="add mod">
          <ac:chgData name="Chinedu Okonkwo" userId="815cdb93ad3cfcfd" providerId="LiveId" clId="{AB5AC670-6AAA-48D5-81C7-AA55CD3F6ACB}" dt="2022-04-29T03:01:38.958" v="4135" actId="20577"/>
          <ac:spMkLst>
            <pc:docMk/>
            <pc:sldMk cId="1622569808" sldId="258"/>
            <ac:spMk id="38" creationId="{75F3A599-D75F-4685-ADFB-AC02D47C9784}"/>
          </ac:spMkLst>
        </pc:spChg>
        <pc:spChg chg="del">
          <ac:chgData name="Chinedu Okonkwo" userId="815cdb93ad3cfcfd" providerId="LiveId" clId="{AB5AC670-6AAA-48D5-81C7-AA55CD3F6ACB}" dt="2022-04-27T00:05:04.607" v="1919" actId="478"/>
          <ac:spMkLst>
            <pc:docMk/>
            <pc:sldMk cId="1622569808" sldId="258"/>
            <ac:spMk id="39" creationId="{0D7AA0B8-A215-4553-A7EF-9D993679DF7C}"/>
          </ac:spMkLst>
        </pc:spChg>
        <pc:spChg chg="add mod">
          <ac:chgData name="Chinedu Okonkwo" userId="815cdb93ad3cfcfd" providerId="LiveId" clId="{AB5AC670-6AAA-48D5-81C7-AA55CD3F6ACB}" dt="2022-04-27T00:00:40.856" v="1859" actId="1076"/>
          <ac:spMkLst>
            <pc:docMk/>
            <pc:sldMk cId="1622569808" sldId="258"/>
            <ac:spMk id="40" creationId="{167C5B06-AE83-44FE-978C-3DCDE059297A}"/>
          </ac:spMkLst>
        </pc:spChg>
        <pc:spChg chg="add mod">
          <ac:chgData name="Chinedu Okonkwo" userId="815cdb93ad3cfcfd" providerId="LiveId" clId="{AB5AC670-6AAA-48D5-81C7-AA55CD3F6ACB}" dt="2022-04-27T00:19:17.136" v="2152" actId="20577"/>
          <ac:spMkLst>
            <pc:docMk/>
            <pc:sldMk cId="1622569808" sldId="258"/>
            <ac:spMk id="41" creationId="{774F1E2B-CF0F-46D8-AFAD-219447B043A1}"/>
          </ac:spMkLst>
        </pc:spChg>
        <pc:spChg chg="del mod">
          <ac:chgData name="Chinedu Okonkwo" userId="815cdb93ad3cfcfd" providerId="LiveId" clId="{AB5AC670-6AAA-48D5-81C7-AA55CD3F6ACB}" dt="2022-04-27T00:19:32.628" v="2154" actId="478"/>
          <ac:spMkLst>
            <pc:docMk/>
            <pc:sldMk cId="1622569808" sldId="258"/>
            <ac:spMk id="43" creationId="{609FC9C8-0181-448A-8B4B-739D77D87806}"/>
          </ac:spMkLst>
        </pc:spChg>
        <pc:spChg chg="del mod">
          <ac:chgData name="Chinedu Okonkwo" userId="815cdb93ad3cfcfd" providerId="LiveId" clId="{AB5AC670-6AAA-48D5-81C7-AA55CD3F6ACB}" dt="2022-04-27T00:50:50.604" v="2614" actId="478"/>
          <ac:spMkLst>
            <pc:docMk/>
            <pc:sldMk cId="1622569808" sldId="258"/>
            <ac:spMk id="44" creationId="{06870CCD-FBAE-4BE8-9CE6-03145CDDFDD4}"/>
          </ac:spMkLst>
        </pc:spChg>
        <pc:spChg chg="add mod">
          <ac:chgData name="Chinedu Okonkwo" userId="815cdb93ad3cfcfd" providerId="LiveId" clId="{AB5AC670-6AAA-48D5-81C7-AA55CD3F6ACB}" dt="2022-04-27T00:19:11.825" v="2151" actId="20577"/>
          <ac:spMkLst>
            <pc:docMk/>
            <pc:sldMk cId="1622569808" sldId="258"/>
            <ac:spMk id="48" creationId="{630BD46A-8EA1-42E9-8220-234F3CF82145}"/>
          </ac:spMkLst>
        </pc:spChg>
        <pc:spChg chg="add mod">
          <ac:chgData name="Chinedu Okonkwo" userId="815cdb93ad3cfcfd" providerId="LiveId" clId="{AB5AC670-6AAA-48D5-81C7-AA55CD3F6ACB}" dt="2022-04-27T00:41:58.636" v="2566" actId="20577"/>
          <ac:spMkLst>
            <pc:docMk/>
            <pc:sldMk cId="1622569808" sldId="258"/>
            <ac:spMk id="49" creationId="{15495B7A-A861-4F19-AA00-5A97F052B18C}"/>
          </ac:spMkLst>
        </pc:spChg>
        <pc:spChg chg="del">
          <ac:chgData name="Chinedu Okonkwo" userId="815cdb93ad3cfcfd" providerId="LiveId" clId="{AB5AC670-6AAA-48D5-81C7-AA55CD3F6ACB}" dt="2022-04-27T15:37:33.923" v="2771" actId="478"/>
          <ac:spMkLst>
            <pc:docMk/>
            <pc:sldMk cId="1622569808" sldId="258"/>
            <ac:spMk id="50" creationId="{DA5657D0-2DF0-46A2-8184-A2AC3D1D4BD6}"/>
          </ac:spMkLst>
        </pc:spChg>
        <pc:spChg chg="add mod">
          <ac:chgData name="Chinedu Okonkwo" userId="815cdb93ad3cfcfd" providerId="LiveId" clId="{AB5AC670-6AAA-48D5-81C7-AA55CD3F6ACB}" dt="2022-04-27T00:41:38.058" v="2564" actId="1076"/>
          <ac:spMkLst>
            <pc:docMk/>
            <pc:sldMk cId="1622569808" sldId="258"/>
            <ac:spMk id="51" creationId="{F194DF76-BE9D-4D88-B7AE-526AB6BF920A}"/>
          </ac:spMkLst>
        </pc:spChg>
        <pc:spChg chg="add mod">
          <ac:chgData name="Chinedu Okonkwo" userId="815cdb93ad3cfcfd" providerId="LiveId" clId="{AB5AC670-6AAA-48D5-81C7-AA55CD3F6ACB}" dt="2022-04-27T19:06:56.760" v="4100" actId="1076"/>
          <ac:spMkLst>
            <pc:docMk/>
            <pc:sldMk cId="1622569808" sldId="258"/>
            <ac:spMk id="52" creationId="{0948F165-49FD-4C29-B50A-6F2F8B857642}"/>
          </ac:spMkLst>
        </pc:spChg>
        <pc:spChg chg="add mod">
          <ac:chgData name="Chinedu Okonkwo" userId="815cdb93ad3cfcfd" providerId="LiveId" clId="{AB5AC670-6AAA-48D5-81C7-AA55CD3F6ACB}" dt="2022-04-27T02:24:45.018" v="2659" actId="20577"/>
          <ac:spMkLst>
            <pc:docMk/>
            <pc:sldMk cId="1622569808" sldId="258"/>
            <ac:spMk id="53" creationId="{0548C6F7-65FD-4510-BA64-C66AB1B85405}"/>
          </ac:spMkLst>
        </pc:spChg>
        <pc:spChg chg="del mod">
          <ac:chgData name="Chinedu Okonkwo" userId="815cdb93ad3cfcfd" providerId="LiveId" clId="{AB5AC670-6AAA-48D5-81C7-AA55CD3F6ACB}" dt="2022-04-27T17:33:56.758" v="3719" actId="478"/>
          <ac:spMkLst>
            <pc:docMk/>
            <pc:sldMk cId="1622569808" sldId="258"/>
            <ac:spMk id="54" creationId="{18A97C99-80A6-4E1A-B470-31B09248382D}"/>
          </ac:spMkLst>
        </pc:spChg>
        <pc:spChg chg="add mod">
          <ac:chgData name="Chinedu Okonkwo" userId="815cdb93ad3cfcfd" providerId="LiveId" clId="{AB5AC670-6AAA-48D5-81C7-AA55CD3F6ACB}" dt="2022-04-27T15:37:25.479" v="2770" actId="20577"/>
          <ac:spMkLst>
            <pc:docMk/>
            <pc:sldMk cId="1622569808" sldId="258"/>
            <ac:spMk id="56" creationId="{5C40491C-8401-47E4-B5D1-D8731A288D17}"/>
          </ac:spMkLst>
        </pc:spChg>
        <pc:spChg chg="mod">
          <ac:chgData name="Chinedu Okonkwo" userId="815cdb93ad3cfcfd" providerId="LiveId" clId="{AB5AC670-6AAA-48D5-81C7-AA55CD3F6ACB}" dt="2022-04-29T02:59:22.880" v="4116" actId="20577"/>
          <ac:spMkLst>
            <pc:docMk/>
            <pc:sldMk cId="1622569808" sldId="258"/>
            <ac:spMk id="57" creationId="{20B5AA37-67A5-40A7-8AE0-A63BF590DDB3}"/>
          </ac:spMkLst>
        </pc:spChg>
        <pc:spChg chg="add mod">
          <ac:chgData name="Chinedu Okonkwo" userId="815cdb93ad3cfcfd" providerId="LiveId" clId="{AB5AC670-6AAA-48D5-81C7-AA55CD3F6ACB}" dt="2022-04-27T16:26:28.771" v="3004" actId="1076"/>
          <ac:spMkLst>
            <pc:docMk/>
            <pc:sldMk cId="1622569808" sldId="258"/>
            <ac:spMk id="58" creationId="{5F3AF59A-610A-411E-A644-BBE0CE3CB2CB}"/>
          </ac:spMkLst>
        </pc:spChg>
        <pc:spChg chg="mod">
          <ac:chgData name="Chinedu Okonkwo" userId="815cdb93ad3cfcfd" providerId="LiveId" clId="{AB5AC670-6AAA-48D5-81C7-AA55CD3F6ACB}" dt="2022-04-27T17:50:40.676" v="4035" actId="1076"/>
          <ac:spMkLst>
            <pc:docMk/>
            <pc:sldMk cId="1622569808" sldId="258"/>
            <ac:spMk id="60" creationId="{602E743D-974B-4DA0-9557-ED222B7312D7}"/>
          </ac:spMkLst>
        </pc:spChg>
        <pc:spChg chg="del mod">
          <ac:chgData name="Chinedu Okonkwo" userId="815cdb93ad3cfcfd" providerId="LiveId" clId="{AB5AC670-6AAA-48D5-81C7-AA55CD3F6ACB}" dt="2022-04-27T17:12:00.086" v="3604" actId="478"/>
          <ac:spMkLst>
            <pc:docMk/>
            <pc:sldMk cId="1622569808" sldId="258"/>
            <ac:spMk id="62" creationId="{8CE4DB3C-CA29-4133-9AA0-09B6A6CD3A4A}"/>
          </ac:spMkLst>
        </pc:spChg>
        <pc:spChg chg="add mod">
          <ac:chgData name="Chinedu Okonkwo" userId="815cdb93ad3cfcfd" providerId="LiveId" clId="{AB5AC670-6AAA-48D5-81C7-AA55CD3F6ACB}" dt="2022-04-27T17:50:30.533" v="4034" actId="1076"/>
          <ac:spMkLst>
            <pc:docMk/>
            <pc:sldMk cId="1622569808" sldId="258"/>
            <ac:spMk id="65" creationId="{C3B3F54A-61C9-49D7-8BD9-80E44C7C1860}"/>
          </ac:spMkLst>
        </pc:spChg>
        <pc:graphicFrameChg chg="add del mod">
          <ac:chgData name="Chinedu Okonkwo" userId="815cdb93ad3cfcfd" providerId="LiveId" clId="{AB5AC670-6AAA-48D5-81C7-AA55CD3F6ACB}" dt="2022-04-27T16:13:14.245" v="2913" actId="478"/>
          <ac:graphicFrameMkLst>
            <pc:docMk/>
            <pc:sldMk cId="1622569808" sldId="258"/>
            <ac:graphicFrameMk id="59" creationId="{D43ED2A3-A27A-43FA-BC61-D515C839897C}"/>
          </ac:graphicFrameMkLst>
        </pc:graphicFrameChg>
        <pc:graphicFrameChg chg="add del mod">
          <ac:chgData name="Chinedu Okonkwo" userId="815cdb93ad3cfcfd" providerId="LiveId" clId="{AB5AC670-6AAA-48D5-81C7-AA55CD3F6ACB}" dt="2022-04-27T16:24:26.525" v="2989" actId="478"/>
          <ac:graphicFrameMkLst>
            <pc:docMk/>
            <pc:sldMk cId="1622569808" sldId="258"/>
            <ac:graphicFrameMk id="61" creationId="{D43ED2A3-A27A-43FA-BC61-D515C839897C}"/>
          </ac:graphicFrameMkLst>
        </pc:graphicFrameChg>
        <pc:graphicFrameChg chg="add del mod">
          <ac:chgData name="Chinedu Okonkwo" userId="815cdb93ad3cfcfd" providerId="LiveId" clId="{AB5AC670-6AAA-48D5-81C7-AA55CD3F6ACB}" dt="2022-04-27T16:26:35.027" v="3005" actId="478"/>
          <ac:graphicFrameMkLst>
            <pc:docMk/>
            <pc:sldMk cId="1622569808" sldId="258"/>
            <ac:graphicFrameMk id="63" creationId="{D43ED2A3-A27A-43FA-BC61-D515C839897C}"/>
          </ac:graphicFrameMkLst>
        </pc:graphicFrameChg>
        <pc:graphicFrameChg chg="add del mod">
          <ac:chgData name="Chinedu Okonkwo" userId="815cdb93ad3cfcfd" providerId="LiveId" clId="{AB5AC670-6AAA-48D5-81C7-AA55CD3F6ACB}" dt="2022-04-27T17:56:49.502" v="4098" actId="478"/>
          <ac:graphicFrameMkLst>
            <pc:docMk/>
            <pc:sldMk cId="1622569808" sldId="258"/>
            <ac:graphicFrameMk id="64" creationId="{D43ED2A3-A27A-43FA-BC61-D515C839897C}"/>
          </ac:graphicFrameMkLst>
        </pc:graphicFrameChg>
        <pc:graphicFrameChg chg="add mod">
          <ac:chgData name="Chinedu Okonkwo" userId="815cdb93ad3cfcfd" providerId="LiveId" clId="{AB5AC670-6AAA-48D5-81C7-AA55CD3F6ACB}" dt="2022-04-27T17:56:57.302" v="4099" actId="1076"/>
          <ac:graphicFrameMkLst>
            <pc:docMk/>
            <pc:sldMk cId="1622569808" sldId="258"/>
            <ac:graphicFrameMk id="66" creationId="{D43ED2A3-A27A-43FA-BC61-D515C839897C}"/>
          </ac:graphicFrameMkLst>
        </pc:graphicFrameChg>
        <pc:picChg chg="del">
          <ac:chgData name="Chinedu Okonkwo" userId="815cdb93ad3cfcfd" providerId="LiveId" clId="{AB5AC670-6AAA-48D5-81C7-AA55CD3F6ACB}" dt="2022-04-27T00:50:54.898" v="2615" actId="478"/>
          <ac:picMkLst>
            <pc:docMk/>
            <pc:sldMk cId="1622569808" sldId="258"/>
            <ac:picMk id="2" creationId="{CC6C15A9-3C2E-4F64-85A7-E85ED01784BB}"/>
          </ac:picMkLst>
        </pc:picChg>
        <pc:picChg chg="add del">
          <ac:chgData name="Chinedu Okonkwo" userId="815cdb93ad3cfcfd" providerId="LiveId" clId="{AB5AC670-6AAA-48D5-81C7-AA55CD3F6ACB}" dt="2022-04-26T23:48:29.318" v="1291"/>
          <ac:picMkLst>
            <pc:docMk/>
            <pc:sldMk cId="1622569808" sldId="258"/>
            <ac:picMk id="3" creationId="{9E334C12-88AD-4575-B897-D8F3E528E78A}"/>
          </ac:picMkLst>
        </pc:picChg>
        <pc:picChg chg="mod">
          <ac:chgData name="Chinedu Okonkwo" userId="815cdb93ad3cfcfd" providerId="LiveId" clId="{AB5AC670-6AAA-48D5-81C7-AA55CD3F6ACB}" dt="2022-04-27T15:51:41.088" v="2889" actId="14100"/>
          <ac:picMkLst>
            <pc:docMk/>
            <pc:sldMk cId="1622569808" sldId="258"/>
            <ac:picMk id="14" creationId="{E5802AF8-6636-40F7-BCC6-24125BC534FD}"/>
          </ac:picMkLst>
        </pc:picChg>
        <pc:picChg chg="add mod">
          <ac:chgData name="Chinedu Okonkwo" userId="815cdb93ad3cfcfd" providerId="LiveId" clId="{AB5AC670-6AAA-48D5-81C7-AA55CD3F6ACB}" dt="2022-04-27T00:16:49.709" v="2117" actId="1076"/>
          <ac:picMkLst>
            <pc:docMk/>
            <pc:sldMk cId="1622569808" sldId="258"/>
            <ac:picMk id="15" creationId="{3B1A35E4-59CA-4840-927B-E9375EF213A5}"/>
          </ac:picMkLst>
        </pc:picChg>
        <pc:picChg chg="add mod">
          <ac:chgData name="Chinedu Okonkwo" userId="815cdb93ad3cfcfd" providerId="LiveId" clId="{AB5AC670-6AAA-48D5-81C7-AA55CD3F6ACB}" dt="2022-04-27T02:21:29.103" v="2622" actId="1076"/>
          <ac:picMkLst>
            <pc:docMk/>
            <pc:sldMk cId="1622569808" sldId="258"/>
            <ac:picMk id="17" creationId="{3538D024-FE6C-490D-BECF-A4CE05CE5DDA}"/>
          </ac:picMkLst>
        </pc:picChg>
        <pc:picChg chg="del">
          <ac:chgData name="Chinedu Okonkwo" userId="815cdb93ad3cfcfd" providerId="LiveId" clId="{AB5AC670-6AAA-48D5-81C7-AA55CD3F6ACB}" dt="2022-04-26T23:44:02.269" v="1222" actId="478"/>
          <ac:picMkLst>
            <pc:docMk/>
            <pc:sldMk cId="1622569808" sldId="258"/>
            <ac:picMk id="21" creationId="{3713CBF7-9A69-4025-B892-BD5AB0F0E727}"/>
          </ac:picMkLst>
        </pc:picChg>
        <pc:picChg chg="del mod">
          <ac:chgData name="Chinedu Okonkwo" userId="815cdb93ad3cfcfd" providerId="LiveId" clId="{AB5AC670-6AAA-48D5-81C7-AA55CD3F6ACB}" dt="2022-04-27T00:05:07.438" v="1920" actId="478"/>
          <ac:picMkLst>
            <pc:docMk/>
            <pc:sldMk cId="1622569808" sldId="258"/>
            <ac:picMk id="34" creationId="{1178022E-08A0-477D-9792-35C050D91051}"/>
          </ac:picMkLst>
        </pc:picChg>
        <pc:picChg chg="del">
          <ac:chgData name="Chinedu Okonkwo" userId="815cdb93ad3cfcfd" providerId="LiveId" clId="{AB5AC670-6AAA-48D5-81C7-AA55CD3F6ACB}" dt="2022-04-27T00:19:35.345" v="2155" actId="478"/>
          <ac:picMkLst>
            <pc:docMk/>
            <pc:sldMk cId="1622569808" sldId="258"/>
            <ac:picMk id="42" creationId="{E16D1099-9804-4CF0-9F76-67D0EC06B046}"/>
          </ac:picMkLst>
        </pc:picChg>
        <pc:picChg chg="mod">
          <ac:chgData name="Chinedu Okonkwo" userId="815cdb93ad3cfcfd" providerId="LiveId" clId="{AB5AC670-6AAA-48D5-81C7-AA55CD3F6ACB}" dt="2022-04-26T22:42:24.610" v="108" actId="1076"/>
          <ac:picMkLst>
            <pc:docMk/>
            <pc:sldMk cId="1622569808" sldId="258"/>
            <ac:picMk id="45" creationId="{68C61844-50D9-47A4-9703-D9E17B76DD7D}"/>
          </ac:picMkLst>
        </pc:picChg>
        <pc:picChg chg="del mod">
          <ac:chgData name="Chinedu Okonkwo" userId="815cdb93ad3cfcfd" providerId="LiveId" clId="{AB5AC670-6AAA-48D5-81C7-AA55CD3F6ACB}" dt="2022-04-27T15:37:36.793" v="2773" actId="478"/>
          <ac:picMkLst>
            <pc:docMk/>
            <pc:sldMk cId="1622569808" sldId="258"/>
            <ac:picMk id="46" creationId="{EF9364AE-489B-4D94-A6B1-A1FE820781B3}"/>
          </ac:picMkLst>
        </pc:picChg>
        <pc:picChg chg="del">
          <ac:chgData name="Chinedu Okonkwo" userId="815cdb93ad3cfcfd" providerId="LiveId" clId="{AB5AC670-6AAA-48D5-81C7-AA55CD3F6ACB}" dt="2022-04-26T22:39:09.408" v="1" actId="478"/>
          <ac:picMkLst>
            <pc:docMk/>
            <pc:sldMk cId="1622569808" sldId="258"/>
            <ac:picMk id="47" creationId="{A9F037A3-6842-4001-AB1E-35C2EBF64621}"/>
          </ac:picMkLst>
        </pc:picChg>
        <pc:picChg chg="add mod">
          <ac:chgData name="Chinedu Okonkwo" userId="815cdb93ad3cfcfd" providerId="LiveId" clId="{AB5AC670-6AAA-48D5-81C7-AA55CD3F6ACB}" dt="2022-04-27T00:04:55.681" v="1918" actId="1076"/>
          <ac:picMkLst>
            <pc:docMk/>
            <pc:sldMk cId="1622569808" sldId="258"/>
            <ac:picMk id="1026" creationId="{A277723D-B79F-4726-BCB8-E95E204A331D}"/>
          </ac:picMkLst>
        </pc:picChg>
        <pc:picChg chg="del mod">
          <ac:chgData name="Chinedu Okonkwo" userId="815cdb93ad3cfcfd" providerId="LiveId" clId="{AB5AC670-6AAA-48D5-81C7-AA55CD3F6ACB}" dt="2022-04-26T23:58:21.935" v="1754" actId="478"/>
          <ac:picMkLst>
            <pc:docMk/>
            <pc:sldMk cId="1622569808" sldId="258"/>
            <ac:picMk id="1028" creationId="{F4071448-8664-4A07-BF2E-0E4DDC00943F}"/>
          </ac:picMkLst>
        </pc:picChg>
        <pc:picChg chg="add mod">
          <ac:chgData name="Chinedu Okonkwo" userId="815cdb93ad3cfcfd" providerId="LiveId" clId="{AB5AC670-6AAA-48D5-81C7-AA55CD3F6ACB}" dt="2022-04-27T00:41:38.058" v="2564" actId="1076"/>
          <ac:picMkLst>
            <pc:docMk/>
            <pc:sldMk cId="1622569808" sldId="258"/>
            <ac:picMk id="1030" creationId="{39D4B97F-247D-4912-8108-DA3854A1BCAD}"/>
          </ac:picMkLst>
        </pc:picChg>
        <pc:picChg chg="del">
          <ac:chgData name="Chinedu Okonkwo" userId="815cdb93ad3cfcfd" providerId="LiveId" clId="{AB5AC670-6AAA-48D5-81C7-AA55CD3F6ACB}" dt="2022-04-26T23:44:00.163" v="1221" actId="478"/>
          <ac:picMkLst>
            <pc:docMk/>
            <pc:sldMk cId="1622569808" sldId="258"/>
            <ac:picMk id="1032" creationId="{5E88C5D4-6293-4A17-8856-C8465B1240C9}"/>
          </ac:picMkLst>
        </pc:picChg>
      </pc:sldChg>
    </pc:docChg>
  </pc:docChgLst>
  <pc:docChgLst>
    <pc:chgData name="Ibukun Awolusi" userId="e3137363-f450-4bd6-880a-32203c6cd6ab" providerId="ADAL" clId="{E63DACA7-4DDE-4E1B-B813-83A6787E559A}"/>
    <pc:docChg chg="undo redo custSel modSld">
      <pc:chgData name="Ibukun Awolusi" userId="e3137363-f450-4bd6-880a-32203c6cd6ab" providerId="ADAL" clId="{E63DACA7-4DDE-4E1B-B813-83A6787E559A}" dt="2022-03-26T00:57:17.243" v="1756" actId="5793"/>
      <pc:docMkLst>
        <pc:docMk/>
      </pc:docMkLst>
      <pc:sldChg chg="addSp delSp modSp">
        <pc:chgData name="Ibukun Awolusi" userId="e3137363-f450-4bd6-880a-32203c6cd6ab" providerId="ADAL" clId="{E63DACA7-4DDE-4E1B-B813-83A6787E559A}" dt="2022-03-26T00:56:24.501" v="1723" actId="1036"/>
        <pc:sldMkLst>
          <pc:docMk/>
          <pc:sldMk cId="1477072829" sldId="256"/>
        </pc:sldMkLst>
        <pc:spChg chg="mod">
          <ac:chgData name="Ibukun Awolusi" userId="e3137363-f450-4bd6-880a-32203c6cd6ab" providerId="ADAL" clId="{E63DACA7-4DDE-4E1B-B813-83A6787E559A}" dt="2022-03-26T00:55:40.731" v="1710" actId="255"/>
          <ac:spMkLst>
            <pc:docMk/>
            <pc:sldMk cId="1477072829" sldId="256"/>
            <ac:spMk id="4" creationId="{87775E8B-BB76-4147-8E2C-F17523CEFF44}"/>
          </ac:spMkLst>
        </pc:spChg>
        <pc:spChg chg="mod">
          <ac:chgData name="Ibukun Awolusi" userId="e3137363-f450-4bd6-880a-32203c6cd6ab" providerId="ADAL" clId="{E63DACA7-4DDE-4E1B-B813-83A6787E559A}" dt="2022-03-25T19:07:13.643" v="0" actId="2711"/>
          <ac:spMkLst>
            <pc:docMk/>
            <pc:sldMk cId="1477072829" sldId="256"/>
            <ac:spMk id="5" creationId="{A158EA0B-A9F6-492E-A721-C9E4E9F0F78E}"/>
          </ac:spMkLst>
        </pc:spChg>
        <pc:spChg chg="mod">
          <ac:chgData name="Ibukun Awolusi" userId="e3137363-f450-4bd6-880a-32203c6cd6ab" providerId="ADAL" clId="{E63DACA7-4DDE-4E1B-B813-83A6787E559A}" dt="2022-03-25T19:07:13.643" v="0" actId="2711"/>
          <ac:spMkLst>
            <pc:docMk/>
            <pc:sldMk cId="1477072829" sldId="256"/>
            <ac:spMk id="6" creationId="{09E68084-242C-4F67-85F0-92E6C5BC2CDC}"/>
          </ac:spMkLst>
        </pc:spChg>
        <pc:spChg chg="mod">
          <ac:chgData name="Ibukun Awolusi" userId="e3137363-f450-4bd6-880a-32203c6cd6ab" providerId="ADAL" clId="{E63DACA7-4DDE-4E1B-B813-83A6787E559A}" dt="2022-03-25T19:07:13.643" v="0" actId="2711"/>
          <ac:spMkLst>
            <pc:docMk/>
            <pc:sldMk cId="1477072829" sldId="256"/>
            <ac:spMk id="7" creationId="{841B6AFD-A531-4680-87FE-CE2C982900C9}"/>
          </ac:spMkLst>
        </pc:spChg>
        <pc:spChg chg="mod">
          <ac:chgData name="Ibukun Awolusi" userId="e3137363-f450-4bd6-880a-32203c6cd6ab" providerId="ADAL" clId="{E63DACA7-4DDE-4E1B-B813-83A6787E559A}" dt="2022-03-25T19:07:13.643" v="0" actId="2711"/>
          <ac:spMkLst>
            <pc:docMk/>
            <pc:sldMk cId="1477072829" sldId="256"/>
            <ac:spMk id="8" creationId="{94A93D62-375E-4F5E-8C94-73F813211287}"/>
          </ac:spMkLst>
        </pc:spChg>
        <pc:spChg chg="mod">
          <ac:chgData name="Ibukun Awolusi" userId="e3137363-f450-4bd6-880a-32203c6cd6ab" providerId="ADAL" clId="{E63DACA7-4DDE-4E1B-B813-83A6787E559A}" dt="2022-03-25T19:12:19.193" v="18" actId="113"/>
          <ac:spMkLst>
            <pc:docMk/>
            <pc:sldMk cId="1477072829" sldId="256"/>
            <ac:spMk id="10" creationId="{3828B91A-3C2E-4AE5-91EA-DDFD03291BC7}"/>
          </ac:spMkLst>
        </pc:spChg>
        <pc:spChg chg="mod">
          <ac:chgData name="Ibukun Awolusi" userId="e3137363-f450-4bd6-880a-32203c6cd6ab" providerId="ADAL" clId="{E63DACA7-4DDE-4E1B-B813-83A6787E559A}" dt="2022-03-25T23:02:37.701" v="188" actId="1037"/>
          <ac:spMkLst>
            <pc:docMk/>
            <pc:sldMk cId="1477072829" sldId="256"/>
            <ac:spMk id="11" creationId="{755E113E-D5E8-4F9A-AA6D-4A7DE999CB88}"/>
          </ac:spMkLst>
        </pc:spChg>
        <pc:spChg chg="mod">
          <ac:chgData name="Ibukun Awolusi" userId="e3137363-f450-4bd6-880a-32203c6cd6ab" providerId="ADAL" clId="{E63DACA7-4DDE-4E1B-B813-83A6787E559A}" dt="2022-03-25T19:50:53.246" v="36" actId="1076"/>
          <ac:spMkLst>
            <pc:docMk/>
            <pc:sldMk cId="1477072829" sldId="256"/>
            <ac:spMk id="12" creationId="{55C57B13-806C-4942-9F40-5AAAB2BAB9B2}"/>
          </ac:spMkLst>
        </pc:spChg>
        <pc:spChg chg="mod">
          <ac:chgData name="Ibukun Awolusi" userId="e3137363-f450-4bd6-880a-32203c6cd6ab" providerId="ADAL" clId="{E63DACA7-4DDE-4E1B-B813-83A6787E559A}" dt="2022-03-25T19:12:25.247" v="19" actId="113"/>
          <ac:spMkLst>
            <pc:docMk/>
            <pc:sldMk cId="1477072829" sldId="256"/>
            <ac:spMk id="13" creationId="{41E59284-FFC5-4E8A-B4EA-72AE8B5149BD}"/>
          </ac:spMkLst>
        </pc:spChg>
        <pc:spChg chg="mod">
          <ac:chgData name="Ibukun Awolusi" userId="e3137363-f450-4bd6-880a-32203c6cd6ab" providerId="ADAL" clId="{E63DACA7-4DDE-4E1B-B813-83A6787E559A}" dt="2022-03-26T00:01:51.387" v="800" actId="20577"/>
          <ac:spMkLst>
            <pc:docMk/>
            <pc:sldMk cId="1477072829" sldId="256"/>
            <ac:spMk id="16" creationId="{5058DC60-83FA-45A0-82F0-DBC7EB1A98C7}"/>
          </ac:spMkLst>
        </pc:spChg>
        <pc:spChg chg="mod">
          <ac:chgData name="Ibukun Awolusi" userId="e3137363-f450-4bd6-880a-32203c6cd6ab" providerId="ADAL" clId="{E63DACA7-4DDE-4E1B-B813-83A6787E559A}" dt="2022-03-25T23:59:54.736" v="765" actId="120"/>
          <ac:spMkLst>
            <pc:docMk/>
            <pc:sldMk cId="1477072829" sldId="256"/>
            <ac:spMk id="18" creationId="{ECEF50A3-F8CB-4AD0-B29E-F54FA3FBF81E}"/>
          </ac:spMkLst>
        </pc:spChg>
        <pc:spChg chg="del mod">
          <ac:chgData name="Ibukun Awolusi" userId="e3137363-f450-4bd6-880a-32203c6cd6ab" providerId="ADAL" clId="{E63DACA7-4DDE-4E1B-B813-83A6787E559A}" dt="2022-03-25T22:54:51.308" v="122" actId="478"/>
          <ac:spMkLst>
            <pc:docMk/>
            <pc:sldMk cId="1477072829" sldId="256"/>
            <ac:spMk id="19" creationId="{428B18AB-4F85-46FC-9B1A-512DD2BC1F19}"/>
          </ac:spMkLst>
        </pc:spChg>
        <pc:spChg chg="del mod">
          <ac:chgData name="Ibukun Awolusi" userId="e3137363-f450-4bd6-880a-32203c6cd6ab" providerId="ADAL" clId="{E63DACA7-4DDE-4E1B-B813-83A6787E559A}" dt="2022-03-25T19:51:44.625" v="47"/>
          <ac:spMkLst>
            <pc:docMk/>
            <pc:sldMk cId="1477072829" sldId="256"/>
            <ac:spMk id="26" creationId="{F6666C2F-75EC-434F-9C63-01F84190BD83}"/>
          </ac:spMkLst>
        </pc:spChg>
        <pc:spChg chg="add del mod">
          <ac:chgData name="Ibukun Awolusi" userId="e3137363-f450-4bd6-880a-32203c6cd6ab" providerId="ADAL" clId="{E63DACA7-4DDE-4E1B-B813-83A6787E559A}" dt="2022-03-25T19:51:57.633" v="52" actId="478"/>
          <ac:spMkLst>
            <pc:docMk/>
            <pc:sldMk cId="1477072829" sldId="256"/>
            <ac:spMk id="28" creationId="{C07B7112-3752-445C-8C44-434917405EE0}"/>
          </ac:spMkLst>
        </pc:spChg>
        <pc:spChg chg="mod">
          <ac:chgData name="Ibukun Awolusi" userId="e3137363-f450-4bd6-880a-32203c6cd6ab" providerId="ADAL" clId="{E63DACA7-4DDE-4E1B-B813-83A6787E559A}" dt="2022-03-25T23:37:48.329" v="357" actId="1036"/>
          <ac:spMkLst>
            <pc:docMk/>
            <pc:sldMk cId="1477072829" sldId="256"/>
            <ac:spMk id="29" creationId="{BD9BDDD3-9E3B-427B-9266-7DC1E2FAB35D}"/>
          </ac:spMkLst>
        </pc:spChg>
        <pc:spChg chg="mod">
          <ac:chgData name="Ibukun Awolusi" userId="e3137363-f450-4bd6-880a-32203c6cd6ab" providerId="ADAL" clId="{E63DACA7-4DDE-4E1B-B813-83A6787E559A}" dt="2022-03-25T19:12:28.727" v="20" actId="113"/>
          <ac:spMkLst>
            <pc:docMk/>
            <pc:sldMk cId="1477072829" sldId="256"/>
            <ac:spMk id="30" creationId="{7C47E605-C867-4874-8195-921FB52F3855}"/>
          </ac:spMkLst>
        </pc:spChg>
        <pc:spChg chg="mod">
          <ac:chgData name="Ibukun Awolusi" userId="e3137363-f450-4bd6-880a-32203c6cd6ab" providerId="ADAL" clId="{E63DACA7-4DDE-4E1B-B813-83A6787E559A}" dt="2022-03-25T19:53:35.894" v="79" actId="113"/>
          <ac:spMkLst>
            <pc:docMk/>
            <pc:sldMk cId="1477072829" sldId="256"/>
            <ac:spMk id="37" creationId="{478640F3-AB3F-47DE-AACC-CA649AE35660}"/>
          </ac:spMkLst>
        </pc:spChg>
        <pc:spChg chg="mod">
          <ac:chgData name="Ibukun Awolusi" userId="e3137363-f450-4bd6-880a-32203c6cd6ab" providerId="ADAL" clId="{E63DACA7-4DDE-4E1B-B813-83A6787E559A}" dt="2022-03-25T19:07:13.643" v="0" actId="2711"/>
          <ac:spMkLst>
            <pc:docMk/>
            <pc:sldMk cId="1477072829" sldId="256"/>
            <ac:spMk id="39" creationId="{0D7AA0B8-A215-4553-A7EF-9D993679DF7C}"/>
          </ac:spMkLst>
        </pc:spChg>
        <pc:spChg chg="mod">
          <ac:chgData name="Ibukun Awolusi" userId="e3137363-f450-4bd6-880a-32203c6cd6ab" providerId="ADAL" clId="{E63DACA7-4DDE-4E1B-B813-83A6787E559A}" dt="2022-03-25T19:07:13.643" v="0" actId="2711"/>
          <ac:spMkLst>
            <pc:docMk/>
            <pc:sldMk cId="1477072829" sldId="256"/>
            <ac:spMk id="43" creationId="{609FC9C8-0181-448A-8B4B-739D77D87806}"/>
          </ac:spMkLst>
        </pc:spChg>
        <pc:spChg chg="mod">
          <ac:chgData name="Ibukun Awolusi" userId="e3137363-f450-4bd6-880a-32203c6cd6ab" providerId="ADAL" clId="{E63DACA7-4DDE-4E1B-B813-83A6787E559A}" dt="2022-03-25T23:33:04.331" v="260" actId="1035"/>
          <ac:spMkLst>
            <pc:docMk/>
            <pc:sldMk cId="1477072829" sldId="256"/>
            <ac:spMk id="44" creationId="{06870CCD-FBAE-4BE8-9CE6-03145CDDFDD4}"/>
          </ac:spMkLst>
        </pc:spChg>
        <pc:spChg chg="mod">
          <ac:chgData name="Ibukun Awolusi" userId="e3137363-f450-4bd6-880a-32203c6cd6ab" providerId="ADAL" clId="{E63DACA7-4DDE-4E1B-B813-83A6787E559A}" dt="2022-03-25T23:33:11.929" v="262" actId="1035"/>
          <ac:spMkLst>
            <pc:docMk/>
            <pc:sldMk cId="1477072829" sldId="256"/>
            <ac:spMk id="50" creationId="{DA5657D0-2DF0-46A2-8184-A2AC3D1D4BD6}"/>
          </ac:spMkLst>
        </pc:spChg>
        <pc:spChg chg="del mod">
          <ac:chgData name="Ibukun Awolusi" userId="e3137363-f450-4bd6-880a-32203c6cd6ab" providerId="ADAL" clId="{E63DACA7-4DDE-4E1B-B813-83A6787E559A}" dt="2022-03-25T23:10:21.604" v="198" actId="478"/>
          <ac:spMkLst>
            <pc:docMk/>
            <pc:sldMk cId="1477072829" sldId="256"/>
            <ac:spMk id="53" creationId="{557B3AFE-9E76-4AA6-94A2-33855C50CAD1}"/>
          </ac:spMkLst>
        </pc:spChg>
        <pc:spChg chg="mod">
          <ac:chgData name="Ibukun Awolusi" userId="e3137363-f450-4bd6-880a-32203c6cd6ab" providerId="ADAL" clId="{E63DACA7-4DDE-4E1B-B813-83A6787E559A}" dt="2022-03-25T23:59:43.952" v="764" actId="120"/>
          <ac:spMkLst>
            <pc:docMk/>
            <pc:sldMk cId="1477072829" sldId="256"/>
            <ac:spMk id="54" creationId="{18A97C99-80A6-4E1A-B470-31B09248382D}"/>
          </ac:spMkLst>
        </pc:spChg>
        <pc:spChg chg="mod">
          <ac:chgData name="Ibukun Awolusi" userId="e3137363-f450-4bd6-880a-32203c6cd6ab" providerId="ADAL" clId="{E63DACA7-4DDE-4E1B-B813-83A6787E559A}" dt="2022-03-25T19:12:32.063" v="21" actId="113"/>
          <ac:spMkLst>
            <pc:docMk/>
            <pc:sldMk cId="1477072829" sldId="256"/>
            <ac:spMk id="55" creationId="{ACFD4116-51CA-44C7-99E6-98EC5C6A01FF}"/>
          </ac:spMkLst>
        </pc:spChg>
        <pc:spChg chg="mod">
          <ac:chgData name="Ibukun Awolusi" userId="e3137363-f450-4bd6-880a-32203c6cd6ab" providerId="ADAL" clId="{E63DACA7-4DDE-4E1B-B813-83A6787E559A}" dt="2022-03-25T23:58:29.024" v="747" actId="1036"/>
          <ac:spMkLst>
            <pc:docMk/>
            <pc:sldMk cId="1477072829" sldId="256"/>
            <ac:spMk id="57" creationId="{20B5AA37-67A5-40A7-8AE0-A63BF590DDB3}"/>
          </ac:spMkLst>
        </pc:spChg>
        <pc:spChg chg="del mod">
          <ac:chgData name="Ibukun Awolusi" userId="e3137363-f450-4bd6-880a-32203c6cd6ab" providerId="ADAL" clId="{E63DACA7-4DDE-4E1B-B813-83A6787E559A}" dt="2022-03-25T23:38:37.052" v="360" actId="478"/>
          <ac:spMkLst>
            <pc:docMk/>
            <pc:sldMk cId="1477072829" sldId="256"/>
            <ac:spMk id="59" creationId="{D0C6699E-99E0-4848-9080-D9709408C058}"/>
          </ac:spMkLst>
        </pc:spChg>
        <pc:spChg chg="mod">
          <ac:chgData name="Ibukun Awolusi" userId="e3137363-f450-4bd6-880a-32203c6cd6ab" providerId="ADAL" clId="{E63DACA7-4DDE-4E1B-B813-83A6787E559A}" dt="2022-03-25T23:58:32.167" v="749" actId="1036"/>
          <ac:spMkLst>
            <pc:docMk/>
            <pc:sldMk cId="1477072829" sldId="256"/>
            <ac:spMk id="60" creationId="{602E743D-974B-4DA0-9557-ED222B7312D7}"/>
          </ac:spMkLst>
        </pc:spChg>
        <pc:spChg chg="del mod">
          <ac:chgData name="Ibukun Awolusi" userId="e3137363-f450-4bd6-880a-32203c6cd6ab" providerId="ADAL" clId="{E63DACA7-4DDE-4E1B-B813-83A6787E559A}" dt="2022-03-26T00:05:19.071" v="840" actId="478"/>
          <ac:spMkLst>
            <pc:docMk/>
            <pc:sldMk cId="1477072829" sldId="256"/>
            <ac:spMk id="61" creationId="{8A78158C-6211-484E-BD2E-4655C249839A}"/>
          </ac:spMkLst>
        </pc:spChg>
        <pc:spChg chg="mod">
          <ac:chgData name="Ibukun Awolusi" userId="e3137363-f450-4bd6-880a-32203c6cd6ab" providerId="ADAL" clId="{E63DACA7-4DDE-4E1B-B813-83A6787E559A}" dt="2022-03-26T00:53:17.861" v="1684" actId="1035"/>
          <ac:spMkLst>
            <pc:docMk/>
            <pc:sldMk cId="1477072829" sldId="256"/>
            <ac:spMk id="62" creationId="{8CE4DB3C-CA29-4133-9AA0-09B6A6CD3A4A}"/>
          </ac:spMkLst>
        </pc:spChg>
        <pc:graphicFrameChg chg="add del">
          <ac:chgData name="Ibukun Awolusi" userId="e3137363-f450-4bd6-880a-32203c6cd6ab" providerId="ADAL" clId="{E63DACA7-4DDE-4E1B-B813-83A6787E559A}" dt="2022-03-25T23:09:49.396" v="191"/>
          <ac:graphicFrameMkLst>
            <pc:docMk/>
            <pc:sldMk cId="1477072829" sldId="256"/>
            <ac:graphicFrameMk id="40" creationId="{FA4FC5FC-E8FC-4644-ACED-87DCCF02D4C7}"/>
          </ac:graphicFrameMkLst>
        </pc:graphicFrameChg>
        <pc:graphicFrameChg chg="add del mod modGraphic">
          <ac:chgData name="Ibukun Awolusi" userId="e3137363-f450-4bd6-880a-32203c6cd6ab" providerId="ADAL" clId="{E63DACA7-4DDE-4E1B-B813-83A6787E559A}" dt="2022-03-25T23:31:51.251" v="242"/>
          <ac:graphicFrameMkLst>
            <pc:docMk/>
            <pc:sldMk cId="1477072829" sldId="256"/>
            <ac:graphicFrameMk id="41" creationId="{64D595D8-247A-495E-9FA6-BFF0F1CFA2C9}"/>
          </ac:graphicFrameMkLst>
        </pc:graphicFrameChg>
        <pc:picChg chg="add mod">
          <ac:chgData name="Ibukun Awolusi" userId="e3137363-f450-4bd6-880a-32203c6cd6ab" providerId="ADAL" clId="{E63DACA7-4DDE-4E1B-B813-83A6787E559A}" dt="2022-03-25T23:55:13.034" v="611" actId="1038"/>
          <ac:picMkLst>
            <pc:docMk/>
            <pc:sldMk cId="1477072829" sldId="256"/>
            <ac:picMk id="2" creationId="{CC6C15A9-3C2E-4F64-85A7-E85ED01784BB}"/>
          </ac:picMkLst>
        </pc:picChg>
        <pc:picChg chg="mod">
          <ac:chgData name="Ibukun Awolusi" userId="e3137363-f450-4bd6-880a-32203c6cd6ab" providerId="ADAL" clId="{E63DACA7-4DDE-4E1B-B813-83A6787E559A}" dt="2022-03-25T23:37:46.580" v="353" actId="1036"/>
          <ac:picMkLst>
            <pc:docMk/>
            <pc:sldMk cId="1477072829" sldId="256"/>
            <ac:picMk id="14" creationId="{E5802AF8-6636-40F7-BCC6-24125BC534FD}"/>
          </ac:picMkLst>
        </pc:picChg>
        <pc:picChg chg="mod">
          <ac:chgData name="Ibukun Awolusi" userId="e3137363-f450-4bd6-880a-32203c6cd6ab" providerId="ADAL" clId="{E63DACA7-4DDE-4E1B-B813-83A6787E559A}" dt="2022-03-26T00:26:36.464" v="993" actId="1036"/>
          <ac:picMkLst>
            <pc:docMk/>
            <pc:sldMk cId="1477072829" sldId="256"/>
            <ac:picMk id="21" creationId="{3713CBF7-9A69-4025-B892-BD5AB0F0E727}"/>
          </ac:picMkLst>
        </pc:picChg>
        <pc:picChg chg="del">
          <ac:chgData name="Ibukun Awolusi" userId="e3137363-f450-4bd6-880a-32203c6cd6ab" providerId="ADAL" clId="{E63DACA7-4DDE-4E1B-B813-83A6787E559A}" dt="2022-03-25T23:09:43.094" v="189" actId="478"/>
          <ac:picMkLst>
            <pc:docMk/>
            <pc:sldMk cId="1477072829" sldId="256"/>
            <ac:picMk id="25" creationId="{E97631AC-4975-4F7A-888A-2577922C10BD}"/>
          </ac:picMkLst>
        </pc:picChg>
        <pc:picChg chg="mod">
          <ac:chgData name="Ibukun Awolusi" userId="e3137363-f450-4bd6-880a-32203c6cd6ab" providerId="ADAL" clId="{E63DACA7-4DDE-4E1B-B813-83A6787E559A}" dt="2022-03-25T22:57:08.134" v="170" actId="1037"/>
          <ac:picMkLst>
            <pc:docMk/>
            <pc:sldMk cId="1477072829" sldId="256"/>
            <ac:picMk id="34" creationId="{1178022E-08A0-477D-9792-35C050D91051}"/>
          </ac:picMkLst>
        </pc:picChg>
        <pc:picChg chg="add mod">
          <ac:chgData name="Ibukun Awolusi" userId="e3137363-f450-4bd6-880a-32203c6cd6ab" providerId="ADAL" clId="{E63DACA7-4DDE-4E1B-B813-83A6787E559A}" dt="2022-03-26T00:55:52.991" v="1712" actId="1076"/>
          <ac:picMkLst>
            <pc:docMk/>
            <pc:sldMk cId="1477072829" sldId="256"/>
            <ac:picMk id="45" creationId="{68C61844-50D9-47A4-9703-D9E17B76DD7D}"/>
          </ac:picMkLst>
        </pc:picChg>
        <pc:picChg chg="mod">
          <ac:chgData name="Ibukun Awolusi" userId="e3137363-f450-4bd6-880a-32203c6cd6ab" providerId="ADAL" clId="{E63DACA7-4DDE-4E1B-B813-83A6787E559A}" dt="2022-03-25T23:32:07.277" v="252" actId="1036"/>
          <ac:picMkLst>
            <pc:docMk/>
            <pc:sldMk cId="1477072829" sldId="256"/>
            <ac:picMk id="46" creationId="{EF9364AE-489B-4D94-A6B1-A1FE820781B3}"/>
          </ac:picMkLst>
        </pc:picChg>
        <pc:picChg chg="add mod">
          <ac:chgData name="Ibukun Awolusi" userId="e3137363-f450-4bd6-880a-32203c6cd6ab" providerId="ADAL" clId="{E63DACA7-4DDE-4E1B-B813-83A6787E559A}" dt="2022-03-26T00:56:24.501" v="1723" actId="1036"/>
          <ac:picMkLst>
            <pc:docMk/>
            <pc:sldMk cId="1477072829" sldId="256"/>
            <ac:picMk id="47" creationId="{A9F037A3-6842-4001-AB1E-35C2EBF64621}"/>
          </ac:picMkLst>
        </pc:picChg>
        <pc:picChg chg="add del mod">
          <ac:chgData name="Ibukun Awolusi" userId="e3137363-f450-4bd6-880a-32203c6cd6ab" providerId="ADAL" clId="{E63DACA7-4DDE-4E1B-B813-83A6787E559A}" dt="2022-03-26T00:26:36.464" v="993" actId="1036"/>
          <ac:picMkLst>
            <pc:docMk/>
            <pc:sldMk cId="1477072829" sldId="256"/>
            <ac:picMk id="1028" creationId="{F4071448-8664-4A07-BF2E-0E4DDC00943F}"/>
          </ac:picMkLst>
        </pc:picChg>
        <pc:picChg chg="mod">
          <ac:chgData name="Ibukun Awolusi" userId="e3137363-f450-4bd6-880a-32203c6cd6ab" providerId="ADAL" clId="{E63DACA7-4DDE-4E1B-B813-83A6787E559A}" dt="2022-03-26T00:26:36.464" v="993" actId="1036"/>
          <ac:picMkLst>
            <pc:docMk/>
            <pc:sldMk cId="1477072829" sldId="256"/>
            <ac:picMk id="1032" creationId="{5E88C5D4-6293-4A17-8856-C8465B1240C9}"/>
          </ac:picMkLst>
        </pc:picChg>
      </pc:sldChg>
      <pc:sldChg chg="addSp delSp modSp">
        <pc:chgData name="Ibukun Awolusi" userId="e3137363-f450-4bd6-880a-32203c6cd6ab" providerId="ADAL" clId="{E63DACA7-4DDE-4E1B-B813-83A6787E559A}" dt="2022-03-26T00:57:17.243" v="1756" actId="5793"/>
        <pc:sldMkLst>
          <pc:docMk/>
          <pc:sldMk cId="4185607619" sldId="257"/>
        </pc:sldMkLst>
        <pc:spChg chg="mod">
          <ac:chgData name="Ibukun Awolusi" userId="e3137363-f450-4bd6-880a-32203c6cd6ab" providerId="ADAL" clId="{E63DACA7-4DDE-4E1B-B813-83A6787E559A}" dt="2022-03-26T00:12:46.678" v="877" actId="113"/>
          <ac:spMkLst>
            <pc:docMk/>
            <pc:sldMk cId="4185607619" sldId="257"/>
            <ac:spMk id="10" creationId="{3828B91A-3C2E-4AE5-91EA-DDFD03291BC7}"/>
          </ac:spMkLst>
        </pc:spChg>
        <pc:spChg chg="mod">
          <ac:chgData name="Ibukun Awolusi" userId="e3137363-f450-4bd6-880a-32203c6cd6ab" providerId="ADAL" clId="{E63DACA7-4DDE-4E1B-B813-83A6787E559A}" dt="2022-03-26T00:28:12.951" v="1036" actId="1038"/>
          <ac:spMkLst>
            <pc:docMk/>
            <pc:sldMk cId="4185607619" sldId="257"/>
            <ac:spMk id="11" creationId="{755E113E-D5E8-4F9A-AA6D-4A7DE999CB88}"/>
          </ac:spMkLst>
        </pc:spChg>
        <pc:spChg chg="mod">
          <ac:chgData name="Ibukun Awolusi" userId="e3137363-f450-4bd6-880a-32203c6cd6ab" providerId="ADAL" clId="{E63DACA7-4DDE-4E1B-B813-83A6787E559A}" dt="2022-03-26T00:12:51.988" v="878" actId="113"/>
          <ac:spMkLst>
            <pc:docMk/>
            <pc:sldMk cId="4185607619" sldId="257"/>
            <ac:spMk id="12" creationId="{55C57B13-806C-4942-9F40-5AAAB2BAB9B2}"/>
          </ac:spMkLst>
        </pc:spChg>
        <pc:spChg chg="mod">
          <ac:chgData name="Ibukun Awolusi" userId="e3137363-f450-4bd6-880a-32203c6cd6ab" providerId="ADAL" clId="{E63DACA7-4DDE-4E1B-B813-83A6787E559A}" dt="2022-03-26T00:12:56.678" v="879" actId="113"/>
          <ac:spMkLst>
            <pc:docMk/>
            <pc:sldMk cId="4185607619" sldId="257"/>
            <ac:spMk id="13" creationId="{41E59284-FFC5-4E8A-B4EA-72AE8B5149BD}"/>
          </ac:spMkLst>
        </pc:spChg>
        <pc:spChg chg="mod">
          <ac:chgData name="Ibukun Awolusi" userId="e3137363-f450-4bd6-880a-32203c6cd6ab" providerId="ADAL" clId="{E63DACA7-4DDE-4E1B-B813-83A6787E559A}" dt="2022-03-26T00:57:17.243" v="1756" actId="5793"/>
          <ac:spMkLst>
            <pc:docMk/>
            <pc:sldMk cId="4185607619" sldId="257"/>
            <ac:spMk id="16" creationId="{5058DC60-83FA-45A0-82F0-DBC7EB1A98C7}"/>
          </ac:spMkLst>
        </pc:spChg>
        <pc:spChg chg="del mod">
          <ac:chgData name="Ibukun Awolusi" userId="e3137363-f450-4bd6-880a-32203c6cd6ab" providerId="ADAL" clId="{E63DACA7-4DDE-4E1B-B813-83A6787E559A}" dt="2022-03-26T00:01:04.406" v="770" actId="478"/>
          <ac:spMkLst>
            <pc:docMk/>
            <pc:sldMk cId="4185607619" sldId="257"/>
            <ac:spMk id="26" creationId="{F6666C2F-75EC-434F-9C63-01F84190BD83}"/>
          </ac:spMkLst>
        </pc:spChg>
        <pc:spChg chg="del mod">
          <ac:chgData name="Ibukun Awolusi" userId="e3137363-f450-4bd6-880a-32203c6cd6ab" providerId="ADAL" clId="{E63DACA7-4DDE-4E1B-B813-83A6787E559A}" dt="2022-03-26T00:03:08.648" v="820" actId="478"/>
          <ac:spMkLst>
            <pc:docMk/>
            <pc:sldMk cId="4185607619" sldId="257"/>
            <ac:spMk id="28" creationId="{C07B7112-3752-445C-8C44-434917405EE0}"/>
          </ac:spMkLst>
        </pc:spChg>
        <pc:spChg chg="mod">
          <ac:chgData name="Ibukun Awolusi" userId="e3137363-f450-4bd6-880a-32203c6cd6ab" providerId="ADAL" clId="{E63DACA7-4DDE-4E1B-B813-83A6787E559A}" dt="2022-03-26T00:28:23.641" v="1037" actId="1076"/>
          <ac:spMkLst>
            <pc:docMk/>
            <pc:sldMk cId="4185607619" sldId="257"/>
            <ac:spMk id="29" creationId="{BD9BDDD3-9E3B-427B-9266-7DC1E2FAB35D}"/>
          </ac:spMkLst>
        </pc:spChg>
        <pc:spChg chg="mod">
          <ac:chgData name="Ibukun Awolusi" userId="e3137363-f450-4bd6-880a-32203c6cd6ab" providerId="ADAL" clId="{E63DACA7-4DDE-4E1B-B813-83A6787E559A}" dt="2022-03-26T00:13:04.183" v="881" actId="113"/>
          <ac:spMkLst>
            <pc:docMk/>
            <pc:sldMk cId="4185607619" sldId="257"/>
            <ac:spMk id="30" creationId="{7C47E605-C867-4874-8195-921FB52F3855}"/>
          </ac:spMkLst>
        </pc:spChg>
        <pc:spChg chg="mod">
          <ac:chgData name="Ibukun Awolusi" userId="e3137363-f450-4bd6-880a-32203c6cd6ab" providerId="ADAL" clId="{E63DACA7-4DDE-4E1B-B813-83A6787E559A}" dt="2022-03-26T00:12:59.880" v="880" actId="113"/>
          <ac:spMkLst>
            <pc:docMk/>
            <pc:sldMk cId="4185607619" sldId="257"/>
            <ac:spMk id="37" creationId="{478640F3-AB3F-47DE-AACC-CA649AE35660}"/>
          </ac:spMkLst>
        </pc:spChg>
        <pc:spChg chg="mod">
          <ac:chgData name="Ibukun Awolusi" userId="e3137363-f450-4bd6-880a-32203c6cd6ab" providerId="ADAL" clId="{E63DACA7-4DDE-4E1B-B813-83A6787E559A}" dt="2022-03-26T00:28:29.047" v="1038" actId="1076"/>
          <ac:spMkLst>
            <pc:docMk/>
            <pc:sldMk cId="4185607619" sldId="257"/>
            <ac:spMk id="39" creationId="{0D7AA0B8-A215-4553-A7EF-9D993679DF7C}"/>
          </ac:spMkLst>
        </pc:spChg>
        <pc:spChg chg="mod">
          <ac:chgData name="Ibukun Awolusi" userId="e3137363-f450-4bd6-880a-32203c6cd6ab" providerId="ADAL" clId="{E63DACA7-4DDE-4E1B-B813-83A6787E559A}" dt="2022-03-26T00:27:31.937" v="1005" actId="1076"/>
          <ac:spMkLst>
            <pc:docMk/>
            <pc:sldMk cId="4185607619" sldId="257"/>
            <ac:spMk id="41" creationId="{4031440F-BFAE-49DD-8DBF-20DB061D9FD3}"/>
          </ac:spMkLst>
        </pc:spChg>
        <pc:spChg chg="mod">
          <ac:chgData name="Ibukun Awolusi" userId="e3137363-f450-4bd6-880a-32203c6cd6ab" providerId="ADAL" clId="{E63DACA7-4DDE-4E1B-B813-83A6787E559A}" dt="2022-03-26T00:12:04.645" v="875" actId="14100"/>
          <ac:spMkLst>
            <pc:docMk/>
            <pc:sldMk cId="4185607619" sldId="257"/>
            <ac:spMk id="44" creationId="{06870CCD-FBAE-4BE8-9CE6-03145CDDFDD4}"/>
          </ac:spMkLst>
        </pc:spChg>
        <pc:spChg chg="del mod">
          <ac:chgData name="Ibukun Awolusi" userId="e3137363-f450-4bd6-880a-32203c6cd6ab" providerId="ADAL" clId="{E63DACA7-4DDE-4E1B-B813-83A6787E559A}" dt="2022-03-26T00:30:44.460" v="1090" actId="478"/>
          <ac:spMkLst>
            <pc:docMk/>
            <pc:sldMk cId="4185607619" sldId="257"/>
            <ac:spMk id="48" creationId="{8E932C27-EA4A-44C6-9A0F-101425B1F19D}"/>
          </ac:spMkLst>
        </pc:spChg>
        <pc:spChg chg="mod">
          <ac:chgData name="Ibukun Awolusi" userId="e3137363-f450-4bd6-880a-32203c6cd6ab" providerId="ADAL" clId="{E63DACA7-4DDE-4E1B-B813-83A6787E559A}" dt="2022-03-26T00:31:05.311" v="1112" actId="1035"/>
          <ac:spMkLst>
            <pc:docMk/>
            <pc:sldMk cId="4185607619" sldId="257"/>
            <ac:spMk id="49" creationId="{FD93F496-97E8-45B8-BE7B-B06D2C9A8676}"/>
          </ac:spMkLst>
        </pc:spChg>
        <pc:spChg chg="del mod">
          <ac:chgData name="Ibukun Awolusi" userId="e3137363-f450-4bd6-880a-32203c6cd6ab" providerId="ADAL" clId="{E63DACA7-4DDE-4E1B-B813-83A6787E559A}" dt="2022-03-26T00:21:09.054" v="931" actId="478"/>
          <ac:spMkLst>
            <pc:docMk/>
            <pc:sldMk cId="4185607619" sldId="257"/>
            <ac:spMk id="51" creationId="{D815D5DB-3FC5-4F94-9655-B0FC0039D2E3}"/>
          </ac:spMkLst>
        </pc:spChg>
        <pc:spChg chg="mod">
          <ac:chgData name="Ibukun Awolusi" userId="e3137363-f450-4bd6-880a-32203c6cd6ab" providerId="ADAL" clId="{E63DACA7-4DDE-4E1B-B813-83A6787E559A}" dt="2022-03-26T00:32:19.327" v="1113" actId="1038"/>
          <ac:spMkLst>
            <pc:docMk/>
            <pc:sldMk cId="4185607619" sldId="257"/>
            <ac:spMk id="52" creationId="{1F746D31-3D01-4E8A-B326-898B22BC223F}"/>
          </ac:spMkLst>
        </pc:spChg>
        <pc:spChg chg="mod">
          <ac:chgData name="Ibukun Awolusi" userId="e3137363-f450-4bd6-880a-32203c6cd6ab" providerId="ADAL" clId="{E63DACA7-4DDE-4E1B-B813-83A6787E559A}" dt="2022-03-26T00:13:07.759" v="882" actId="113"/>
          <ac:spMkLst>
            <pc:docMk/>
            <pc:sldMk cId="4185607619" sldId="257"/>
            <ac:spMk id="55" creationId="{ACFD4116-51CA-44C7-99E6-98EC5C6A01FF}"/>
          </ac:spMkLst>
        </pc:spChg>
        <pc:spChg chg="del mod">
          <ac:chgData name="Ibukun Awolusi" userId="e3137363-f450-4bd6-880a-32203c6cd6ab" providerId="ADAL" clId="{E63DACA7-4DDE-4E1B-B813-83A6787E559A}" dt="2022-03-26T00:30:25.133" v="1082" actId="478"/>
          <ac:spMkLst>
            <pc:docMk/>
            <pc:sldMk cId="4185607619" sldId="257"/>
            <ac:spMk id="56" creationId="{21926CE6-43FA-4E75-8BAA-D48273687653}"/>
          </ac:spMkLst>
        </pc:spChg>
        <pc:spChg chg="mod">
          <ac:chgData name="Ibukun Awolusi" userId="e3137363-f450-4bd6-880a-32203c6cd6ab" providerId="ADAL" clId="{E63DACA7-4DDE-4E1B-B813-83A6787E559A}" dt="2022-03-26T00:52:27.766" v="1678" actId="1038"/>
          <ac:spMkLst>
            <pc:docMk/>
            <pc:sldMk cId="4185607619" sldId="257"/>
            <ac:spMk id="57" creationId="{20B5AA37-67A5-40A7-8AE0-A63BF590DDB3}"/>
          </ac:spMkLst>
        </pc:spChg>
        <pc:spChg chg="mod">
          <ac:chgData name="Ibukun Awolusi" userId="e3137363-f450-4bd6-880a-32203c6cd6ab" providerId="ADAL" clId="{E63DACA7-4DDE-4E1B-B813-83A6787E559A}" dt="2022-03-26T00:31:03.183" v="1109" actId="1035"/>
          <ac:spMkLst>
            <pc:docMk/>
            <pc:sldMk cId="4185607619" sldId="257"/>
            <ac:spMk id="58" creationId="{11BB768F-AEC5-4C8C-B7F0-A123063F7B0B}"/>
          </ac:spMkLst>
        </pc:spChg>
        <pc:spChg chg="del mod">
          <ac:chgData name="Ibukun Awolusi" userId="e3137363-f450-4bd6-880a-32203c6cd6ab" providerId="ADAL" clId="{E63DACA7-4DDE-4E1B-B813-83A6787E559A}" dt="2022-03-26T00:44:03.989" v="1380" actId="478"/>
          <ac:spMkLst>
            <pc:docMk/>
            <pc:sldMk cId="4185607619" sldId="257"/>
            <ac:spMk id="59" creationId="{D0C6699E-99E0-4848-9080-D9709408C058}"/>
          </ac:spMkLst>
        </pc:spChg>
        <pc:spChg chg="mod">
          <ac:chgData name="Ibukun Awolusi" userId="e3137363-f450-4bd6-880a-32203c6cd6ab" providerId="ADAL" clId="{E63DACA7-4DDE-4E1B-B813-83A6787E559A}" dt="2022-03-26T00:53:33.869" v="1705" actId="20577"/>
          <ac:spMkLst>
            <pc:docMk/>
            <pc:sldMk cId="4185607619" sldId="257"/>
            <ac:spMk id="60" creationId="{602E743D-974B-4DA0-9557-ED222B7312D7}"/>
          </ac:spMkLst>
        </pc:spChg>
        <pc:spChg chg="del mod">
          <ac:chgData name="Ibukun Awolusi" userId="e3137363-f450-4bd6-880a-32203c6cd6ab" providerId="ADAL" clId="{E63DACA7-4DDE-4E1B-B813-83A6787E559A}" dt="2022-03-26T00:44:36.804" v="1388" actId="478"/>
          <ac:spMkLst>
            <pc:docMk/>
            <pc:sldMk cId="4185607619" sldId="257"/>
            <ac:spMk id="61" creationId="{8A78158C-6211-484E-BD2E-4655C249839A}"/>
          </ac:spMkLst>
        </pc:spChg>
        <pc:spChg chg="mod">
          <ac:chgData name="Ibukun Awolusi" userId="e3137363-f450-4bd6-880a-32203c6cd6ab" providerId="ADAL" clId="{E63DACA7-4DDE-4E1B-B813-83A6787E559A}" dt="2022-03-26T00:52:45.435" v="1680" actId="20577"/>
          <ac:spMkLst>
            <pc:docMk/>
            <pc:sldMk cId="4185607619" sldId="257"/>
            <ac:spMk id="62" creationId="{8CE4DB3C-CA29-4133-9AA0-09B6A6CD3A4A}"/>
          </ac:spMkLst>
        </pc:spChg>
        <pc:spChg chg="del mod">
          <ac:chgData name="Ibukun Awolusi" userId="e3137363-f450-4bd6-880a-32203c6cd6ab" providerId="ADAL" clId="{E63DACA7-4DDE-4E1B-B813-83A6787E559A}" dt="2022-03-26T00:19:54.604" v="906" actId="478"/>
          <ac:spMkLst>
            <pc:docMk/>
            <pc:sldMk cId="4185607619" sldId="257"/>
            <ac:spMk id="63" creationId="{F5BCD0DD-75BC-49D8-B0BA-8B28D1630D41}"/>
          </ac:spMkLst>
        </pc:spChg>
        <pc:spChg chg="mod">
          <ac:chgData name="Ibukun Awolusi" userId="e3137363-f450-4bd6-880a-32203c6cd6ab" providerId="ADAL" clId="{E63DACA7-4DDE-4E1B-B813-83A6787E559A}" dt="2022-03-26T00:23:56.890" v="940" actId="948"/>
          <ac:spMkLst>
            <pc:docMk/>
            <pc:sldMk cId="4185607619" sldId="257"/>
            <ac:spMk id="64" creationId="{DB0C9A58-EE51-4B05-B150-7A30BC3E1F30}"/>
          </ac:spMkLst>
        </pc:spChg>
        <pc:graphicFrameChg chg="add del mod modGraphic">
          <ac:chgData name="Ibukun Awolusi" userId="e3137363-f450-4bd6-880a-32203c6cd6ab" providerId="ADAL" clId="{E63DACA7-4DDE-4E1B-B813-83A6787E559A}" dt="2022-03-26T00:19:39.344" v="902" actId="478"/>
          <ac:graphicFrameMkLst>
            <pc:docMk/>
            <pc:sldMk cId="4185607619" sldId="257"/>
            <ac:graphicFrameMk id="42" creationId="{0C21E29A-7C8E-4B29-A15C-7E67B89559E9}"/>
          </ac:graphicFrameMkLst>
        </pc:graphicFrameChg>
        <pc:picChg chg="add del mod">
          <ac:chgData name="Ibukun Awolusi" userId="e3137363-f450-4bd6-880a-32203c6cd6ab" providerId="ADAL" clId="{E63DACA7-4DDE-4E1B-B813-83A6787E559A}" dt="2022-03-26T00:23:31.005" v="936" actId="478"/>
          <ac:picMkLst>
            <pc:docMk/>
            <pc:sldMk cId="4185607619" sldId="257"/>
            <ac:picMk id="2" creationId="{D690638C-3278-4FB8-B297-F97C96BC0304}"/>
          </ac:picMkLst>
        </pc:picChg>
        <pc:picChg chg="mod modCrop">
          <ac:chgData name="Ibukun Awolusi" userId="e3137363-f450-4bd6-880a-32203c6cd6ab" providerId="ADAL" clId="{E63DACA7-4DDE-4E1B-B813-83A6787E559A}" dt="2022-03-26T00:27:58.912" v="1030" actId="1037"/>
          <ac:picMkLst>
            <pc:docMk/>
            <pc:sldMk cId="4185607619" sldId="257"/>
            <ac:picMk id="3" creationId="{F6FA678B-0F90-4EB2-8AD7-86FBD07E60E1}"/>
          </ac:picMkLst>
        </pc:picChg>
        <pc:picChg chg="add mod">
          <ac:chgData name="Ibukun Awolusi" userId="e3137363-f450-4bd6-880a-32203c6cd6ab" providerId="ADAL" clId="{E63DACA7-4DDE-4E1B-B813-83A6787E559A}" dt="2022-03-26T00:23:43.376" v="939" actId="1037"/>
          <ac:picMkLst>
            <pc:docMk/>
            <pc:sldMk cId="4185607619" sldId="257"/>
            <ac:picMk id="9" creationId="{C3176911-A8F8-4890-9569-FFEBB10E2848}"/>
          </ac:picMkLst>
        </pc:picChg>
        <pc:picChg chg="del mod">
          <ac:chgData name="Ibukun Awolusi" userId="e3137363-f450-4bd6-880a-32203c6cd6ab" providerId="ADAL" clId="{E63DACA7-4DDE-4E1B-B813-83A6787E559A}" dt="2022-03-26T00:23:12.030" v="935" actId="478"/>
          <ac:picMkLst>
            <pc:docMk/>
            <pc:sldMk cId="4185607619" sldId="257"/>
            <ac:picMk id="15" creationId="{75E50FB4-82D8-4528-A8C8-134EABB5B749}"/>
          </ac:picMkLst>
        </pc:picChg>
        <pc:picChg chg="add mod">
          <ac:chgData name="Ibukun Awolusi" userId="e3137363-f450-4bd6-880a-32203c6cd6ab" providerId="ADAL" clId="{E63DACA7-4DDE-4E1B-B813-83A6787E559A}" dt="2022-03-26T00:57:01.613" v="1753" actId="1036"/>
          <ac:picMkLst>
            <pc:docMk/>
            <pc:sldMk cId="4185607619" sldId="257"/>
            <ac:picMk id="45" creationId="{0D2240CE-0D83-4B31-9BB2-B86F64BA5E8C}"/>
          </ac:picMkLst>
        </pc:picChg>
        <pc:picChg chg="add mod">
          <ac:chgData name="Ibukun Awolusi" userId="e3137363-f450-4bd6-880a-32203c6cd6ab" providerId="ADAL" clId="{E63DACA7-4DDE-4E1B-B813-83A6787E559A}" dt="2022-03-26T00:57:03.447" v="1755" actId="1035"/>
          <ac:picMkLst>
            <pc:docMk/>
            <pc:sldMk cId="4185607619" sldId="257"/>
            <ac:picMk id="46" creationId="{30362FF8-98D7-40B5-AEC7-E27883FDE0E9}"/>
          </ac:picMkLst>
        </pc:picChg>
        <pc:picChg chg="mod">
          <ac:chgData name="Ibukun Awolusi" userId="e3137363-f450-4bd6-880a-32203c6cd6ab" providerId="ADAL" clId="{E63DACA7-4DDE-4E1B-B813-83A6787E559A}" dt="2022-03-26T00:06:30.481" v="851" actId="1076"/>
          <ac:picMkLst>
            <pc:docMk/>
            <pc:sldMk cId="4185607619" sldId="257"/>
            <ac:picMk id="1026" creationId="{ACC660E1-0EB6-4981-81C2-155B395950A4}"/>
          </ac:picMkLst>
        </pc:picChg>
        <pc:picChg chg="mod">
          <ac:chgData name="Ibukun Awolusi" userId="e3137363-f450-4bd6-880a-32203c6cd6ab" providerId="ADAL" clId="{E63DACA7-4DDE-4E1B-B813-83A6787E559A}" dt="2022-03-26T00:07:30.999" v="867" actId="1037"/>
          <ac:picMkLst>
            <pc:docMk/>
            <pc:sldMk cId="4185607619" sldId="257"/>
            <ac:picMk id="1027" creationId="{687AA972-7CA1-417B-A456-5EAFCD6E576D}"/>
          </ac:picMkLst>
        </pc:picChg>
        <pc:picChg chg="mod">
          <ac:chgData name="Ibukun Awolusi" userId="e3137363-f450-4bd6-880a-32203c6cd6ab" providerId="ADAL" clId="{E63DACA7-4DDE-4E1B-B813-83A6787E559A}" dt="2022-03-26T00:20:46.814" v="920" actId="1076"/>
          <ac:picMkLst>
            <pc:docMk/>
            <pc:sldMk cId="4185607619" sldId="257"/>
            <ac:picMk id="1029" creationId="{ECE4ACD4-FE18-4C6B-B695-D2EE64143C9B}"/>
          </ac:picMkLst>
        </pc:picChg>
        <pc:picChg chg="mod">
          <ac:chgData name="Ibukun Awolusi" userId="e3137363-f450-4bd6-880a-32203c6cd6ab" providerId="ADAL" clId="{E63DACA7-4DDE-4E1B-B813-83A6787E559A}" dt="2022-03-26T00:20:49.554" v="921" actId="1076"/>
          <ac:picMkLst>
            <pc:docMk/>
            <pc:sldMk cId="4185607619" sldId="257"/>
            <ac:picMk id="1031" creationId="{4FE36327-64E6-4306-8C87-B1FCB65D14BC}"/>
          </ac:picMkLst>
        </pc:picChg>
        <pc:picChg chg="mod modCrop">
          <ac:chgData name="Ibukun Awolusi" userId="e3137363-f450-4bd6-880a-32203c6cd6ab" providerId="ADAL" clId="{E63DACA7-4DDE-4E1B-B813-83A6787E559A}" dt="2022-03-26T00:32:34.174" v="1120" actId="1036"/>
          <ac:picMkLst>
            <pc:docMk/>
            <pc:sldMk cId="4185607619" sldId="257"/>
            <ac:picMk id="1033" creationId="{CF3660BD-9A9B-40E3-AE06-FFA8221FC4C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solidFill>
                  <a:schemeClr val="tx2">
                    <a:lumMod val="50000"/>
                  </a:schemeClr>
                </a:solidFill>
              </a:rPr>
              <a:t>Accuracy</a:t>
            </a:r>
            <a:r>
              <a:rPr lang="en-US" sz="2400" baseline="0">
                <a:solidFill>
                  <a:schemeClr val="tx2">
                    <a:lumMod val="50000"/>
                  </a:schemeClr>
                </a:solidFill>
              </a:rPr>
              <a:t> of Models</a:t>
            </a:r>
            <a:endParaRPr lang="en-US" sz="2400">
              <a:solidFill>
                <a:schemeClr val="tx2">
                  <a:lumMod val="50000"/>
                </a:schemeClr>
              </a:solidFill>
            </a:endParaRP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spPr>
            <a:solidFill>
              <a:schemeClr val="accent1"/>
            </a:solidFill>
            <a:ln>
              <a:noFill/>
            </a:ln>
            <a:effectLst/>
            <a:sp3d/>
          </c:spPr>
          <c:invertIfNegative val="0"/>
          <c:dPt>
            <c:idx val="0"/>
            <c:invertIfNegative val="0"/>
            <c:bubble3D val="0"/>
            <c:spPr>
              <a:solidFill>
                <a:schemeClr val="accent5">
                  <a:lumMod val="50000"/>
                </a:schemeClr>
              </a:solidFill>
              <a:ln>
                <a:noFill/>
              </a:ln>
              <a:effectLst/>
              <a:sp3d/>
            </c:spPr>
            <c:extLst>
              <c:ext xmlns:c16="http://schemas.microsoft.com/office/drawing/2014/chart" uri="{C3380CC4-5D6E-409C-BE32-E72D297353CC}">
                <c16:uniqueId val="{00000001-9E16-41EA-A4AA-2AB190DB7F93}"/>
              </c:ext>
            </c:extLst>
          </c:dPt>
          <c:dPt>
            <c:idx val="1"/>
            <c:invertIfNegative val="0"/>
            <c:bubble3D val="0"/>
            <c:spPr>
              <a:solidFill>
                <a:schemeClr val="accent4">
                  <a:lumMod val="50000"/>
                </a:schemeClr>
              </a:solidFill>
              <a:ln>
                <a:noFill/>
              </a:ln>
              <a:effectLst/>
              <a:sp3d/>
            </c:spPr>
            <c:extLst>
              <c:ext xmlns:c16="http://schemas.microsoft.com/office/drawing/2014/chart" uri="{C3380CC4-5D6E-409C-BE32-E72D297353CC}">
                <c16:uniqueId val="{00000003-9E16-41EA-A4AA-2AB190DB7F93}"/>
              </c:ext>
            </c:extLst>
          </c:dPt>
          <c:dPt>
            <c:idx val="2"/>
            <c:invertIfNegative val="0"/>
            <c:bubble3D val="0"/>
            <c:spPr>
              <a:solidFill>
                <a:schemeClr val="accent3">
                  <a:lumMod val="50000"/>
                </a:schemeClr>
              </a:solidFill>
              <a:ln>
                <a:noFill/>
              </a:ln>
              <a:effectLst/>
              <a:sp3d/>
            </c:spPr>
            <c:extLst>
              <c:ext xmlns:c16="http://schemas.microsoft.com/office/drawing/2014/chart" uri="{C3380CC4-5D6E-409C-BE32-E72D297353CC}">
                <c16:uniqueId val="{00000005-9E16-41EA-A4AA-2AB190DB7F93}"/>
              </c:ext>
            </c:extLst>
          </c:dPt>
          <c:dPt>
            <c:idx val="3"/>
            <c:invertIfNegative val="0"/>
            <c:bubble3D val="0"/>
            <c:spPr>
              <a:solidFill>
                <a:schemeClr val="accent2">
                  <a:lumMod val="50000"/>
                </a:schemeClr>
              </a:solidFill>
              <a:ln>
                <a:noFill/>
              </a:ln>
              <a:effectLst/>
              <a:sp3d/>
            </c:spPr>
            <c:extLst>
              <c:ext xmlns:c16="http://schemas.microsoft.com/office/drawing/2014/chart" uri="{C3380CC4-5D6E-409C-BE32-E72D297353CC}">
                <c16:uniqueId val="{00000007-9E16-41EA-A4AA-2AB190DB7F93}"/>
              </c:ext>
            </c:extLst>
          </c:dPt>
          <c:dLbls>
            <c:dLbl>
              <c:idx val="0"/>
              <c:layout>
                <c:manualLayout>
                  <c:x val="1.3888888888888788E-2"/>
                  <c:y val="-8.4875562720133283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16-41EA-A4AA-2AB190DB7F93}"/>
                </c:ext>
              </c:extLst>
            </c:dLbl>
            <c:dLbl>
              <c:idx val="2"/>
              <c:layout>
                <c:manualLayout>
                  <c:x val="2.777777777777767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16-41EA-A4AA-2AB190DB7F93}"/>
                </c:ext>
              </c:extLst>
            </c:dLbl>
            <c:dLbl>
              <c:idx val="3"/>
              <c:layout>
                <c:manualLayout>
                  <c:x val="1.3888888888888888E-2"/>
                  <c:y val="4.2437781360066642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E16-41EA-A4AA-2AB190DB7F93}"/>
                </c:ext>
              </c:extLst>
            </c:dLbl>
            <c:dLbl>
              <c:idx val="4"/>
              <c:layout>
                <c:manualLayout>
                  <c:x val="2.4999999999999897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E16-41EA-A4AA-2AB190DB7F9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Sheet1!$A$1:$A$5</c:f>
              <c:strCache>
                <c:ptCount val="5"/>
                <c:pt idx="0">
                  <c:v>XLNet</c:v>
                </c:pt>
                <c:pt idx="1">
                  <c:v>GraphStar</c:v>
                </c:pt>
                <c:pt idx="2">
                  <c:v>BERT large</c:v>
                </c:pt>
                <c:pt idx="3">
                  <c:v>Modified LMU</c:v>
                </c:pt>
                <c:pt idx="4">
                  <c:v>CNN+LSTM</c:v>
                </c:pt>
              </c:strCache>
            </c:strRef>
          </c:cat>
          <c:val>
            <c:numRef>
              <c:f>Sheet1!$B$1:$B$5</c:f>
              <c:numCache>
                <c:formatCode>General</c:formatCode>
                <c:ptCount val="5"/>
                <c:pt idx="0">
                  <c:v>96.21</c:v>
                </c:pt>
                <c:pt idx="1">
                  <c:v>96</c:v>
                </c:pt>
                <c:pt idx="2">
                  <c:v>95.8</c:v>
                </c:pt>
                <c:pt idx="3">
                  <c:v>93.2</c:v>
                </c:pt>
                <c:pt idx="4">
                  <c:v>88.9</c:v>
                </c:pt>
              </c:numCache>
            </c:numRef>
          </c:val>
          <c:extLst>
            <c:ext xmlns:c16="http://schemas.microsoft.com/office/drawing/2014/chart" uri="{C3380CC4-5D6E-409C-BE32-E72D297353CC}">
              <c16:uniqueId val="{00000009-9E16-41EA-A4AA-2AB190DB7F93}"/>
            </c:ext>
          </c:extLst>
        </c:ser>
        <c:dLbls>
          <c:showLegendKey val="0"/>
          <c:showVal val="1"/>
          <c:showCatName val="0"/>
          <c:showSerName val="0"/>
          <c:showPercent val="0"/>
          <c:showBubbleSize val="0"/>
        </c:dLbls>
        <c:gapWidth val="150"/>
        <c:shape val="box"/>
        <c:axId val="1871063248"/>
        <c:axId val="1871051184"/>
        <c:axId val="0"/>
      </c:bar3DChart>
      <c:catAx>
        <c:axId val="1871063248"/>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1600">
                    <a:solidFill>
                      <a:schemeClr val="tx1"/>
                    </a:solidFill>
                  </a:rPr>
                  <a:t>Models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871051184"/>
        <c:crosses val="autoZero"/>
        <c:auto val="1"/>
        <c:lblAlgn val="ctr"/>
        <c:lblOffset val="100"/>
        <c:noMultiLvlLbl val="0"/>
      </c:catAx>
      <c:valAx>
        <c:axId val="18710511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1600">
                    <a:solidFill>
                      <a:schemeClr val="tx1"/>
                    </a:solidFill>
                  </a:rPr>
                  <a:t>Accuracy</a:t>
                </a:r>
                <a:r>
                  <a:rPr lang="en-US" sz="1600" baseline="0">
                    <a:solidFill>
                      <a:schemeClr val="tx1"/>
                    </a:solidFill>
                  </a:rPr>
                  <a:t> (%)</a:t>
                </a:r>
                <a:endParaRPr lang="en-US" sz="1600">
                  <a:solidFill>
                    <a:schemeClr val="tx1"/>
                  </a:solidFill>
                </a:endParaRP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871063248"/>
        <c:crosses val="autoZero"/>
        <c:crossBetween val="between"/>
      </c:valAx>
      <c:spPr>
        <a:noFill/>
        <a:ln>
          <a:noFill/>
        </a:ln>
        <a:effectLst/>
      </c:spPr>
    </c:plotArea>
    <c:plotVisOnly val="1"/>
    <c:dispBlanksAs val="gap"/>
    <c:showDLblsOverMax val="0"/>
  </c:chart>
  <c:spPr>
    <a:no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25662-29D2-4804-9E66-979D2E3E089A}" type="datetimeFigureOut">
              <a:rPr lang="en-US" smtClean="0"/>
              <a:t>4/28/2022</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2011D-8533-445C-AAA8-C0B2D5084687}" type="slidenum">
              <a:rPr lang="en-US" smtClean="0"/>
              <a:t>‹#›</a:t>
            </a:fld>
            <a:endParaRPr lang="en-US"/>
          </a:p>
        </p:txBody>
      </p:sp>
    </p:spTree>
    <p:extLst>
      <p:ext uri="{BB962C8B-B14F-4D97-AF65-F5344CB8AC3E}">
        <p14:creationId xmlns:p14="http://schemas.microsoft.com/office/powerpoint/2010/main" val="124506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2011D-8533-445C-AAA8-C0B2D5084687}" type="slidenum">
              <a:rPr lang="en-US" smtClean="0"/>
              <a:t>1</a:t>
            </a:fld>
            <a:endParaRPr lang="en-US"/>
          </a:p>
        </p:txBody>
      </p:sp>
    </p:spTree>
    <p:extLst>
      <p:ext uri="{BB962C8B-B14F-4D97-AF65-F5344CB8AC3E}">
        <p14:creationId xmlns:p14="http://schemas.microsoft.com/office/powerpoint/2010/main" val="327625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74CCF-71FD-43B4-A6FF-ECD4F610CF7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300042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74CCF-71FD-43B4-A6FF-ECD4F610CF7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404633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74CCF-71FD-43B4-A6FF-ECD4F610CF7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143549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74CCF-71FD-43B4-A6FF-ECD4F610CF7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140043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74CCF-71FD-43B4-A6FF-ECD4F610CF7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323795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74CCF-71FD-43B4-A6FF-ECD4F610CF7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305749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74CCF-71FD-43B4-A6FF-ECD4F610CF7F}"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318121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74CCF-71FD-43B4-A6FF-ECD4F610CF7F}"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423741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74CCF-71FD-43B4-A6FF-ECD4F610CF7F}"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2787631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0D74CCF-71FD-43B4-A6FF-ECD4F610CF7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397957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0D74CCF-71FD-43B4-A6FF-ECD4F610CF7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C926B-C771-4039-9486-E8005A5A3A69}" type="slidenum">
              <a:rPr lang="en-US" smtClean="0"/>
              <a:t>‹#›</a:t>
            </a:fld>
            <a:endParaRPr lang="en-US"/>
          </a:p>
        </p:txBody>
      </p:sp>
    </p:spTree>
    <p:extLst>
      <p:ext uri="{BB962C8B-B14F-4D97-AF65-F5344CB8AC3E}">
        <p14:creationId xmlns:p14="http://schemas.microsoft.com/office/powerpoint/2010/main" val="424555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0D74CCF-71FD-43B4-A6FF-ECD4F610CF7F}" type="datetimeFigureOut">
              <a:rPr lang="en-US" smtClean="0"/>
              <a:t>4/28/2022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DBC926B-C771-4039-9486-E8005A5A3A69}" type="slidenum">
              <a:rPr lang="en-US" smtClean="0"/>
              <a:t>‹#›</a:t>
            </a:fld>
            <a:endParaRPr lang="en-US"/>
          </a:p>
        </p:txBody>
      </p:sp>
    </p:spTree>
    <p:extLst>
      <p:ext uri="{BB962C8B-B14F-4D97-AF65-F5344CB8AC3E}">
        <p14:creationId xmlns:p14="http://schemas.microsoft.com/office/powerpoint/2010/main" val="1700646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775E8B-BB76-4147-8E2C-F17523CEFF44}"/>
              </a:ext>
            </a:extLst>
          </p:cNvPr>
          <p:cNvSpPr txBox="1"/>
          <p:nvPr/>
        </p:nvSpPr>
        <p:spPr>
          <a:xfrm>
            <a:off x="228600" y="67719"/>
            <a:ext cx="32461200" cy="2092881"/>
          </a:xfrm>
          <a:prstGeom prst="rect">
            <a:avLst/>
          </a:prstGeom>
          <a:solidFill>
            <a:schemeClr val="accent5">
              <a:lumMod val="50000"/>
            </a:schemeClr>
          </a:solidFill>
          <a:ln w="38100">
            <a:solidFill>
              <a:schemeClr val="accent2"/>
            </a:solidFill>
          </a:ln>
        </p:spPr>
        <p:txBody>
          <a:bodyPr wrap="square" rtlCol="0">
            <a:spAutoFit/>
          </a:bodyPr>
          <a:lstStyle/>
          <a:p>
            <a:pPr algn="ctr"/>
            <a:r>
              <a:rPr lang="en-US" sz="50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Sentiment Analysis of Online Review: A Comparison of Natural Language Processing Models</a:t>
            </a:r>
            <a:endParaRPr lang="en-US" sz="4000" dirty="0">
              <a:solidFill>
                <a:schemeClr val="bg1"/>
              </a:solidFill>
              <a:latin typeface="Arial" panose="020B0604020202020204" pitchFamily="34" charset="0"/>
              <a:cs typeface="Arial" panose="020B0604020202020204" pitchFamily="34" charset="0"/>
            </a:endParaRPr>
          </a:p>
          <a:p>
            <a:pPr algn="ctr"/>
            <a:r>
              <a:rPr lang="en-US" sz="4000" dirty="0">
                <a:solidFill>
                  <a:schemeClr val="bg1"/>
                </a:solidFill>
                <a:latin typeface="Arial" panose="020B0604020202020204" pitchFamily="34" charset="0"/>
                <a:cs typeface="Arial" panose="020B0604020202020204" pitchFamily="34" charset="0"/>
              </a:rPr>
              <a:t>Chinedu Okonkwo, </a:t>
            </a:r>
            <a:r>
              <a:rPr lang="en-US" sz="4000" dirty="0" err="1">
                <a:solidFill>
                  <a:schemeClr val="bg1"/>
                </a:solidFill>
                <a:latin typeface="Arial" panose="020B0604020202020204" pitchFamily="34" charset="0"/>
                <a:cs typeface="Arial" panose="020B0604020202020204" pitchFamily="34" charset="0"/>
              </a:rPr>
              <a:t>Abdelrhman</a:t>
            </a:r>
            <a:r>
              <a:rPr lang="en-US" sz="4000" dirty="0">
                <a:solidFill>
                  <a:schemeClr val="bg1"/>
                </a:solidFill>
                <a:latin typeface="Arial" panose="020B0604020202020204" pitchFamily="34" charset="0"/>
                <a:cs typeface="Arial" panose="020B0604020202020204" pitchFamily="34" charset="0"/>
              </a:rPr>
              <a:t> </a:t>
            </a:r>
            <a:r>
              <a:rPr lang="en-US" sz="4000" dirty="0" err="1">
                <a:solidFill>
                  <a:schemeClr val="bg1"/>
                </a:solidFill>
                <a:latin typeface="Arial" panose="020B0604020202020204" pitchFamily="34" charset="0"/>
                <a:cs typeface="Arial" panose="020B0604020202020204" pitchFamily="34" charset="0"/>
              </a:rPr>
              <a:t>Alroudi</a:t>
            </a:r>
            <a:r>
              <a:rPr lang="en-US" sz="4000" dirty="0">
                <a:solidFill>
                  <a:schemeClr val="bg1"/>
                </a:solidFill>
                <a:latin typeface="Arial" panose="020B0604020202020204" pitchFamily="34" charset="0"/>
                <a:cs typeface="Arial" panose="020B0604020202020204" pitchFamily="34" charset="0"/>
              </a:rPr>
              <a:t>, Karla De La Cruz, </a:t>
            </a:r>
            <a:r>
              <a:rPr lang="en-US" sz="4000" dirty="0" err="1">
                <a:solidFill>
                  <a:schemeClr val="bg1"/>
                </a:solidFill>
                <a:latin typeface="Arial" panose="020B0604020202020204" pitchFamily="34" charset="0"/>
                <a:cs typeface="Arial" panose="020B0604020202020204" pitchFamily="34" charset="0"/>
              </a:rPr>
              <a:t>Mihn</a:t>
            </a:r>
            <a:r>
              <a:rPr lang="en-US" sz="4000" dirty="0">
                <a:solidFill>
                  <a:schemeClr val="bg1"/>
                </a:solidFill>
                <a:latin typeface="Arial" panose="020B0604020202020204" pitchFamily="34" charset="0"/>
                <a:cs typeface="Arial" panose="020B0604020202020204" pitchFamily="34" charset="0"/>
              </a:rPr>
              <a:t> Le, Ryan Gill, Kevin Desai, Ph.D.</a:t>
            </a:r>
            <a:endParaRPr lang="en-US" sz="4000" baseline="30000" dirty="0">
              <a:solidFill>
                <a:schemeClr val="bg1"/>
              </a:solidFill>
              <a:latin typeface="Arial" panose="020B0604020202020204" pitchFamily="34" charset="0"/>
              <a:cs typeface="Arial" panose="020B0604020202020204" pitchFamily="34" charset="0"/>
            </a:endParaRPr>
          </a:p>
          <a:p>
            <a:pPr algn="ctr"/>
            <a:r>
              <a:rPr lang="en-US" sz="4000" dirty="0">
                <a:solidFill>
                  <a:schemeClr val="bg1"/>
                </a:solidFill>
                <a:latin typeface="Arial" panose="020B0604020202020204" pitchFamily="34" charset="0"/>
                <a:cs typeface="Arial" panose="020B0604020202020204" pitchFamily="34" charset="0"/>
              </a:rPr>
              <a:t>The University of Texas at San Antonio</a:t>
            </a:r>
          </a:p>
        </p:txBody>
      </p:sp>
      <p:sp>
        <p:nvSpPr>
          <p:cNvPr id="5" name="Rectangle 4">
            <a:extLst>
              <a:ext uri="{FF2B5EF4-FFF2-40B4-BE49-F238E27FC236}">
                <a16:creationId xmlns:a16="http://schemas.microsoft.com/office/drawing/2014/main" id="{A158EA0B-A9F6-492E-A721-C9E4E9F0F78E}"/>
              </a:ext>
            </a:extLst>
          </p:cNvPr>
          <p:cNvSpPr/>
          <p:nvPr/>
        </p:nvSpPr>
        <p:spPr>
          <a:xfrm>
            <a:off x="8409903" y="2588655"/>
            <a:ext cx="7946136" cy="19112246"/>
          </a:xfrm>
          <a:prstGeom prst="rect">
            <a:avLst/>
          </a:prstGeom>
          <a:noFill/>
          <a:ln w="635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9E68084-242C-4F67-85F0-92E6C5BC2CDC}"/>
              </a:ext>
            </a:extLst>
          </p:cNvPr>
          <p:cNvSpPr/>
          <p:nvPr/>
        </p:nvSpPr>
        <p:spPr>
          <a:xfrm>
            <a:off x="228600" y="2588655"/>
            <a:ext cx="7946136" cy="19112246"/>
          </a:xfrm>
          <a:prstGeom prst="rect">
            <a:avLst/>
          </a:prstGeom>
          <a:noFill/>
          <a:ln w="635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41B6AFD-A531-4680-87FE-CE2C982900C9}"/>
              </a:ext>
            </a:extLst>
          </p:cNvPr>
          <p:cNvSpPr/>
          <p:nvPr/>
        </p:nvSpPr>
        <p:spPr>
          <a:xfrm>
            <a:off x="16562363" y="2588655"/>
            <a:ext cx="7946136" cy="19112246"/>
          </a:xfrm>
          <a:prstGeom prst="rect">
            <a:avLst/>
          </a:prstGeom>
          <a:noFill/>
          <a:ln w="635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4A93D62-375E-4F5E-8C94-73F813211287}"/>
              </a:ext>
            </a:extLst>
          </p:cNvPr>
          <p:cNvSpPr/>
          <p:nvPr/>
        </p:nvSpPr>
        <p:spPr>
          <a:xfrm>
            <a:off x="24714823" y="2588655"/>
            <a:ext cx="7946136" cy="19112246"/>
          </a:xfrm>
          <a:prstGeom prst="rect">
            <a:avLst/>
          </a:prstGeom>
          <a:noFill/>
          <a:ln w="635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3828B91A-3C2E-4AE5-91EA-DDFD03291BC7}"/>
              </a:ext>
            </a:extLst>
          </p:cNvPr>
          <p:cNvSpPr/>
          <p:nvPr/>
        </p:nvSpPr>
        <p:spPr>
          <a:xfrm>
            <a:off x="326801" y="2691684"/>
            <a:ext cx="7749733" cy="56667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INTRODUCTION</a:t>
            </a:r>
          </a:p>
        </p:txBody>
      </p:sp>
      <p:sp>
        <p:nvSpPr>
          <p:cNvPr id="11" name="TextBox 10">
            <a:extLst>
              <a:ext uri="{FF2B5EF4-FFF2-40B4-BE49-F238E27FC236}">
                <a16:creationId xmlns:a16="http://schemas.microsoft.com/office/drawing/2014/main" id="{755E113E-D5E8-4F9A-AA6D-4A7DE999CB88}"/>
              </a:ext>
            </a:extLst>
          </p:cNvPr>
          <p:cNvSpPr txBox="1"/>
          <p:nvPr/>
        </p:nvSpPr>
        <p:spPr>
          <a:xfrm>
            <a:off x="230546" y="3348507"/>
            <a:ext cx="8035791"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Sentiment analysis refers to the examination of people’s opinions and feelings towards an entity or topic.</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With the advent of the internet, millions of reviews are readily available making it increasingly difficult to manually examine people’s opinions expressed through online reviews.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Natural Language Processing (NLP) is a subfield of Artificial </a:t>
            </a:r>
            <a:r>
              <a:rPr lang="en-US" sz="2400" dirty="0">
                <a:solidFill>
                  <a:prstClr val="black"/>
                </a:solidFill>
                <a:latin typeface="Arial" panose="020B0604020202020204" pitchFamily="34" charset="0"/>
                <a:cs typeface="Arial" panose="020B0604020202020204" pitchFamily="34" charset="0"/>
              </a:rPr>
              <a:t>Intelligence</a:t>
            </a:r>
            <a:r>
              <a:rPr lang="en-US" sz="2400" dirty="0">
                <a:latin typeface="Arial" panose="020B0604020202020204" pitchFamily="34" charset="0"/>
                <a:cs typeface="Arial" panose="020B0604020202020204" pitchFamily="34" charset="0"/>
              </a:rPr>
              <a:t> concerned with the interactions between computers and human language, how to program computers to process and analyze large amounts of natural language data.</a:t>
            </a:r>
          </a:p>
        </p:txBody>
      </p:sp>
      <p:sp>
        <p:nvSpPr>
          <p:cNvPr id="12" name="Rectangle: Rounded Corners 11">
            <a:extLst>
              <a:ext uri="{FF2B5EF4-FFF2-40B4-BE49-F238E27FC236}">
                <a16:creationId xmlns:a16="http://schemas.microsoft.com/office/drawing/2014/main" id="{55C57B13-806C-4942-9F40-5AAAB2BAB9B2}"/>
              </a:ext>
            </a:extLst>
          </p:cNvPr>
          <p:cNvSpPr/>
          <p:nvPr/>
        </p:nvSpPr>
        <p:spPr>
          <a:xfrm>
            <a:off x="296627" y="7600081"/>
            <a:ext cx="7749733" cy="56667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RESEARCH NEED AND OBJECTIVES</a:t>
            </a:r>
          </a:p>
        </p:txBody>
      </p:sp>
      <p:sp>
        <p:nvSpPr>
          <p:cNvPr id="13" name="Rectangle: Rounded Corners 12">
            <a:extLst>
              <a:ext uri="{FF2B5EF4-FFF2-40B4-BE49-F238E27FC236}">
                <a16:creationId xmlns:a16="http://schemas.microsoft.com/office/drawing/2014/main" id="{41E59284-FFC5-4E8A-B4EA-72AE8B5149BD}"/>
              </a:ext>
            </a:extLst>
          </p:cNvPr>
          <p:cNvSpPr/>
          <p:nvPr/>
        </p:nvSpPr>
        <p:spPr>
          <a:xfrm>
            <a:off x="324851" y="11303803"/>
            <a:ext cx="7749733" cy="56667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METHODOLOGY</a:t>
            </a:r>
          </a:p>
        </p:txBody>
      </p:sp>
      <p:pic>
        <p:nvPicPr>
          <p:cNvPr id="14" name="Picture 13">
            <a:extLst>
              <a:ext uri="{FF2B5EF4-FFF2-40B4-BE49-F238E27FC236}">
                <a16:creationId xmlns:a16="http://schemas.microsoft.com/office/drawing/2014/main" id="{E5802AF8-6636-40F7-BCC6-24125BC534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389" y="16029202"/>
            <a:ext cx="7500203" cy="2308465"/>
          </a:xfrm>
          <a:prstGeom prst="rect">
            <a:avLst/>
          </a:prstGeom>
          <a:noFill/>
        </p:spPr>
      </p:pic>
      <p:sp>
        <p:nvSpPr>
          <p:cNvPr id="16" name="TextBox 15">
            <a:extLst>
              <a:ext uri="{FF2B5EF4-FFF2-40B4-BE49-F238E27FC236}">
                <a16:creationId xmlns:a16="http://schemas.microsoft.com/office/drawing/2014/main" id="{5058DC60-83FA-45A0-82F0-DBC7EB1A98C7}"/>
              </a:ext>
            </a:extLst>
          </p:cNvPr>
          <p:cNvSpPr txBox="1"/>
          <p:nvPr/>
        </p:nvSpPr>
        <p:spPr>
          <a:xfrm>
            <a:off x="370651" y="8263343"/>
            <a:ext cx="7749733" cy="3046988"/>
          </a:xfrm>
          <a:prstGeom prst="rect">
            <a:avLst/>
          </a:prstGeom>
          <a:noFill/>
        </p:spPr>
        <p:txBody>
          <a:bodyPr wrap="square" rtlCol="0">
            <a:spAutoFit/>
          </a:bodyPr>
          <a:lstStyle/>
          <a:p>
            <a:pPr>
              <a:spcAft>
                <a:spcPts val="1200"/>
              </a:spcAft>
            </a:pPr>
            <a:r>
              <a:rPr lang="en-US" sz="2400" dirty="0">
                <a:latin typeface="Arial" panose="020B0604020202020204" pitchFamily="34" charset="0"/>
                <a:cs typeface="Arial" panose="020B0604020202020204" pitchFamily="34" charset="0"/>
              </a:rPr>
              <a:t>To compare the performance of different NLP models on the same dataset using accuracy as the performance metric </a:t>
            </a:r>
          </a:p>
          <a:p>
            <a:pPr lvl="0">
              <a:spcAft>
                <a:spcPts val="1200"/>
              </a:spcAft>
            </a:pPr>
            <a:r>
              <a:rPr lang="en-US" sz="2800" b="1" dirty="0">
                <a:solidFill>
                  <a:prstClr val="black"/>
                </a:solidFill>
                <a:latin typeface="Arial" panose="020B0604020202020204" pitchFamily="34" charset="0"/>
                <a:cs typeface="Arial" panose="020B0604020202020204" pitchFamily="34" charset="0"/>
              </a:rPr>
              <a:t>Research objectives are to:</a:t>
            </a:r>
          </a:p>
          <a:p>
            <a:pPr marL="285750" lvl="0" indent="-285750">
              <a:buFont typeface="Arial" panose="020B0604020202020204" pitchFamily="34" charset="0"/>
              <a:buChar char="•"/>
            </a:pPr>
            <a:r>
              <a:rPr lang="en-US" sz="2400" dirty="0">
                <a:solidFill>
                  <a:prstClr val="black"/>
                </a:solidFill>
                <a:latin typeface="Arial" panose="020B0604020202020204" pitchFamily="34" charset="0"/>
                <a:cs typeface="Arial" panose="020B0604020202020204" pitchFamily="34" charset="0"/>
              </a:rPr>
              <a:t>Review five (5) NLP models;</a:t>
            </a:r>
          </a:p>
          <a:p>
            <a:pPr marL="285750" lvl="0" indent="-285750">
              <a:buFont typeface="Arial" panose="020B0604020202020204" pitchFamily="34" charset="0"/>
              <a:buChar char="•"/>
            </a:pPr>
            <a:r>
              <a:rPr lang="en-US" sz="2400" dirty="0">
                <a:solidFill>
                  <a:prstClr val="black"/>
                </a:solidFill>
                <a:latin typeface="Arial" panose="020B0604020202020204" pitchFamily="34" charset="0"/>
                <a:cs typeface="Arial" panose="020B0604020202020204" pitchFamily="34" charset="0"/>
              </a:rPr>
              <a:t>Compare the accuracy of the five (5) NLP models on the same dataset.</a:t>
            </a:r>
          </a:p>
        </p:txBody>
      </p:sp>
      <p:sp>
        <p:nvSpPr>
          <p:cNvPr id="18" name="TextBox 17">
            <a:extLst>
              <a:ext uri="{FF2B5EF4-FFF2-40B4-BE49-F238E27FC236}">
                <a16:creationId xmlns:a16="http://schemas.microsoft.com/office/drawing/2014/main" id="{ECEF50A3-F8CB-4AD0-B29E-F54FA3FBF81E}"/>
              </a:ext>
            </a:extLst>
          </p:cNvPr>
          <p:cNvSpPr txBox="1"/>
          <p:nvPr/>
        </p:nvSpPr>
        <p:spPr>
          <a:xfrm>
            <a:off x="8428714" y="6766592"/>
            <a:ext cx="7908514" cy="1569660"/>
          </a:xfrm>
          <a:prstGeom prst="rect">
            <a:avLst/>
          </a:prstGeom>
          <a:noFill/>
        </p:spPr>
        <p:txBody>
          <a:bodyPr wrap="square" rtlCol="0">
            <a:spAutoFit/>
          </a:bodyPr>
          <a:lstStyle/>
          <a:p>
            <a:pPr lvl="0"/>
            <a:r>
              <a:rPr lang="en-US" sz="2400" b="1" dirty="0" err="1">
                <a:solidFill>
                  <a:prstClr val="black"/>
                </a:solidFill>
                <a:latin typeface="Arial" panose="020B0604020202020204" pitchFamily="34" charset="0"/>
                <a:cs typeface="Arial" panose="020B0604020202020204" pitchFamily="34" charset="0"/>
              </a:rPr>
              <a:t>GraphStar</a:t>
            </a:r>
            <a:r>
              <a:rPr lang="en-US" sz="2400" b="1" dirty="0">
                <a:solidFill>
                  <a:prstClr val="black"/>
                </a:solidFill>
                <a:latin typeface="Arial" panose="020B0604020202020204" pitchFamily="34" charset="0"/>
                <a:cs typeface="Arial" panose="020B0604020202020204" pitchFamily="34" charset="0"/>
              </a:rPr>
              <a:t> Model: </a:t>
            </a:r>
            <a:r>
              <a:rPr lang="en-US" sz="2400" dirty="0">
                <a:latin typeface="Arial" panose="020B0604020202020204" pitchFamily="34" charset="0"/>
                <a:cs typeface="Arial" panose="020B0604020202020204" pitchFamily="34" charset="0"/>
              </a:rPr>
              <a:t>Graph data </a:t>
            </a:r>
            <a:r>
              <a:rPr lang="en-US" sz="2400">
                <a:latin typeface="Arial" panose="020B0604020202020204" pitchFamily="34" charset="0"/>
                <a:cs typeface="Arial" panose="020B0604020202020204" pitchFamily="34" charset="0"/>
              </a:rPr>
              <a:t>models are sets </a:t>
            </a:r>
            <a:r>
              <a:rPr lang="en-US" sz="2400" dirty="0">
                <a:latin typeface="Arial" panose="020B0604020202020204" pitchFamily="34" charset="0"/>
                <a:cs typeface="Arial" panose="020B0604020202020204" pitchFamily="34" charset="0"/>
              </a:rPr>
              <a:t>of subjects/ entities (nodes) and their inter-relationships (edges) that attempts to predict unlabeled nodes by the surrounding labeled nodes. </a:t>
            </a:r>
          </a:p>
        </p:txBody>
      </p:sp>
      <p:sp>
        <p:nvSpPr>
          <p:cNvPr id="29" name="TextBox 28">
            <a:extLst>
              <a:ext uri="{FF2B5EF4-FFF2-40B4-BE49-F238E27FC236}">
                <a16:creationId xmlns:a16="http://schemas.microsoft.com/office/drawing/2014/main" id="{BD9BDDD3-9E3B-427B-9266-7DC1E2FAB35D}"/>
              </a:ext>
            </a:extLst>
          </p:cNvPr>
          <p:cNvSpPr txBox="1"/>
          <p:nvPr/>
        </p:nvSpPr>
        <p:spPr>
          <a:xfrm>
            <a:off x="2153669" y="15745674"/>
            <a:ext cx="4021167"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Research Process</a:t>
            </a:r>
          </a:p>
        </p:txBody>
      </p:sp>
      <p:sp>
        <p:nvSpPr>
          <p:cNvPr id="30" name="Rectangle: Rounded Corners 29">
            <a:extLst>
              <a:ext uri="{FF2B5EF4-FFF2-40B4-BE49-F238E27FC236}">
                <a16:creationId xmlns:a16="http://schemas.microsoft.com/office/drawing/2014/main" id="{7C47E605-C867-4874-8195-921FB52F3855}"/>
              </a:ext>
            </a:extLst>
          </p:cNvPr>
          <p:cNvSpPr/>
          <p:nvPr/>
        </p:nvSpPr>
        <p:spPr>
          <a:xfrm>
            <a:off x="16660564" y="2691683"/>
            <a:ext cx="7749733" cy="56667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RESULTS</a:t>
            </a:r>
          </a:p>
        </p:txBody>
      </p:sp>
      <p:sp>
        <p:nvSpPr>
          <p:cNvPr id="37" name="Rectangle: Rounded Corners 36">
            <a:extLst>
              <a:ext uri="{FF2B5EF4-FFF2-40B4-BE49-F238E27FC236}">
                <a16:creationId xmlns:a16="http://schemas.microsoft.com/office/drawing/2014/main" id="{478640F3-AB3F-47DE-AACC-CA649AE35660}"/>
              </a:ext>
            </a:extLst>
          </p:cNvPr>
          <p:cNvSpPr/>
          <p:nvPr/>
        </p:nvSpPr>
        <p:spPr>
          <a:xfrm>
            <a:off x="8490258" y="2726255"/>
            <a:ext cx="7749733" cy="56667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RESULTS</a:t>
            </a:r>
          </a:p>
        </p:txBody>
      </p:sp>
      <p:sp>
        <p:nvSpPr>
          <p:cNvPr id="55" name="Rectangle: Rounded Corners 54">
            <a:extLst>
              <a:ext uri="{FF2B5EF4-FFF2-40B4-BE49-F238E27FC236}">
                <a16:creationId xmlns:a16="http://schemas.microsoft.com/office/drawing/2014/main" id="{ACFD4116-51CA-44C7-99E6-98EC5C6A01FF}"/>
              </a:ext>
            </a:extLst>
          </p:cNvPr>
          <p:cNvSpPr/>
          <p:nvPr/>
        </p:nvSpPr>
        <p:spPr>
          <a:xfrm>
            <a:off x="24813024" y="2691682"/>
            <a:ext cx="7749733" cy="56667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CONCLUSIONS</a:t>
            </a:r>
          </a:p>
        </p:txBody>
      </p:sp>
      <p:sp>
        <p:nvSpPr>
          <p:cNvPr id="57" name="TextBox 56">
            <a:extLst>
              <a:ext uri="{FF2B5EF4-FFF2-40B4-BE49-F238E27FC236}">
                <a16:creationId xmlns:a16="http://schemas.microsoft.com/office/drawing/2014/main" id="{20B5AA37-67A5-40A7-8AE0-A63BF590DDB3}"/>
              </a:ext>
            </a:extLst>
          </p:cNvPr>
          <p:cNvSpPr txBox="1"/>
          <p:nvPr/>
        </p:nvSpPr>
        <p:spPr>
          <a:xfrm>
            <a:off x="24813023" y="3495999"/>
            <a:ext cx="7749733"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ea typeface="Times New Roman" panose="02020603050405020304" pitchFamily="18" charset="0"/>
                <a:cs typeface="Arial" panose="020B0604020202020204" pitchFamily="34" charset="0"/>
              </a:rPr>
              <a:t>This study presents a comparison of 5 NLP models with accuracy as the evaluation metric </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 </a:t>
            </a:r>
            <a:r>
              <a:rPr lang="en-US" sz="2400" dirty="0" err="1">
                <a:latin typeface="Arial" panose="020B0604020202020204" pitchFamily="34" charset="0"/>
                <a:cs typeface="Arial" panose="020B0604020202020204" pitchFamily="34" charset="0"/>
              </a:rPr>
              <a:t>XLNet</a:t>
            </a:r>
            <a:r>
              <a:rPr lang="en-US" sz="2400" dirty="0">
                <a:latin typeface="Arial" panose="020B0604020202020204" pitchFamily="34" charset="0"/>
                <a:cs typeface="Arial" panose="020B0604020202020204" pitchFamily="34" charset="0"/>
              </a:rPr>
              <a:t> and the </a:t>
            </a:r>
            <a:r>
              <a:rPr lang="en-US" sz="2400" dirty="0" err="1">
                <a:latin typeface="Arial" panose="020B0604020202020204" pitchFamily="34" charset="0"/>
                <a:cs typeface="Arial" panose="020B0604020202020204" pitchFamily="34" charset="0"/>
              </a:rPr>
              <a:t>GraphStar</a:t>
            </a:r>
            <a:r>
              <a:rPr lang="en-US" sz="2400" dirty="0">
                <a:latin typeface="Arial" panose="020B0604020202020204" pitchFamily="34" charset="0"/>
                <a:cs typeface="Arial" panose="020B0604020202020204" pitchFamily="34" charset="0"/>
              </a:rPr>
              <a:t> models outperformed the other models with accuracies of 96.21% and 96% respectively, while the CNN+LSTM model gave the lowest accuracy (88.9%).</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It is however important to note that other factors like cost, speed, and nature of the task  should be considered when selecting an appropriate model for an NLP task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 major limitation to this study is the inability to compare the speed of different speeds of the models as the models were all trained with different hardware.</a:t>
            </a:r>
          </a:p>
        </p:txBody>
      </p:sp>
      <p:sp>
        <p:nvSpPr>
          <p:cNvPr id="60" name="TextBox 59">
            <a:extLst>
              <a:ext uri="{FF2B5EF4-FFF2-40B4-BE49-F238E27FC236}">
                <a16:creationId xmlns:a16="http://schemas.microsoft.com/office/drawing/2014/main" id="{602E743D-974B-4DA0-9557-ED222B7312D7}"/>
              </a:ext>
            </a:extLst>
          </p:cNvPr>
          <p:cNvSpPr txBox="1"/>
          <p:nvPr/>
        </p:nvSpPr>
        <p:spPr>
          <a:xfrm>
            <a:off x="24747278" y="9737968"/>
            <a:ext cx="7749733" cy="10953640"/>
          </a:xfrm>
          <a:prstGeom prst="rect">
            <a:avLst/>
          </a:prstGeom>
          <a:noFill/>
        </p:spPr>
        <p:txBody>
          <a:bodyPr wrap="square" rtlCol="0">
            <a:spAutoFit/>
          </a:bodyPr>
          <a:lstStyle/>
          <a:p>
            <a:pPr>
              <a:lnSpc>
                <a:spcPct val="107000"/>
              </a:lnSpc>
              <a:spcAft>
                <a:spcPts val="800"/>
              </a:spcAft>
              <a:tabLst>
                <a:tab pos="2558415" algn="l"/>
              </a:tabLst>
            </a:pPr>
            <a:r>
              <a:rPr lang="en-US" sz="2400" b="0" i="0" dirty="0">
                <a:solidFill>
                  <a:srgbClr val="222222"/>
                </a:solidFill>
                <a:effectLst/>
                <a:latin typeface="Arial" panose="020B0604020202020204" pitchFamily="34" charset="0"/>
              </a:rPr>
              <a:t>Ahmed, T., Kabir, M., Ivan, S., Mahmud, H. and Hasan, K., 2021, December. Am I Being Bullied on Social Media? An Ensemble Approach to Categorize Cyberbullying. In </a:t>
            </a:r>
            <a:r>
              <a:rPr lang="en-US" sz="2400" b="0" i="1" dirty="0">
                <a:solidFill>
                  <a:srgbClr val="222222"/>
                </a:solidFill>
                <a:effectLst/>
                <a:latin typeface="Arial" panose="020B0604020202020204" pitchFamily="34" charset="0"/>
              </a:rPr>
              <a:t>2021 IEEE International Conference on Big Data (Big Data)</a:t>
            </a:r>
            <a:r>
              <a:rPr lang="en-US" sz="2400" b="0" i="0" dirty="0">
                <a:solidFill>
                  <a:srgbClr val="222222"/>
                </a:solidFill>
                <a:effectLst/>
                <a:latin typeface="Arial" panose="020B0604020202020204" pitchFamily="34" charset="0"/>
              </a:rPr>
              <a:t> (pp. 2442-2453). IEEE.</a:t>
            </a:r>
            <a:endParaRPr lang="en-US" sz="2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tabLst>
                <a:tab pos="2558415" algn="l"/>
              </a:tabLst>
            </a:pPr>
            <a:r>
              <a:rPr lang="en-US" sz="2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Camacho-</a:t>
            </a:r>
            <a:r>
              <a:rPr lang="en-US" sz="2400"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Collados</a:t>
            </a:r>
            <a:r>
              <a:rPr lang="en-US" sz="2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J., &amp; </a:t>
            </a:r>
            <a:r>
              <a:rPr lang="en-US" sz="2400"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Pilehvar</a:t>
            </a:r>
            <a:r>
              <a:rPr lang="en-US" sz="2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M. T. On the Role of Text Preprocessing in Neural Network Architectures: An Evaluation Study on Text Categorization and Sentiment Analysis. </a:t>
            </a:r>
            <a:r>
              <a:rPr lang="en-US" sz="2400"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arXiv</a:t>
            </a:r>
            <a:r>
              <a:rPr lang="en-US" sz="2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2017. </a:t>
            </a:r>
            <a:r>
              <a:rPr lang="en-US" sz="2400" i="1" dirty="0" err="1">
                <a:solidFill>
                  <a:srgbClr val="222222"/>
                </a:solidFill>
                <a:effectLst/>
                <a:latin typeface="Arial" panose="020B0604020202020204" pitchFamily="34" charset="0"/>
                <a:ea typeface="Times New Roman" panose="02020603050405020304" pitchFamily="18" charset="0"/>
                <a:cs typeface="Arial" panose="020B0604020202020204" pitchFamily="34" charset="0"/>
              </a:rPr>
              <a:t>arXiv</a:t>
            </a:r>
            <a:r>
              <a:rPr lang="en-US" sz="2400" i="1"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 preprint arXiv:1707.01780</a:t>
            </a:r>
            <a:r>
              <a:rPr lang="en-US" sz="24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a:t>
            </a:r>
          </a:p>
          <a:p>
            <a:pPr>
              <a:lnSpc>
                <a:spcPct val="107000"/>
              </a:lnSpc>
              <a:spcAft>
                <a:spcPts val="800"/>
              </a:spcAft>
              <a:tabLst>
                <a:tab pos="2558415" algn="l"/>
              </a:tabLst>
            </a:pPr>
            <a:r>
              <a:rPr lang="en-US" sz="2400" b="0" i="0" dirty="0" err="1">
                <a:solidFill>
                  <a:srgbClr val="222222"/>
                </a:solidFill>
                <a:effectLst/>
                <a:latin typeface="Arial" panose="020B0604020202020204" pitchFamily="34" charset="0"/>
              </a:rPr>
              <a:t>Chilkuri</a:t>
            </a:r>
            <a:r>
              <a:rPr lang="en-US" sz="2400" b="0" i="0" dirty="0">
                <a:solidFill>
                  <a:srgbClr val="222222"/>
                </a:solidFill>
                <a:effectLst/>
                <a:latin typeface="Arial" panose="020B0604020202020204" pitchFamily="34" charset="0"/>
              </a:rPr>
              <a:t>, N.R. and </a:t>
            </a:r>
            <a:r>
              <a:rPr lang="en-US" sz="2400" b="0" i="0" dirty="0" err="1">
                <a:solidFill>
                  <a:srgbClr val="222222"/>
                </a:solidFill>
                <a:effectLst/>
                <a:latin typeface="Arial" panose="020B0604020202020204" pitchFamily="34" charset="0"/>
              </a:rPr>
              <a:t>Eliasmith</a:t>
            </a:r>
            <a:r>
              <a:rPr lang="en-US" sz="2400" b="0" i="0" dirty="0">
                <a:solidFill>
                  <a:srgbClr val="222222"/>
                </a:solidFill>
                <a:effectLst/>
                <a:latin typeface="Arial" panose="020B0604020202020204" pitchFamily="34" charset="0"/>
              </a:rPr>
              <a:t>, C., 2021, July. Parallelizing </a:t>
            </a:r>
            <a:r>
              <a:rPr lang="en-US" sz="2400" b="0" i="0" dirty="0" err="1">
                <a:solidFill>
                  <a:srgbClr val="222222"/>
                </a:solidFill>
                <a:effectLst/>
                <a:latin typeface="Arial" panose="020B0604020202020204" pitchFamily="34" charset="0"/>
              </a:rPr>
              <a:t>legendre</a:t>
            </a:r>
            <a:r>
              <a:rPr lang="en-US" sz="2400" b="0" i="0" dirty="0">
                <a:solidFill>
                  <a:srgbClr val="222222"/>
                </a:solidFill>
                <a:effectLst/>
                <a:latin typeface="Arial" panose="020B0604020202020204" pitchFamily="34" charset="0"/>
              </a:rPr>
              <a:t> memory unit training. In </a:t>
            </a:r>
            <a:r>
              <a:rPr lang="en-US" sz="2400" b="0" i="1" dirty="0">
                <a:solidFill>
                  <a:srgbClr val="222222"/>
                </a:solidFill>
                <a:effectLst/>
                <a:latin typeface="Arial" panose="020B0604020202020204" pitchFamily="34" charset="0"/>
              </a:rPr>
              <a:t>International Conference on Machine Learning</a:t>
            </a:r>
            <a:r>
              <a:rPr lang="en-US" sz="2400" b="0" i="0" dirty="0">
                <a:solidFill>
                  <a:srgbClr val="222222"/>
                </a:solidFill>
                <a:effectLst/>
                <a:latin typeface="Arial" panose="020B0604020202020204" pitchFamily="34" charset="0"/>
              </a:rPr>
              <a:t> (pp. 1898-1907). PMLR.</a:t>
            </a:r>
            <a:endParaRPr lang="en-US" sz="2400" dirty="0">
              <a:solidFill>
                <a:srgbClr val="222222"/>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tabLst>
                <a:tab pos="2558415" algn="l"/>
              </a:tabLst>
            </a:pPr>
            <a:r>
              <a:rPr lang="en-US" sz="24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Haonan</a:t>
            </a:r>
            <a:r>
              <a:rPr lang="en-US" sz="2400" dirty="0">
                <a:solidFill>
                  <a:srgbClr val="222222"/>
                </a:solidFill>
                <a:effectLst/>
                <a:latin typeface="Arial" panose="020B0604020202020204" pitchFamily="34" charset="0"/>
                <a:ea typeface="Calibri" panose="020F0502020204030204" pitchFamily="34" charset="0"/>
                <a:cs typeface="Arial" panose="020B0604020202020204" pitchFamily="34" charset="0"/>
              </a:rPr>
              <a:t>, Lu, et al. "Graph star net for generalized multi-task learning." </a:t>
            </a:r>
            <a:r>
              <a:rPr lang="en-US" sz="2400" i="1"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arXiv</a:t>
            </a:r>
            <a:r>
              <a:rPr lang="en-US" sz="24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 preprint arXiv:1906.12330</a:t>
            </a:r>
            <a:r>
              <a:rPr lang="en-US" sz="2400" dirty="0">
                <a:solidFill>
                  <a:srgbClr val="222222"/>
                </a:solidFill>
                <a:effectLst/>
                <a:latin typeface="Arial" panose="020B0604020202020204" pitchFamily="34" charset="0"/>
                <a:ea typeface="Calibri" panose="020F0502020204030204" pitchFamily="34" charset="0"/>
                <a:cs typeface="Arial" panose="020B0604020202020204" pitchFamily="34" charset="0"/>
              </a:rPr>
              <a:t> (2019).</a:t>
            </a:r>
          </a:p>
          <a:p>
            <a:pPr marL="0" marR="0">
              <a:lnSpc>
                <a:spcPct val="107000"/>
              </a:lnSpc>
              <a:spcBef>
                <a:spcPts val="0"/>
              </a:spcBef>
              <a:spcAft>
                <a:spcPts val="800"/>
              </a:spcAft>
              <a:tabLst>
                <a:tab pos="2558415" algn="l"/>
              </a:tabLst>
            </a:pPr>
            <a:r>
              <a:rPr lang="en-US" sz="2400" b="0" i="0" dirty="0" err="1">
                <a:solidFill>
                  <a:srgbClr val="222222"/>
                </a:solidFill>
                <a:effectLst/>
                <a:latin typeface="Arial" panose="020B0604020202020204" pitchFamily="34" charset="0"/>
              </a:rPr>
              <a:t>Tasdelen</a:t>
            </a:r>
            <a:r>
              <a:rPr lang="en-US" sz="2400" b="0" i="0" dirty="0">
                <a:solidFill>
                  <a:srgbClr val="222222"/>
                </a:solidFill>
                <a:effectLst/>
                <a:latin typeface="Arial" panose="020B0604020202020204" pitchFamily="34" charset="0"/>
              </a:rPr>
              <a:t>, A. and Sen, B., 2021. A hybrid CNN-LSTM model for pre-miRNA classification. </a:t>
            </a:r>
            <a:r>
              <a:rPr lang="en-US" sz="2400" b="0" i="1" dirty="0">
                <a:solidFill>
                  <a:srgbClr val="222222"/>
                </a:solidFill>
                <a:effectLst/>
                <a:latin typeface="Arial" panose="020B0604020202020204" pitchFamily="34" charset="0"/>
              </a:rPr>
              <a:t>Scientific reports</a:t>
            </a:r>
            <a:r>
              <a:rPr lang="en-US" sz="2400" b="0" i="0" dirty="0">
                <a:solidFill>
                  <a:srgbClr val="222222"/>
                </a:solidFill>
                <a:effectLst/>
                <a:latin typeface="Arial" panose="020B0604020202020204" pitchFamily="34" charset="0"/>
              </a:rPr>
              <a:t>, </a:t>
            </a:r>
            <a:r>
              <a:rPr lang="en-US" sz="2400" b="0" i="1" dirty="0">
                <a:solidFill>
                  <a:srgbClr val="222222"/>
                </a:solidFill>
                <a:effectLst/>
                <a:latin typeface="Arial" panose="020B0604020202020204" pitchFamily="34" charset="0"/>
              </a:rPr>
              <a:t>11</a:t>
            </a:r>
            <a:r>
              <a:rPr lang="en-US" sz="2400" b="0" i="0" dirty="0">
                <a:solidFill>
                  <a:srgbClr val="222222"/>
                </a:solidFill>
                <a:effectLst/>
                <a:latin typeface="Arial" panose="020B0604020202020204" pitchFamily="34" charset="0"/>
              </a:rPr>
              <a:t>(1), pp.1-9.</a:t>
            </a:r>
            <a:endParaRPr lang="en-US" sz="2400" dirty="0">
              <a:solidFill>
                <a:srgbClr val="222222"/>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tabLst>
                <a:tab pos="2558415" algn="l"/>
              </a:tabLst>
            </a:pPr>
            <a:r>
              <a:rPr lang="en-US" sz="2400" b="0" i="0" dirty="0" err="1">
                <a:solidFill>
                  <a:srgbClr val="222222"/>
                </a:solidFill>
                <a:effectLst/>
                <a:latin typeface="Arial" panose="020B0604020202020204" pitchFamily="34" charset="0"/>
              </a:rPr>
              <a:t>Xie</a:t>
            </a:r>
            <a:r>
              <a:rPr lang="en-US" sz="2400" b="0" i="0" dirty="0">
                <a:solidFill>
                  <a:srgbClr val="222222"/>
                </a:solidFill>
                <a:effectLst/>
                <a:latin typeface="Arial" panose="020B0604020202020204" pitchFamily="34" charset="0"/>
              </a:rPr>
              <a:t>, Q., Dai, Z., </a:t>
            </a:r>
            <a:r>
              <a:rPr lang="en-US" sz="2400" b="0" i="0" dirty="0" err="1">
                <a:solidFill>
                  <a:srgbClr val="222222"/>
                </a:solidFill>
                <a:effectLst/>
                <a:latin typeface="Arial" panose="020B0604020202020204" pitchFamily="34" charset="0"/>
              </a:rPr>
              <a:t>Hovy</a:t>
            </a:r>
            <a:r>
              <a:rPr lang="en-US" sz="2400" b="0" i="0" dirty="0">
                <a:solidFill>
                  <a:srgbClr val="222222"/>
                </a:solidFill>
                <a:effectLst/>
                <a:latin typeface="Arial" panose="020B0604020202020204" pitchFamily="34" charset="0"/>
              </a:rPr>
              <a:t>, E., Luong, T. and Le, Q., 2020. Unsupervised data augmentation for consistency training. </a:t>
            </a:r>
            <a:r>
              <a:rPr lang="en-US" sz="2400" b="0" i="1" dirty="0">
                <a:solidFill>
                  <a:srgbClr val="222222"/>
                </a:solidFill>
                <a:effectLst/>
                <a:latin typeface="Arial" panose="020B0604020202020204" pitchFamily="34" charset="0"/>
              </a:rPr>
              <a:t>Advances in Neural Information Processing Systems</a:t>
            </a:r>
            <a:r>
              <a:rPr lang="en-US" sz="2400" b="0" i="0" dirty="0">
                <a:solidFill>
                  <a:srgbClr val="222222"/>
                </a:solidFill>
                <a:effectLst/>
                <a:latin typeface="Arial" panose="020B0604020202020204" pitchFamily="34" charset="0"/>
              </a:rPr>
              <a:t>, </a:t>
            </a:r>
            <a:r>
              <a:rPr lang="en-US" sz="2400" b="0" i="1" dirty="0">
                <a:solidFill>
                  <a:srgbClr val="222222"/>
                </a:solidFill>
                <a:effectLst/>
                <a:latin typeface="Arial" panose="020B0604020202020204" pitchFamily="34" charset="0"/>
              </a:rPr>
              <a:t>33</a:t>
            </a:r>
            <a:r>
              <a:rPr lang="en-US" sz="2400" b="0" i="0" dirty="0">
                <a:solidFill>
                  <a:srgbClr val="222222"/>
                </a:solidFill>
                <a:effectLst/>
                <a:latin typeface="Arial" panose="020B0604020202020204" pitchFamily="34" charset="0"/>
              </a:rPr>
              <a:t>, pp.6256-6268.</a:t>
            </a:r>
            <a:endParaRPr lang="en-US" sz="2400" dirty="0">
              <a:solidFill>
                <a:srgbClr val="222222"/>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tabLst>
                <a:tab pos="2558415" algn="l"/>
              </a:tabLst>
            </a:pPr>
            <a:r>
              <a:rPr lang="en-US" sz="2400" b="0" i="0" dirty="0">
                <a:solidFill>
                  <a:srgbClr val="222222"/>
                </a:solidFill>
                <a:effectLst/>
                <a:latin typeface="Arial" panose="020B0604020202020204" pitchFamily="34" charset="0"/>
              </a:rPr>
              <a:t>Yang, Z., Dai, Z., Yang, Y., </a:t>
            </a:r>
            <a:r>
              <a:rPr lang="en-US" sz="2400" b="0" i="0" dirty="0" err="1">
                <a:solidFill>
                  <a:srgbClr val="222222"/>
                </a:solidFill>
                <a:effectLst/>
                <a:latin typeface="Arial" panose="020B0604020202020204" pitchFamily="34" charset="0"/>
              </a:rPr>
              <a:t>Carbonell</a:t>
            </a:r>
            <a:r>
              <a:rPr lang="en-US" sz="2400" b="0" i="0" dirty="0">
                <a:solidFill>
                  <a:srgbClr val="222222"/>
                </a:solidFill>
                <a:effectLst/>
                <a:latin typeface="Arial" panose="020B0604020202020204" pitchFamily="34" charset="0"/>
              </a:rPr>
              <a:t>, J., </a:t>
            </a:r>
            <a:r>
              <a:rPr lang="en-US" sz="2400" b="0" i="0" dirty="0" err="1">
                <a:solidFill>
                  <a:srgbClr val="222222"/>
                </a:solidFill>
                <a:effectLst/>
                <a:latin typeface="Arial" panose="020B0604020202020204" pitchFamily="34" charset="0"/>
              </a:rPr>
              <a:t>Salakhutdinov</a:t>
            </a:r>
            <a:r>
              <a:rPr lang="en-US" sz="2400" b="0" i="0" dirty="0">
                <a:solidFill>
                  <a:srgbClr val="222222"/>
                </a:solidFill>
                <a:effectLst/>
                <a:latin typeface="Arial" panose="020B0604020202020204" pitchFamily="34" charset="0"/>
              </a:rPr>
              <a:t>, R., &amp; Le Q, X. (1906). generalized autoregressive pretraining for language understanding. </a:t>
            </a:r>
            <a:r>
              <a:rPr lang="en-US" sz="2400" b="0" i="0" dirty="0" err="1">
                <a:solidFill>
                  <a:srgbClr val="222222"/>
                </a:solidFill>
                <a:effectLst/>
                <a:latin typeface="Arial" panose="020B0604020202020204" pitchFamily="34" charset="0"/>
              </a:rPr>
              <a:t>arXiv</a:t>
            </a:r>
            <a:r>
              <a:rPr lang="en-US" sz="2400" b="0" i="0" dirty="0">
                <a:solidFill>
                  <a:srgbClr val="222222"/>
                </a:solidFill>
                <a:effectLst/>
                <a:latin typeface="Arial" panose="020B0604020202020204" pitchFamily="34" charset="0"/>
              </a:rPr>
              <a:t> 2019; 1906.08237.</a:t>
            </a:r>
          </a:p>
        </p:txBody>
      </p:sp>
      <p:pic>
        <p:nvPicPr>
          <p:cNvPr id="45" name="Picture 4" descr="Related image">
            <a:extLst>
              <a:ext uri="{FF2B5EF4-FFF2-40B4-BE49-F238E27FC236}">
                <a16:creationId xmlns:a16="http://schemas.microsoft.com/office/drawing/2014/main" id="{68C61844-50D9-47A4-9703-D9E17B76DD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397" y="1404102"/>
            <a:ext cx="1696013" cy="55280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B2BF8A15-9ABC-46D6-8591-637EACF8F644}"/>
              </a:ext>
            </a:extLst>
          </p:cNvPr>
          <p:cNvSpPr txBox="1"/>
          <p:nvPr/>
        </p:nvSpPr>
        <p:spPr>
          <a:xfrm>
            <a:off x="295065" y="19000928"/>
            <a:ext cx="7908514" cy="2508379"/>
          </a:xfrm>
          <a:prstGeom prst="rect">
            <a:avLst/>
          </a:prstGeom>
          <a:noFill/>
        </p:spPr>
        <p:txBody>
          <a:bodyPr wrap="square" rtlCol="0">
            <a:spAutoFit/>
          </a:bodyPr>
          <a:lstStyle/>
          <a:p>
            <a:pPr>
              <a:spcAft>
                <a:spcPts val="1200"/>
              </a:spcAft>
            </a:pPr>
            <a:r>
              <a:rPr lang="en-US" sz="2700" b="1" dirty="0">
                <a:latin typeface="Arial" panose="020B0604020202020204" pitchFamily="34" charset="0"/>
                <a:cs typeface="Arial" panose="020B0604020202020204" pitchFamily="34" charset="0"/>
              </a:rPr>
              <a:t>The Five (5) NLP Models</a:t>
            </a:r>
          </a:p>
          <a:p>
            <a:pPr lvl="0"/>
            <a:r>
              <a:rPr lang="en-US" sz="2400" b="1" dirty="0" err="1">
                <a:solidFill>
                  <a:prstClr val="black"/>
                </a:solidFill>
                <a:latin typeface="Arial" panose="020B0604020202020204" pitchFamily="34" charset="0"/>
                <a:cs typeface="Arial" panose="020B0604020202020204" pitchFamily="34" charset="0"/>
              </a:rPr>
              <a:t>XLNet</a:t>
            </a:r>
            <a:r>
              <a:rPr lang="en-US" sz="2400" b="1" dirty="0">
                <a:solidFill>
                  <a:prstClr val="black"/>
                </a:solidFill>
                <a:latin typeface="Arial" panose="020B0604020202020204" pitchFamily="34" charset="0"/>
                <a:cs typeface="Arial" panose="020B0604020202020204" pitchFamily="34" charset="0"/>
              </a:rPr>
              <a:t> Model: </a:t>
            </a:r>
            <a:r>
              <a:rPr lang="en-US" sz="2400" dirty="0">
                <a:latin typeface="Arial" panose="020B0604020202020204" pitchFamily="34" charset="0"/>
                <a:cs typeface="Arial" panose="020B0604020202020204" pitchFamily="34" charset="0"/>
              </a:rPr>
              <a:t>a generalized autoregressive language model that learns unsupervised representations of text sequences and incorporates modelling techniques from Autoencoder(AE) models(BERT) into Auto-regressive (AR) models while avoiding limitations of AE</a:t>
            </a:r>
          </a:p>
        </p:txBody>
      </p:sp>
      <p:pic>
        <p:nvPicPr>
          <p:cNvPr id="1026" name="Picture 2" descr="Architecture of XLNet. | Download Scientific Diagram">
            <a:extLst>
              <a:ext uri="{FF2B5EF4-FFF2-40B4-BE49-F238E27FC236}">
                <a16:creationId xmlns:a16="http://schemas.microsoft.com/office/drawing/2014/main" id="{A277723D-B79F-4726-BCB8-E95E204A33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3084" y="3409978"/>
            <a:ext cx="7220668" cy="288757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75F3A599-D75F-4685-ADFB-AC02D47C9784}"/>
              </a:ext>
            </a:extLst>
          </p:cNvPr>
          <p:cNvSpPr txBox="1"/>
          <p:nvPr/>
        </p:nvSpPr>
        <p:spPr>
          <a:xfrm>
            <a:off x="505358" y="11977739"/>
            <a:ext cx="7749733" cy="3785652"/>
          </a:xfrm>
          <a:prstGeom prst="rect">
            <a:avLst/>
          </a:prstGeom>
          <a:noFill/>
        </p:spPr>
        <p:txBody>
          <a:bodyPr wrap="square" rtlCol="0">
            <a:spAutoFit/>
          </a:bodyPr>
          <a:lstStyle/>
          <a:p>
            <a:pPr>
              <a:spcAft>
                <a:spcPts val="1200"/>
              </a:spcAft>
            </a:pPr>
            <a:r>
              <a:rPr lang="en-US" sz="2400" dirty="0">
                <a:solidFill>
                  <a:prstClr val="black"/>
                </a:solidFill>
                <a:latin typeface="Arial" panose="020B0604020202020204" pitchFamily="34" charset="0"/>
                <a:cs typeface="Arial" panose="020B0604020202020204" pitchFamily="34" charset="0"/>
              </a:rPr>
              <a:t>To achieve the above stated objectives, a review of electronic literature on five NLP models was conducted to identify relevant articles on them. For comparison of the models based on accuracy, only articles that implemented the models using the same dataset (IMDb dataset) are included in the study. The five models includes XLNET, </a:t>
            </a:r>
            <a:r>
              <a:rPr lang="en-US" sz="2400" dirty="0" err="1">
                <a:solidFill>
                  <a:prstClr val="black"/>
                </a:solidFill>
                <a:latin typeface="Arial" panose="020B0604020202020204" pitchFamily="34" charset="0"/>
                <a:cs typeface="Arial" panose="020B0604020202020204" pitchFamily="34" charset="0"/>
              </a:rPr>
              <a:t>GraphStar</a:t>
            </a:r>
            <a:r>
              <a:rPr lang="en-US" sz="2400" dirty="0">
                <a:solidFill>
                  <a:prstClr val="black"/>
                </a:solidFill>
                <a:latin typeface="Arial" panose="020B0604020202020204" pitchFamily="34" charset="0"/>
                <a:cs typeface="Arial" panose="020B0604020202020204" pitchFamily="34" charset="0"/>
              </a:rPr>
              <a:t>, BERT large, CNN + LSTM, and Modified LMU. The IMDb dataset consists of 50,000 reviews split between train and test datasets and two labels of positive and negative.</a:t>
            </a:r>
          </a:p>
        </p:txBody>
      </p:sp>
      <p:sp>
        <p:nvSpPr>
          <p:cNvPr id="40" name="Rectangle: Rounded Corners 39">
            <a:extLst>
              <a:ext uri="{FF2B5EF4-FFF2-40B4-BE49-F238E27FC236}">
                <a16:creationId xmlns:a16="http://schemas.microsoft.com/office/drawing/2014/main" id="{167C5B06-AE83-44FE-978C-3DCDE059297A}"/>
              </a:ext>
            </a:extLst>
          </p:cNvPr>
          <p:cNvSpPr/>
          <p:nvPr/>
        </p:nvSpPr>
        <p:spPr>
          <a:xfrm>
            <a:off x="289713" y="18359585"/>
            <a:ext cx="7749733" cy="56667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RESULTS</a:t>
            </a:r>
          </a:p>
        </p:txBody>
      </p:sp>
      <p:sp>
        <p:nvSpPr>
          <p:cNvPr id="41" name="TextBox 40">
            <a:extLst>
              <a:ext uri="{FF2B5EF4-FFF2-40B4-BE49-F238E27FC236}">
                <a16:creationId xmlns:a16="http://schemas.microsoft.com/office/drawing/2014/main" id="{774F1E2B-CF0F-46D8-AFAD-219447B043A1}"/>
              </a:ext>
            </a:extLst>
          </p:cNvPr>
          <p:cNvSpPr txBox="1"/>
          <p:nvPr/>
        </p:nvSpPr>
        <p:spPr>
          <a:xfrm>
            <a:off x="8472416" y="6187266"/>
            <a:ext cx="7781365" cy="430887"/>
          </a:xfrm>
          <a:prstGeom prst="rect">
            <a:avLst/>
          </a:prstGeom>
          <a:noFill/>
        </p:spPr>
        <p:txBody>
          <a:bodyPr wrap="square" rtlCol="0">
            <a:spAutoFit/>
          </a:bodyPr>
          <a:lstStyle/>
          <a:p>
            <a:pPr algn="ctr"/>
            <a:r>
              <a:rPr lang="en-US" sz="2200" dirty="0" err="1">
                <a:latin typeface="Arial" panose="020B0604020202020204" pitchFamily="34" charset="0"/>
                <a:cs typeface="Arial" panose="020B0604020202020204" pitchFamily="34" charset="0"/>
              </a:rPr>
              <a:t>XLNet</a:t>
            </a:r>
            <a:r>
              <a:rPr lang="en-US" sz="2200" dirty="0">
                <a:latin typeface="Arial" panose="020B0604020202020204" pitchFamily="34" charset="0"/>
                <a:cs typeface="Arial" panose="020B0604020202020204" pitchFamily="34" charset="0"/>
              </a:rPr>
              <a:t> Architecture (Ahmed et al, 2021)</a:t>
            </a:r>
          </a:p>
        </p:txBody>
      </p:sp>
      <p:pic>
        <p:nvPicPr>
          <p:cNvPr id="15" name="Picture 14">
            <a:extLst>
              <a:ext uri="{FF2B5EF4-FFF2-40B4-BE49-F238E27FC236}">
                <a16:creationId xmlns:a16="http://schemas.microsoft.com/office/drawing/2014/main" id="{3B1A35E4-59CA-4840-927B-E9375EF213A5}"/>
              </a:ext>
            </a:extLst>
          </p:cNvPr>
          <p:cNvPicPr>
            <a:picLocks noChangeAspect="1"/>
          </p:cNvPicPr>
          <p:nvPr/>
        </p:nvPicPr>
        <p:blipFill>
          <a:blip r:embed="rId6"/>
          <a:stretch>
            <a:fillRect/>
          </a:stretch>
        </p:blipFill>
        <p:spPr>
          <a:xfrm>
            <a:off x="9232489" y="8299057"/>
            <a:ext cx="5574891" cy="2163336"/>
          </a:xfrm>
          <a:prstGeom prst="rect">
            <a:avLst/>
          </a:prstGeom>
        </p:spPr>
      </p:pic>
      <p:sp>
        <p:nvSpPr>
          <p:cNvPr id="48" name="TextBox 47">
            <a:extLst>
              <a:ext uri="{FF2B5EF4-FFF2-40B4-BE49-F238E27FC236}">
                <a16:creationId xmlns:a16="http://schemas.microsoft.com/office/drawing/2014/main" id="{630BD46A-8EA1-42E9-8220-234F3CF82145}"/>
              </a:ext>
            </a:extLst>
          </p:cNvPr>
          <p:cNvSpPr txBox="1"/>
          <p:nvPr/>
        </p:nvSpPr>
        <p:spPr>
          <a:xfrm>
            <a:off x="8218583" y="10459561"/>
            <a:ext cx="7781365" cy="430887"/>
          </a:xfrm>
          <a:prstGeom prst="rect">
            <a:avLst/>
          </a:prstGeom>
          <a:noFill/>
        </p:spPr>
        <p:txBody>
          <a:bodyPr wrap="square" rtlCol="0">
            <a:spAutoFit/>
          </a:bodyPr>
          <a:lstStyle/>
          <a:p>
            <a:pPr algn="ctr"/>
            <a:r>
              <a:rPr lang="en-US" sz="2200" dirty="0" err="1">
                <a:latin typeface="Arial" panose="020B0604020202020204" pitchFamily="34" charset="0"/>
                <a:cs typeface="Arial" panose="020B0604020202020204" pitchFamily="34" charset="0"/>
              </a:rPr>
              <a:t>GraphStar</a:t>
            </a:r>
            <a:r>
              <a:rPr lang="en-US" sz="2200" dirty="0">
                <a:latin typeface="Arial" panose="020B0604020202020204" pitchFamily="34" charset="0"/>
                <a:cs typeface="Arial" panose="020B0604020202020204" pitchFamily="34" charset="0"/>
              </a:rPr>
              <a:t> Model Architecture (</a:t>
            </a:r>
            <a:r>
              <a:rPr lang="en-US" sz="2200" dirty="0" err="1">
                <a:latin typeface="Arial" panose="020B0604020202020204" pitchFamily="34" charset="0"/>
                <a:cs typeface="Arial" panose="020B0604020202020204" pitchFamily="34" charset="0"/>
              </a:rPr>
              <a:t>Haonan</a:t>
            </a:r>
            <a:r>
              <a:rPr lang="en-US" sz="2200" dirty="0">
                <a:latin typeface="Arial" panose="020B0604020202020204" pitchFamily="34" charset="0"/>
                <a:cs typeface="Arial" panose="020B0604020202020204" pitchFamily="34" charset="0"/>
              </a:rPr>
              <a:t> et al, 2019)</a:t>
            </a:r>
          </a:p>
        </p:txBody>
      </p:sp>
      <p:sp>
        <p:nvSpPr>
          <p:cNvPr id="49" name="TextBox 48">
            <a:extLst>
              <a:ext uri="{FF2B5EF4-FFF2-40B4-BE49-F238E27FC236}">
                <a16:creationId xmlns:a16="http://schemas.microsoft.com/office/drawing/2014/main" id="{15495B7A-A861-4F19-AA00-5A97F052B18C}"/>
              </a:ext>
            </a:extLst>
          </p:cNvPr>
          <p:cNvSpPr txBox="1"/>
          <p:nvPr/>
        </p:nvSpPr>
        <p:spPr>
          <a:xfrm>
            <a:off x="8490258" y="11055153"/>
            <a:ext cx="7908514" cy="1938992"/>
          </a:xfrm>
          <a:prstGeom prst="rect">
            <a:avLst/>
          </a:prstGeom>
          <a:noFill/>
        </p:spPr>
        <p:txBody>
          <a:bodyPr wrap="square" rtlCol="0">
            <a:spAutoFit/>
          </a:bodyPr>
          <a:lstStyle/>
          <a:p>
            <a:pPr lvl="0"/>
            <a:r>
              <a:rPr lang="en-US" sz="2400" b="1" dirty="0">
                <a:solidFill>
                  <a:prstClr val="black"/>
                </a:solidFill>
                <a:latin typeface="Arial" panose="020B0604020202020204" pitchFamily="34" charset="0"/>
                <a:cs typeface="Arial" panose="020B0604020202020204" pitchFamily="34" charset="0"/>
              </a:rPr>
              <a:t>BERT Model: </a:t>
            </a:r>
            <a:r>
              <a:rPr lang="en-US" sz="2400" dirty="0">
                <a:latin typeface="Arial" panose="020B0604020202020204" pitchFamily="34" charset="0"/>
                <a:cs typeface="Arial" panose="020B0604020202020204" pitchFamily="34" charset="0"/>
              </a:rPr>
              <a:t>Bidirectional Encoder Representations from Transformers (BERT) is a pre-trained transformer-based machine learning technique for NLP developed by Google. It uses a transformer, an attention mechanism that learns contextual relations between  words in a text.</a:t>
            </a:r>
          </a:p>
        </p:txBody>
      </p:sp>
      <p:pic>
        <p:nvPicPr>
          <p:cNvPr id="1030" name="Picture 6" descr="Transformer Encoder Architecture BERT or Bidirectional Encoder... |  Download Scientific Diagram">
            <a:extLst>
              <a:ext uri="{FF2B5EF4-FFF2-40B4-BE49-F238E27FC236}">
                <a16:creationId xmlns:a16="http://schemas.microsoft.com/office/drawing/2014/main" id="{39D4B97F-247D-4912-8108-DA3854A1BC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7344" y="12994145"/>
            <a:ext cx="4513350" cy="4441286"/>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F194DF76-BE9D-4D88-B7AE-526AB6BF920A}"/>
              </a:ext>
            </a:extLst>
          </p:cNvPr>
          <p:cNvSpPr txBox="1"/>
          <p:nvPr/>
        </p:nvSpPr>
        <p:spPr>
          <a:xfrm>
            <a:off x="8311698" y="17429775"/>
            <a:ext cx="7781365"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BERT Model Architecture (</a:t>
            </a:r>
            <a:r>
              <a:rPr lang="en-US" sz="2200" dirty="0" err="1">
                <a:latin typeface="Arial" panose="020B0604020202020204" pitchFamily="34" charset="0"/>
                <a:cs typeface="Arial" panose="020B0604020202020204" pitchFamily="34" charset="0"/>
              </a:rPr>
              <a:t>Rahali</a:t>
            </a:r>
            <a:r>
              <a:rPr lang="en-US" sz="2200" dirty="0">
                <a:latin typeface="Arial" panose="020B0604020202020204" pitchFamily="34" charset="0"/>
                <a:cs typeface="Arial" panose="020B0604020202020204" pitchFamily="34" charset="0"/>
              </a:rPr>
              <a:t> et al, 2021)</a:t>
            </a:r>
          </a:p>
        </p:txBody>
      </p:sp>
      <p:sp>
        <p:nvSpPr>
          <p:cNvPr id="52" name="TextBox 51">
            <a:extLst>
              <a:ext uri="{FF2B5EF4-FFF2-40B4-BE49-F238E27FC236}">
                <a16:creationId xmlns:a16="http://schemas.microsoft.com/office/drawing/2014/main" id="{0948F165-49FD-4C29-B50A-6F2F8B857642}"/>
              </a:ext>
            </a:extLst>
          </p:cNvPr>
          <p:cNvSpPr txBox="1"/>
          <p:nvPr/>
        </p:nvSpPr>
        <p:spPr>
          <a:xfrm>
            <a:off x="8438746" y="18288717"/>
            <a:ext cx="7908514" cy="1938992"/>
          </a:xfrm>
          <a:prstGeom prst="rect">
            <a:avLst/>
          </a:prstGeom>
          <a:noFill/>
        </p:spPr>
        <p:txBody>
          <a:bodyPr wrap="square" rtlCol="0">
            <a:spAutoFit/>
          </a:bodyPr>
          <a:lstStyle/>
          <a:p>
            <a:pPr lvl="0"/>
            <a:r>
              <a:rPr lang="en-US" sz="2400" b="1" dirty="0">
                <a:solidFill>
                  <a:prstClr val="black"/>
                </a:solidFill>
                <a:latin typeface="Arial" panose="020B0604020202020204" pitchFamily="34" charset="0"/>
                <a:cs typeface="Arial" panose="020B0604020202020204" pitchFamily="34" charset="0"/>
              </a:rPr>
              <a:t>CNN+LSTM Model: </a:t>
            </a:r>
            <a:r>
              <a:rPr lang="en-US" sz="2400" dirty="0">
                <a:latin typeface="Arial" panose="020B0604020202020204" pitchFamily="34" charset="0"/>
                <a:cs typeface="Arial" panose="020B0604020202020204" pitchFamily="34" charset="0"/>
              </a:rPr>
              <a:t>CNN+LSTM model combines CNN layers for feature extraction from input data with LSTM layers for sequence prediction. It is designed to solve visual time series prediction issues and generate textual annotations from image sequences.</a:t>
            </a:r>
          </a:p>
        </p:txBody>
      </p:sp>
      <p:pic>
        <p:nvPicPr>
          <p:cNvPr id="17" name="Picture 8" descr="A hybrid CNN-LSTM model for pre-miRNA classification | Scientific Reports">
            <a:extLst>
              <a:ext uri="{FF2B5EF4-FFF2-40B4-BE49-F238E27FC236}">
                <a16:creationId xmlns:a16="http://schemas.microsoft.com/office/drawing/2014/main" id="{3538D024-FE6C-490D-BECF-A4CE05CE5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86694" y="3495999"/>
            <a:ext cx="6052047" cy="28317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0548C6F7-65FD-4510-BA64-C66AB1B85405}"/>
              </a:ext>
            </a:extLst>
          </p:cNvPr>
          <p:cNvSpPr txBox="1"/>
          <p:nvPr/>
        </p:nvSpPr>
        <p:spPr>
          <a:xfrm>
            <a:off x="16727134" y="6349940"/>
            <a:ext cx="7781365"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CNN+LSTM Model Architecture (</a:t>
            </a:r>
            <a:r>
              <a:rPr lang="en-US" sz="2200" dirty="0" err="1">
                <a:latin typeface="Arial" panose="020B0604020202020204" pitchFamily="34" charset="0"/>
                <a:cs typeface="Arial" panose="020B0604020202020204" pitchFamily="34" charset="0"/>
              </a:rPr>
              <a:t>Tasdelen</a:t>
            </a:r>
            <a:r>
              <a:rPr lang="en-US" sz="2200" dirty="0">
                <a:latin typeface="Arial" panose="020B0604020202020204" pitchFamily="34" charset="0"/>
                <a:cs typeface="Arial" panose="020B0604020202020204" pitchFamily="34" charset="0"/>
              </a:rPr>
              <a:t> &amp; Sen, 2021)</a:t>
            </a:r>
          </a:p>
        </p:txBody>
      </p:sp>
      <p:sp>
        <p:nvSpPr>
          <p:cNvPr id="56" name="TextBox 55">
            <a:extLst>
              <a:ext uri="{FF2B5EF4-FFF2-40B4-BE49-F238E27FC236}">
                <a16:creationId xmlns:a16="http://schemas.microsoft.com/office/drawing/2014/main" id="{5C40491C-8401-47E4-B5D1-D8731A288D17}"/>
              </a:ext>
            </a:extLst>
          </p:cNvPr>
          <p:cNvSpPr txBox="1"/>
          <p:nvPr/>
        </p:nvSpPr>
        <p:spPr>
          <a:xfrm>
            <a:off x="16663559" y="6977204"/>
            <a:ext cx="7908514" cy="2308324"/>
          </a:xfrm>
          <a:prstGeom prst="rect">
            <a:avLst/>
          </a:prstGeom>
          <a:noFill/>
        </p:spPr>
        <p:txBody>
          <a:bodyPr wrap="square" rtlCol="0">
            <a:spAutoFit/>
          </a:bodyPr>
          <a:lstStyle/>
          <a:p>
            <a:pPr lvl="0"/>
            <a:r>
              <a:rPr lang="en-US" sz="2400" b="1" dirty="0">
                <a:solidFill>
                  <a:prstClr val="black"/>
                </a:solidFill>
                <a:latin typeface="Arial" panose="020B0604020202020204" pitchFamily="34" charset="0"/>
                <a:cs typeface="Arial" panose="020B0604020202020204" pitchFamily="34" charset="0"/>
              </a:rPr>
              <a:t>Modified LMU Model: </a:t>
            </a:r>
            <a:r>
              <a:rPr lang="en-US" sz="2400" dirty="0">
                <a:latin typeface="Arial" panose="020B0604020202020204" pitchFamily="34" charset="0"/>
                <a:cs typeface="Arial" panose="020B0604020202020204" pitchFamily="34" charset="0"/>
              </a:rPr>
              <a:t>LMU is a recurrent neural network that leverage the linear time-invariant (LTI) memory component of the LMU to construct a simplified variant that can be parallelized during training (and yet executed as an RNN during inference), thus overcoming a well-known limitation of training RNNs on GPUs.</a:t>
            </a:r>
          </a:p>
        </p:txBody>
      </p:sp>
      <p:sp>
        <p:nvSpPr>
          <p:cNvPr id="58" name="TextBox 57">
            <a:extLst>
              <a:ext uri="{FF2B5EF4-FFF2-40B4-BE49-F238E27FC236}">
                <a16:creationId xmlns:a16="http://schemas.microsoft.com/office/drawing/2014/main" id="{5F3AF59A-610A-411E-A644-BBE0CE3CB2CB}"/>
              </a:ext>
            </a:extLst>
          </p:cNvPr>
          <p:cNvSpPr txBox="1"/>
          <p:nvPr/>
        </p:nvSpPr>
        <p:spPr>
          <a:xfrm>
            <a:off x="16605096" y="9613379"/>
            <a:ext cx="7749733" cy="523220"/>
          </a:xfrm>
          <a:prstGeom prst="rect">
            <a:avLst/>
          </a:prstGeom>
          <a:noFill/>
        </p:spPr>
        <p:txBody>
          <a:bodyPr wrap="square" rtlCol="0">
            <a:spAutoFit/>
          </a:bodyPr>
          <a:lstStyle/>
          <a:p>
            <a:pPr lvl="0" algn="ctr">
              <a:spcAft>
                <a:spcPts val="1200"/>
              </a:spcAft>
            </a:pPr>
            <a:r>
              <a:rPr lang="en-US" sz="2800" b="1" dirty="0">
                <a:solidFill>
                  <a:prstClr val="black"/>
                </a:solidFill>
                <a:latin typeface="Arial" panose="020B0604020202020204" pitchFamily="34" charset="0"/>
                <a:cs typeface="Arial" panose="020B0604020202020204" pitchFamily="34" charset="0"/>
              </a:rPr>
              <a:t>Accuracy Comparison of the 5 Models </a:t>
            </a:r>
            <a:endParaRPr lang="en-US" sz="2400" dirty="0">
              <a:latin typeface="Arial" panose="020B0604020202020204" pitchFamily="34" charset="0"/>
              <a:cs typeface="Arial" panose="020B0604020202020204" pitchFamily="34" charset="0"/>
            </a:endParaRPr>
          </a:p>
        </p:txBody>
      </p:sp>
      <p:sp>
        <p:nvSpPr>
          <p:cNvPr id="65" name="Rectangle: Rounded Corners 64">
            <a:extLst>
              <a:ext uri="{FF2B5EF4-FFF2-40B4-BE49-F238E27FC236}">
                <a16:creationId xmlns:a16="http://schemas.microsoft.com/office/drawing/2014/main" id="{C3B3F54A-61C9-49D7-8BD9-80E44C7C1860}"/>
              </a:ext>
            </a:extLst>
          </p:cNvPr>
          <p:cNvSpPr/>
          <p:nvPr/>
        </p:nvSpPr>
        <p:spPr>
          <a:xfrm>
            <a:off x="24813023" y="8967607"/>
            <a:ext cx="7749733" cy="566671"/>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REFERENCES</a:t>
            </a:r>
          </a:p>
        </p:txBody>
      </p:sp>
      <p:graphicFrame>
        <p:nvGraphicFramePr>
          <p:cNvPr id="66" name="Chart 65">
            <a:extLst>
              <a:ext uri="{FF2B5EF4-FFF2-40B4-BE49-F238E27FC236}">
                <a16:creationId xmlns:a16="http://schemas.microsoft.com/office/drawing/2014/main" id="{D43ED2A3-A27A-43FA-BC61-D515C839897C}"/>
              </a:ext>
            </a:extLst>
          </p:cNvPr>
          <p:cNvGraphicFramePr>
            <a:graphicFrameLocks/>
          </p:cNvGraphicFramePr>
          <p:nvPr>
            <p:extLst>
              <p:ext uri="{D42A27DB-BD31-4B8C-83A1-F6EECF244321}">
                <p14:modId xmlns:p14="http://schemas.microsoft.com/office/powerpoint/2010/main" val="1041742274"/>
              </p:ext>
            </p:extLst>
          </p:nvPr>
        </p:nvGraphicFramePr>
        <p:xfrm>
          <a:off x="16660564" y="10283078"/>
          <a:ext cx="7749734" cy="5398535"/>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25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15E26A6F528449992BB3146F968E92" ma:contentTypeVersion="14" ma:contentTypeDescription="Create a new document." ma:contentTypeScope="" ma:versionID="61cc51c94e8bf4d9cc81904c73995c75">
  <xsd:schema xmlns:xsd="http://www.w3.org/2001/XMLSchema" xmlns:xs="http://www.w3.org/2001/XMLSchema" xmlns:p="http://schemas.microsoft.com/office/2006/metadata/properties" xmlns:ns3="e1a38a41-e9ff-4d0d-9aa1-79f7a4c5cdf8" xmlns:ns4="cd4511d2-e707-47de-ae4f-1ce132c85e29" targetNamespace="http://schemas.microsoft.com/office/2006/metadata/properties" ma:root="true" ma:fieldsID="7c8a679aa0fc993673b4f52429a2210c" ns3:_="" ns4:_="">
    <xsd:import namespace="e1a38a41-e9ff-4d0d-9aa1-79f7a4c5cdf8"/>
    <xsd:import namespace="cd4511d2-e707-47de-ae4f-1ce132c85e2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38a41-e9ff-4d0d-9aa1-79f7a4c5cd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4511d2-e707-47de-ae4f-1ce132c85e2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E0BFFB-FB29-46F1-9DE4-DE142E90F686}">
  <ds:schemaRefs>
    <ds:schemaRef ds:uri="http://schemas.microsoft.com/sharepoint/v3/contenttype/forms"/>
  </ds:schemaRefs>
</ds:datastoreItem>
</file>

<file path=customXml/itemProps2.xml><?xml version="1.0" encoding="utf-8"?>
<ds:datastoreItem xmlns:ds="http://schemas.openxmlformats.org/officeDocument/2006/customXml" ds:itemID="{9F570712-4C26-4F02-809D-4040BA8A9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38a41-e9ff-4d0d-9aa1-79f7a4c5cdf8"/>
    <ds:schemaRef ds:uri="cd4511d2-e707-47de-ae4f-1ce132c85e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0D1BE-B880-4FFD-A3AA-C6F54DE50B95}">
  <ds:schemaRefs>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cd4511d2-e707-47de-ae4f-1ce132c85e29"/>
    <ds:schemaRef ds:uri="e1a38a41-e9ff-4d0d-9aa1-79f7a4c5cdf8"/>
  </ds:schemaRefs>
</ds:datastoreItem>
</file>

<file path=docProps/app.xml><?xml version="1.0" encoding="utf-8"?>
<Properties xmlns="http://schemas.openxmlformats.org/officeDocument/2006/extended-properties" xmlns:vt="http://schemas.openxmlformats.org/officeDocument/2006/docPropsVTypes">
  <Template>Office Theme</Template>
  <TotalTime>4050</TotalTime>
  <Words>934</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Chinedu Okonkwo</dc:creator>
  <cp:lastModifiedBy>Chinedu Okonkwo</cp:lastModifiedBy>
  <cp:revision>16</cp:revision>
  <dcterms:created xsi:type="dcterms:W3CDTF">2022-03-21T14:21:25Z</dcterms:created>
  <dcterms:modified xsi:type="dcterms:W3CDTF">2022-04-29T03:02:38Z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0x0101009B15E26A6F528449992BB3146F968E92</vt:lpwstr>
  </property>
</Properties>
</file>