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492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0EC56-18F7-4985-8A9B-2FF84003A3F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DB3-15CA-46BA-B395-0D730842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7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DB3-15CA-46BA-B395-0D730842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DB3-15CA-46BA-B395-0D730842D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Bootstrap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kerangka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CSS yang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terbuka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bebas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merancang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situs web dan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web.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Kerangka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berisi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templat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desain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berbasis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HTML dan CSS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tipografi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formulir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navigasi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komponen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antarmuka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juga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ekstensi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opsional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DB3-15CA-46BA-B395-0D730842D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CABD-1DC0-A52C-E939-FE75C5602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25978"/>
            <a:ext cx="6815669" cy="15155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dirty="0"/>
              <a:t>Ryan Agung Samudra</a:t>
            </a:r>
            <a:br>
              <a:rPr lang="en-US" dirty="0"/>
            </a:br>
            <a:r>
              <a:rPr lang="en-US" sz="4000" dirty="0" err="1"/>
              <a:t>Magelang</a:t>
            </a:r>
            <a:r>
              <a:rPr lang="en-US" sz="4000" dirty="0"/>
              <a:t>, </a:t>
            </a:r>
            <a:r>
              <a:rPr lang="en-US" sz="4000" dirty="0" err="1"/>
              <a:t>Jawa</a:t>
            </a:r>
            <a:r>
              <a:rPr lang="en-US" sz="4000" dirty="0"/>
              <a:t> Tengah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F8E2-63DC-2D0B-4EBD-670D2D78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16" y="2222697"/>
            <a:ext cx="10169768" cy="2201592"/>
          </a:xfrm>
        </p:spPr>
        <p:txBody>
          <a:bodyPr>
            <a:normAutofit/>
          </a:bodyPr>
          <a:lstStyle/>
          <a:p>
            <a:r>
              <a:rPr lang="en-US" sz="4800" dirty="0"/>
              <a:t>PEMBUATAN WEBSITE  </a:t>
            </a:r>
            <a:br>
              <a:rPr lang="en-US" sz="4800" dirty="0"/>
            </a:br>
            <a:r>
              <a:rPr lang="en-US" sz="4800" dirty="0"/>
              <a:t>COFFEE-SHOP</a:t>
            </a:r>
          </a:p>
        </p:txBody>
      </p:sp>
    </p:spTree>
    <p:extLst>
      <p:ext uri="{BB962C8B-B14F-4D97-AF65-F5344CB8AC3E}">
        <p14:creationId xmlns:p14="http://schemas.microsoft.com/office/powerpoint/2010/main" val="8775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294-CDB7-D730-5868-24DB5DD0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F9C-96BF-BA54-AF00-2C89AABB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C54CD-77D6-AE36-0E95-5C10AC23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5" r="1462" b="5824"/>
          <a:stretch/>
        </p:blipFill>
        <p:spPr>
          <a:xfrm>
            <a:off x="370662" y="440918"/>
            <a:ext cx="11450675" cy="59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7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49CB-3B7B-4DF2-8C52-4549B4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18677"/>
            <a:ext cx="9601196" cy="1303867"/>
          </a:xfrm>
        </p:spPr>
        <p:txBody>
          <a:bodyPr>
            <a:noAutofit/>
          </a:bodyPr>
          <a:lstStyle/>
          <a:p>
            <a:r>
              <a:rPr lang="en-US" sz="3600" dirty="0" err="1"/>
              <a:t>Teknologi</a:t>
            </a:r>
            <a:r>
              <a:rPr lang="en-US" sz="3600" dirty="0"/>
              <a:t> yang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pembuatan</a:t>
            </a:r>
            <a:r>
              <a:rPr lang="en-US" sz="3600" dirty="0"/>
              <a:t> website</a:t>
            </a:r>
          </a:p>
        </p:txBody>
      </p:sp>
      <p:pic>
        <p:nvPicPr>
          <p:cNvPr id="1026" name="Picture 2" descr="Belajar Web Design : Membuat Layout dengan HTML CSS - WebHozz Blog">
            <a:extLst>
              <a:ext uri="{FF2B5EF4-FFF2-40B4-BE49-F238E27FC236}">
                <a16:creationId xmlns:a16="http://schemas.microsoft.com/office/drawing/2014/main" id="{3321CC45-4042-CD74-EFE7-7C460F795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17" y="2802488"/>
            <a:ext cx="5131566" cy="273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2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910B-574A-7E7D-B953-B92B095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90BB-503C-42B2-63C4-7C348291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F70CA-C75E-A09C-200A-5924E20D3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99" r="1231" b="5026"/>
          <a:stretch/>
        </p:blipFill>
        <p:spPr>
          <a:xfrm>
            <a:off x="239151" y="402698"/>
            <a:ext cx="11713698" cy="60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1AA5-3001-1310-404E-D442DCDE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22321"/>
            <a:ext cx="9601196" cy="1303867"/>
          </a:xfrm>
        </p:spPr>
        <p:txBody>
          <a:bodyPr/>
          <a:lstStyle/>
          <a:p>
            <a:r>
              <a:rPr lang="en-US" dirty="0"/>
              <a:t>LANJUT KE DEMO WEBSITE</a:t>
            </a:r>
          </a:p>
        </p:txBody>
      </p:sp>
    </p:spTree>
    <p:extLst>
      <p:ext uri="{BB962C8B-B14F-4D97-AF65-F5344CB8AC3E}">
        <p14:creationId xmlns:p14="http://schemas.microsoft.com/office/powerpoint/2010/main" val="34149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A3AF-2197-B956-C6EB-958DFD4C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1" y="2153920"/>
            <a:ext cx="10408918" cy="2062479"/>
          </a:xfrm>
        </p:spPr>
        <p:txBody>
          <a:bodyPr>
            <a:normAutofit/>
          </a:bodyPr>
          <a:lstStyle/>
          <a:p>
            <a:r>
              <a:rPr lang="en-US" sz="6000" dirty="0"/>
              <a:t>Tanya Jawab Yuk</a:t>
            </a:r>
          </a:p>
        </p:txBody>
      </p:sp>
    </p:spTree>
    <p:extLst>
      <p:ext uri="{BB962C8B-B14F-4D97-AF65-F5344CB8AC3E}">
        <p14:creationId xmlns:p14="http://schemas.microsoft.com/office/powerpoint/2010/main" val="252853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115</TotalTime>
  <Words>76</Words>
  <Application>Microsoft Office PowerPoint</Application>
  <PresentationFormat>Widescreen</PresentationFormat>
  <Paragraphs>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Garamond</vt:lpstr>
      <vt:lpstr>Organic</vt:lpstr>
      <vt:lpstr>Ryan Agung Samudra Magelang, Jawa Tengah</vt:lpstr>
      <vt:lpstr>PEMBUATAN WEBSITE   COFFEE-SHOP</vt:lpstr>
      <vt:lpstr>PowerPoint Presentation</vt:lpstr>
      <vt:lpstr>Teknologi yang digunakan dalam pembuatan website</vt:lpstr>
      <vt:lpstr>PowerPoint Presentation</vt:lpstr>
      <vt:lpstr>LANJUT KE DEMO WEBSITE</vt:lpstr>
      <vt:lpstr>Tanya Jawab Yuk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Ryan Agung Samudra Magelang, Jawa Tengah</dc:title>
  <dc:creator>Ryan Agung Samudra</dc:creator>
  <cp:lastModifiedBy>Ryan Agung Samudra</cp:lastModifiedBy>
  <cp:revision>2</cp:revision>
  <dcterms:created xsi:type="dcterms:W3CDTF">2022-12-05T22:17:16Z</dcterms:created>
  <dcterms:modified xsi:type="dcterms:W3CDTF">2022-12-06T04:15:00Z</dcterms:modified>
</cp:coreProperties>
</file>