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4"/>
  </p:notesMasterIdLst>
  <p:sldIdLst>
    <p:sldId id="256" r:id="rId3"/>
    <p:sldId id="258" r:id="rId4"/>
    <p:sldId id="259" r:id="rId5"/>
    <p:sldId id="262" r:id="rId6"/>
    <p:sldId id="261" r:id="rId7"/>
    <p:sldId id="279" r:id="rId8"/>
    <p:sldId id="263" r:id="rId9"/>
    <p:sldId id="264" r:id="rId10"/>
    <p:sldId id="265" r:id="rId11"/>
    <p:sldId id="266" r:id="rId12"/>
    <p:sldId id="278" r:id="rId13"/>
  </p:sldIdLst>
  <p:sldSz cx="9144000" cy="5143500" type="screen16x9"/>
  <p:notesSz cx="6858000" cy="9144000"/>
  <p:embeddedFontLs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Raleway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079E6C0-B353-4991-BC0C-9FE9680C0C8A}">
  <a:tblStyle styleId="{A079E6C0-B353-4991-BC0C-9FE9680C0C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9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cb4021fac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cb4021fac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f5a4e9fac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f5a4e9fac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789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25222c328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25222c328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25222c328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f25222c328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5a4e9fa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f5a4e9fa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25222c328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f25222c328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5a4e9fa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f5a4e9fa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0698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5a4e9fac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f5a4e9fa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f5a4e9fac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f5a4e9fac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cb4021fac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cb4021fac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9" name="Google Shape;89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6" name="Google Shape;96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" name="Google Shape;102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" name="Google Shape;110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1" name="Google Shape;111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0" name="Google Shape;120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7" name="Google Shape;127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34" name="Google Shape;134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Google Shape;140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1" name="Google Shape;141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52" name="Google Shape;152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23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3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2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agram.com/programmerzamanno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Week 4 - </a:t>
            </a:r>
            <a:r>
              <a:rPr lang="id" dirty="0"/>
              <a:t>JavaScript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/>
              <a:t>Document Object Model</a:t>
            </a:r>
            <a:endParaRPr dirty="0"/>
          </a:p>
        </p:txBody>
      </p:sp>
      <p:sp>
        <p:nvSpPr>
          <p:cNvPr id="164" name="Google Shape;164;p25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10676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Ryan Agung Samudra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Padang, Sumatra Barat</a:t>
            </a:r>
            <a:endParaRPr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4CC4EF-814F-1628-7108-E6E3C7F93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7702" y="4259136"/>
            <a:ext cx="797442" cy="79744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Github</a:t>
            </a:r>
            <a:endParaRPr dirty="0"/>
          </a:p>
        </p:txBody>
      </p:sp>
      <p:sp>
        <p:nvSpPr>
          <p:cNvPr id="223" name="Google Shape;223;p3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>
            <a:spLocks noGrp="1"/>
          </p:cNvSpPr>
          <p:nvPr>
            <p:ph type="title"/>
          </p:nvPr>
        </p:nvSpPr>
        <p:spPr>
          <a:xfrm>
            <a:off x="2650725" y="2143138"/>
            <a:ext cx="3842550" cy="8572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TERIMAKASIH!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2318132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>
            <a:spLocks noGrp="1"/>
          </p:cNvSpPr>
          <p:nvPr>
            <p:ph type="title"/>
          </p:nvPr>
        </p:nvSpPr>
        <p:spPr>
          <a:xfrm>
            <a:off x="1628293" y="1543674"/>
            <a:ext cx="3751781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Ryan Agung Samudra</a:t>
            </a:r>
            <a:endParaRPr dirty="0"/>
          </a:p>
        </p:txBody>
      </p:sp>
      <p:sp>
        <p:nvSpPr>
          <p:cNvPr id="177" name="Google Shape;177;p27"/>
          <p:cNvSpPr txBox="1">
            <a:spLocks noGrp="1"/>
          </p:cNvSpPr>
          <p:nvPr>
            <p:ph type="body" idx="1"/>
          </p:nvPr>
        </p:nvSpPr>
        <p:spPr>
          <a:xfrm>
            <a:off x="727650" y="2374227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 err="1"/>
              <a:t>Github</a:t>
            </a:r>
            <a:r>
              <a:rPr lang="en-US" dirty="0"/>
              <a:t> : github.com/</a:t>
            </a:r>
            <a:r>
              <a:rPr lang="en-US" dirty="0" err="1"/>
              <a:t>ryanagungsamudra</a:t>
            </a:r>
            <a:endParaRPr lang="en-US" dirty="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 err="1"/>
              <a:t>Linkedin</a:t>
            </a:r>
            <a:r>
              <a:rPr lang="en-US" dirty="0"/>
              <a:t> : linkedin.com/</a:t>
            </a:r>
            <a:r>
              <a:rPr lang="en-US" dirty="0" err="1"/>
              <a:t>ryanagungsamudra</a:t>
            </a:r>
            <a:endParaRPr lang="en-US" dirty="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dirty="0"/>
              <a:t>Instagram : </a:t>
            </a:r>
            <a:r>
              <a:rPr lang="id" u="sng" dirty="0">
                <a:solidFill>
                  <a:schemeClr val="hlink"/>
                </a:solidFill>
                <a:hlinkClick r:id="rId3"/>
              </a:rPr>
              <a:t>instagram.com/</a:t>
            </a:r>
            <a:r>
              <a:rPr lang="en-US" u="sng" dirty="0" err="1">
                <a:solidFill>
                  <a:schemeClr val="hlink"/>
                </a:solidFill>
              </a:rPr>
              <a:t>ryanagungsamudra</a:t>
            </a:r>
            <a:endParaRPr dirty="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dirty="0"/>
              <a:t>Email : </a:t>
            </a:r>
            <a:r>
              <a:rPr lang="en-US" dirty="0"/>
              <a:t>ryansamudra67</a:t>
            </a:r>
            <a:r>
              <a:rPr lang="id" dirty="0"/>
              <a:t>@gmail.com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3CC2FD-324F-C8A7-7B2F-C334E7F9A2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094" b="12453"/>
          <a:stretch/>
        </p:blipFill>
        <p:spPr>
          <a:xfrm>
            <a:off x="8222777" y="4339975"/>
            <a:ext cx="772633" cy="5907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576557-E414-7775-F68B-5EA4A211A5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863" y="1442527"/>
            <a:ext cx="804430" cy="804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OUTLINE PRESENTASI</a:t>
            </a:r>
            <a:endParaRPr dirty="0"/>
          </a:p>
        </p:txBody>
      </p:sp>
      <p:sp>
        <p:nvSpPr>
          <p:cNvPr id="183" name="Google Shape;183;p2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 err="1"/>
              <a:t>Pembukaan</a:t>
            </a:r>
            <a:endParaRPr lang="en-US" dirty="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 err="1"/>
              <a:t>Pembahasan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Week 4</a:t>
            </a: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Review Hasil Project</a:t>
            </a: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 err="1"/>
              <a:t>Sesi</a:t>
            </a:r>
            <a:r>
              <a:rPr lang="en-US" dirty="0"/>
              <a:t> Tanya Jawab</a:t>
            </a: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 err="1"/>
              <a:t>Penutup</a:t>
            </a:r>
            <a:endParaRPr lang="en-US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BD1E67-C968-7DA6-5702-AA40A08245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094" b="12453"/>
          <a:stretch/>
        </p:blipFill>
        <p:spPr>
          <a:xfrm>
            <a:off x="8222777" y="4339975"/>
            <a:ext cx="772633" cy="5907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E2EC1A-31B7-D9A0-A5C9-81D48795FB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46"/>
          <a:stretch/>
        </p:blipFill>
        <p:spPr>
          <a:xfrm>
            <a:off x="704310" y="727768"/>
            <a:ext cx="7735380" cy="4339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PEMBAHASAN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/>
              <a:t>Document Object Model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Pengenalan DOM</a:t>
            </a:r>
            <a:endParaRPr/>
          </a:p>
        </p:txBody>
      </p:sp>
      <p:sp>
        <p:nvSpPr>
          <p:cNvPr id="200" name="Google Shape;200;p3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Ketika sebuah website di load oleh Browser, maka Browser akan membuat Document Object Model untuk halaman website tersebut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DOM dibuat dalam bentuk tree / pohon yang tiap cabang nya berisikan object dari jenis elemen HTML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JavaScript memiliki kemampuan untuk memanipulasi DOM, artinya dengan JavaScript, kita bisa mengakses tiap object di DOM bahkan memanipulasi object nya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F638A8-DC9F-90AA-76DB-909DAD1A48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094" b="12453"/>
          <a:stretch/>
        </p:blipFill>
        <p:spPr>
          <a:xfrm>
            <a:off x="8222777" y="4339975"/>
            <a:ext cx="772633" cy="59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47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Diagram DOM</a:t>
            </a:r>
            <a:endParaRPr/>
          </a:p>
        </p:txBody>
      </p:sp>
      <p:pic>
        <p:nvPicPr>
          <p:cNvPr id="206" name="Google Shape;20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425" y="2006250"/>
            <a:ext cx="4629150" cy="25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AAEBFF0-C994-9AE2-60EE-2C361E72B8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094" b="12453"/>
          <a:stretch/>
        </p:blipFill>
        <p:spPr>
          <a:xfrm>
            <a:off x="8222777" y="4339975"/>
            <a:ext cx="772633" cy="5907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DOM dan JavaScript</a:t>
            </a:r>
            <a:endParaRPr/>
          </a:p>
        </p:txBody>
      </p:sp>
      <p:sp>
        <p:nvSpPr>
          <p:cNvPr id="212" name="Google Shape;212;p3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DOM bukanlah fitur atau bahasa pemrograman, DOM sebenarnya hanyalah representasi Object dari Struktur halaman web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DOM sendiri sebenarnya bukanlah bagian dari bahasa pemrograman JavaScript, melainkan bagian dari Web API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DOM sendiri di desain secara agnostik, artinya sebenarnya bisa digunakan menggunakan bahasa pemrograman apapun, karena memang untuk membuat Web, kita tidak hanya bisa menggunakan bahasa pemrograman JavaScript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Lanjut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Visual Studio Code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197</Words>
  <Application>Microsoft Office PowerPoint</Application>
  <PresentationFormat>On-screen Show (16:9)</PresentationFormat>
  <Paragraphs>29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Raleway</vt:lpstr>
      <vt:lpstr>Lato</vt:lpstr>
      <vt:lpstr>Streamline</vt:lpstr>
      <vt:lpstr>Streamline</vt:lpstr>
      <vt:lpstr>Week 4 - JavaScript Document Object Model</vt:lpstr>
      <vt:lpstr>Ryan Agung Samudra</vt:lpstr>
      <vt:lpstr>OUTLINE PRESENTASI</vt:lpstr>
      <vt:lpstr>PowerPoint Presentation</vt:lpstr>
      <vt:lpstr>PEMBAHASAN Document Object Model</vt:lpstr>
      <vt:lpstr>Pengenalan DOM</vt:lpstr>
      <vt:lpstr>Diagram DOM</vt:lpstr>
      <vt:lpstr>DOM dan JavaScript</vt:lpstr>
      <vt:lpstr>Lanjut ke Visual Studio Code</vt:lpstr>
      <vt:lpstr>Github</vt:lpstr>
      <vt:lpstr>TERIMAKASIH!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4 - JavaScript Document Object Model</dc:title>
  <dc:creator>Ryan Agung Samudra</dc:creator>
  <cp:lastModifiedBy>Ryan Agung Samudra</cp:lastModifiedBy>
  <cp:revision>3</cp:revision>
  <dcterms:modified xsi:type="dcterms:W3CDTF">2022-12-22T13:33:09Z</dcterms:modified>
</cp:coreProperties>
</file>