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724725" cy="43524488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09" userDrawn="1">
          <p15:clr>
            <a:srgbClr val="A4A3A4"/>
          </p15:clr>
        </p15:guide>
        <p15:guide id="2" pos="103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D6DC"/>
    <a:srgbClr val="28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2" autoAdjust="0"/>
    <p:restoredTop sz="94660" autoAdjust="0"/>
  </p:normalViewPr>
  <p:slideViewPr>
    <p:cSldViewPr>
      <p:cViewPr varScale="1">
        <p:scale>
          <a:sx n="14" d="100"/>
          <a:sy n="14" d="100"/>
        </p:scale>
        <p:origin x="2870" y="216"/>
      </p:cViewPr>
      <p:guideLst>
        <p:guide orient="horz" pos="13709"/>
        <p:guide pos="10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829-C67A-42B3-BBC5-6DD599D78124}" type="doc">
      <dgm:prSet loTypeId="urn:microsoft.com/office/officeart/2005/8/layout/cycle5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4E164E4-6A1C-4AA9-A664-55845E01818C}">
      <dgm:prSet phldrT="[Texto]" custT="1"/>
      <dgm:spPr/>
      <dgm:t>
        <a:bodyPr/>
        <a:lstStyle/>
        <a:p>
          <a:pPr marL="96838" indent="0">
            <a:tabLst/>
          </a:pPr>
          <a:r>
            <a:rPr lang="pt-BR" sz="4800" b="1" dirty="0">
              <a:solidFill>
                <a:schemeClr val="tx1"/>
              </a:solidFill>
            </a:rPr>
            <a:t>Conhecer as principais dificuldades do deficiente visual</a:t>
          </a:r>
        </a:p>
      </dgm:t>
    </dgm:pt>
    <dgm:pt modelId="{DD9946B8-AA3A-46D7-961B-3CB6FAA9A9CB}" type="parTrans" cxnId="{35DCBED8-5AC9-4AAB-8EE5-CC8BBEEB7013}">
      <dgm:prSet/>
      <dgm:spPr/>
      <dgm:t>
        <a:bodyPr/>
        <a:lstStyle/>
        <a:p>
          <a:endParaRPr lang="pt-BR"/>
        </a:p>
      </dgm:t>
    </dgm:pt>
    <dgm:pt modelId="{98910EB2-9FF5-42C0-A055-74AB14AAB995}" type="sibTrans" cxnId="{35DCBED8-5AC9-4AAB-8EE5-CC8BBEEB7013}">
      <dgm:prSet/>
      <dgm:spPr/>
      <dgm:t>
        <a:bodyPr/>
        <a:lstStyle/>
        <a:p>
          <a:endParaRPr lang="pt-BR" dirty="0"/>
        </a:p>
      </dgm:t>
    </dgm:pt>
    <dgm:pt modelId="{520667A8-59A4-43F9-A56F-AA9A945959B8}">
      <dgm:prSet phldrT="[Texto]" custT="1"/>
      <dgm:spPr/>
      <dgm:t>
        <a:bodyPr/>
        <a:lstStyle/>
        <a:p>
          <a:r>
            <a:rPr lang="pt-BR" sz="4800" b="1" dirty="0">
              <a:solidFill>
                <a:schemeClr val="tx1"/>
              </a:solidFill>
            </a:rPr>
            <a:t>Quais tecnologias já existentes</a:t>
          </a:r>
        </a:p>
      </dgm:t>
    </dgm:pt>
    <dgm:pt modelId="{B8EA9B4D-8B16-4949-81B7-A16CB8CF3A42}" type="parTrans" cxnId="{AB612488-95DF-430B-A8FD-FF25F503CF39}">
      <dgm:prSet/>
      <dgm:spPr/>
      <dgm:t>
        <a:bodyPr/>
        <a:lstStyle/>
        <a:p>
          <a:endParaRPr lang="pt-BR"/>
        </a:p>
      </dgm:t>
    </dgm:pt>
    <dgm:pt modelId="{29065C8D-6102-427D-9EE8-77C10560BD6D}" type="sibTrans" cxnId="{AB612488-95DF-430B-A8FD-FF25F503CF39}">
      <dgm:prSet/>
      <dgm:spPr/>
      <dgm:t>
        <a:bodyPr/>
        <a:lstStyle/>
        <a:p>
          <a:endParaRPr lang="pt-BR" dirty="0"/>
        </a:p>
      </dgm:t>
    </dgm:pt>
    <dgm:pt modelId="{DB33C476-AAFF-45BB-A67A-B509684CC696}">
      <dgm:prSet phldrT="[Texto]"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Análise dos dados obtidos  </a:t>
          </a:r>
        </a:p>
      </dgm:t>
    </dgm:pt>
    <dgm:pt modelId="{49EFBFC3-5EAD-42DB-A6E5-22AFED73E065}" type="parTrans" cxnId="{DCA8A192-9679-486C-92C0-78102B0215B7}">
      <dgm:prSet/>
      <dgm:spPr/>
      <dgm:t>
        <a:bodyPr/>
        <a:lstStyle/>
        <a:p>
          <a:endParaRPr lang="pt-BR"/>
        </a:p>
      </dgm:t>
    </dgm:pt>
    <dgm:pt modelId="{D05199E3-9F85-423D-B68D-BADC1C49CB11}" type="sibTrans" cxnId="{DCA8A192-9679-486C-92C0-78102B0215B7}">
      <dgm:prSet/>
      <dgm:spPr/>
      <dgm:t>
        <a:bodyPr/>
        <a:lstStyle/>
        <a:p>
          <a:endParaRPr lang="pt-BR" dirty="0"/>
        </a:p>
      </dgm:t>
    </dgm:pt>
    <dgm:pt modelId="{A61CDC2E-2290-448C-A75C-FA6FF5224FFE}">
      <dgm:prSet phldrT="[Texto]" custT="1"/>
      <dgm:spPr/>
      <dgm:t>
        <a:bodyPr/>
        <a:lstStyle/>
        <a:p>
          <a:r>
            <a:rPr lang="pt-BR" sz="4800" b="1" dirty="0">
              <a:solidFill>
                <a:schemeClr val="tx1"/>
              </a:solidFill>
            </a:rPr>
            <a:t>Busca pelos itens mais acessíveis para o desenvolvimento </a:t>
          </a:r>
        </a:p>
      </dgm:t>
    </dgm:pt>
    <dgm:pt modelId="{E1D67406-7F5B-4471-914E-DC92D3C28FD8}" type="parTrans" cxnId="{443A31A7-832C-4357-AEFF-F0B1F99BE490}">
      <dgm:prSet/>
      <dgm:spPr/>
      <dgm:t>
        <a:bodyPr/>
        <a:lstStyle/>
        <a:p>
          <a:endParaRPr lang="pt-BR"/>
        </a:p>
      </dgm:t>
    </dgm:pt>
    <dgm:pt modelId="{6A90C6EB-9895-44C9-A714-419EA67C0243}" type="sibTrans" cxnId="{443A31A7-832C-4357-AEFF-F0B1F99BE490}">
      <dgm:prSet/>
      <dgm:spPr/>
      <dgm:t>
        <a:bodyPr/>
        <a:lstStyle/>
        <a:p>
          <a:endParaRPr lang="pt-BR" dirty="0"/>
        </a:p>
      </dgm:t>
    </dgm:pt>
    <dgm:pt modelId="{FFF17898-31CC-4A43-AC33-DC239680E3B3}">
      <dgm:prSet phldrT="[Texto]" custT="1"/>
      <dgm:spPr/>
      <dgm:t>
        <a:bodyPr/>
        <a:lstStyle/>
        <a:p>
          <a:r>
            <a:rPr lang="pt-BR" sz="4000" b="1" dirty="0">
              <a:solidFill>
                <a:schemeClr val="tx1"/>
              </a:solidFill>
            </a:rPr>
            <a:t>Desenvolvimento </a:t>
          </a:r>
          <a:r>
            <a:rPr lang="pt-BR" sz="4800" b="1" dirty="0">
              <a:solidFill>
                <a:schemeClr val="tx1"/>
              </a:solidFill>
            </a:rPr>
            <a:t>do dispositivo </a:t>
          </a:r>
          <a:endParaRPr lang="pt-BR" sz="4000" b="1" dirty="0">
            <a:solidFill>
              <a:schemeClr val="tx1"/>
            </a:solidFill>
          </a:endParaRPr>
        </a:p>
      </dgm:t>
    </dgm:pt>
    <dgm:pt modelId="{238AACF8-3C9E-4735-B25E-56057C271C73}" type="parTrans" cxnId="{1EEE0388-1742-4BD8-85C6-BD05F542D7C1}">
      <dgm:prSet/>
      <dgm:spPr/>
      <dgm:t>
        <a:bodyPr/>
        <a:lstStyle/>
        <a:p>
          <a:endParaRPr lang="pt-BR"/>
        </a:p>
      </dgm:t>
    </dgm:pt>
    <dgm:pt modelId="{42363F8B-AA2E-4A6C-9976-8DAC8C0AB1D0}" type="sibTrans" cxnId="{1EEE0388-1742-4BD8-85C6-BD05F542D7C1}">
      <dgm:prSet/>
      <dgm:spPr/>
      <dgm:t>
        <a:bodyPr/>
        <a:lstStyle/>
        <a:p>
          <a:endParaRPr lang="pt-BR" dirty="0"/>
        </a:p>
      </dgm:t>
    </dgm:pt>
    <dgm:pt modelId="{252D0DDB-64A4-4163-91F1-D3166DF7B8FF}" type="pres">
      <dgm:prSet presAssocID="{24421829-C67A-42B3-BBC5-6DD599D78124}" presName="cycle" presStyleCnt="0">
        <dgm:presLayoutVars>
          <dgm:dir/>
          <dgm:resizeHandles val="exact"/>
        </dgm:presLayoutVars>
      </dgm:prSet>
      <dgm:spPr/>
    </dgm:pt>
    <dgm:pt modelId="{229201DA-5BBA-4F0E-9275-CE87E8B029D6}" type="pres">
      <dgm:prSet presAssocID="{F4E164E4-6A1C-4AA9-A664-55845E01818C}" presName="node" presStyleLbl="node1" presStyleIdx="0" presStyleCnt="5" custScaleX="129418" custScaleY="108831">
        <dgm:presLayoutVars>
          <dgm:bulletEnabled val="1"/>
        </dgm:presLayoutVars>
      </dgm:prSet>
      <dgm:spPr/>
    </dgm:pt>
    <dgm:pt modelId="{9E0FB050-DC89-43D4-8862-EB0A45C45062}" type="pres">
      <dgm:prSet presAssocID="{F4E164E4-6A1C-4AA9-A664-55845E01818C}" presName="spNode" presStyleCnt="0"/>
      <dgm:spPr/>
    </dgm:pt>
    <dgm:pt modelId="{275FEFB8-72D6-49AC-95E1-B4BAD6EB0CA4}" type="pres">
      <dgm:prSet presAssocID="{98910EB2-9FF5-42C0-A055-74AB14AAB995}" presName="sibTrans" presStyleLbl="sibTrans1D1" presStyleIdx="0" presStyleCnt="5"/>
      <dgm:spPr/>
    </dgm:pt>
    <dgm:pt modelId="{AF9CA140-2CFC-4F9C-91A4-4FD9EF66D110}" type="pres">
      <dgm:prSet presAssocID="{520667A8-59A4-43F9-A56F-AA9A945959B8}" presName="node" presStyleLbl="node1" presStyleIdx="1" presStyleCnt="5" custScaleX="108230" custScaleY="116972">
        <dgm:presLayoutVars>
          <dgm:bulletEnabled val="1"/>
        </dgm:presLayoutVars>
      </dgm:prSet>
      <dgm:spPr/>
    </dgm:pt>
    <dgm:pt modelId="{20F5A27F-4568-4A43-8E9B-C55B9BC3C3BC}" type="pres">
      <dgm:prSet presAssocID="{520667A8-59A4-43F9-A56F-AA9A945959B8}" presName="spNode" presStyleCnt="0"/>
      <dgm:spPr/>
    </dgm:pt>
    <dgm:pt modelId="{2C537A09-8EB0-4D2E-910D-0EFB3EBBA3C7}" type="pres">
      <dgm:prSet presAssocID="{29065C8D-6102-427D-9EE8-77C10560BD6D}" presName="sibTrans" presStyleLbl="sibTrans1D1" presStyleIdx="1" presStyleCnt="5"/>
      <dgm:spPr/>
    </dgm:pt>
    <dgm:pt modelId="{19A024F8-6D1D-4184-B4B1-6175413C3428}" type="pres">
      <dgm:prSet presAssocID="{DB33C476-AAFF-45BB-A67A-B509684CC696}" presName="node" presStyleLbl="node1" presStyleIdx="2" presStyleCnt="5" custScaleX="96960" custScaleY="96960">
        <dgm:presLayoutVars>
          <dgm:bulletEnabled val="1"/>
        </dgm:presLayoutVars>
      </dgm:prSet>
      <dgm:spPr/>
    </dgm:pt>
    <dgm:pt modelId="{4330CEE6-E7CD-49CF-B1A8-2F727A8FF343}" type="pres">
      <dgm:prSet presAssocID="{DB33C476-AAFF-45BB-A67A-B509684CC696}" presName="spNode" presStyleCnt="0"/>
      <dgm:spPr/>
    </dgm:pt>
    <dgm:pt modelId="{732F7192-ECFD-4058-97B0-804D25C5FBB6}" type="pres">
      <dgm:prSet presAssocID="{D05199E3-9F85-423D-B68D-BADC1C49CB11}" presName="sibTrans" presStyleLbl="sibTrans1D1" presStyleIdx="2" presStyleCnt="5"/>
      <dgm:spPr/>
    </dgm:pt>
    <dgm:pt modelId="{06CA6DF4-553E-416E-90AF-17C36A8C1A60}" type="pres">
      <dgm:prSet presAssocID="{A61CDC2E-2290-448C-A75C-FA6FF5224FFE}" presName="node" presStyleLbl="node1" presStyleIdx="3" presStyleCnt="5" custScaleX="114923" custScaleY="110344">
        <dgm:presLayoutVars>
          <dgm:bulletEnabled val="1"/>
        </dgm:presLayoutVars>
      </dgm:prSet>
      <dgm:spPr/>
    </dgm:pt>
    <dgm:pt modelId="{2EB1E2A5-6BB7-4EDA-A9B0-2CAF2E98569F}" type="pres">
      <dgm:prSet presAssocID="{A61CDC2E-2290-448C-A75C-FA6FF5224FFE}" presName="spNode" presStyleCnt="0"/>
      <dgm:spPr/>
    </dgm:pt>
    <dgm:pt modelId="{0C3AB61E-7E89-4C2A-889A-7517876EF803}" type="pres">
      <dgm:prSet presAssocID="{6A90C6EB-9895-44C9-A714-419EA67C0243}" presName="sibTrans" presStyleLbl="sibTrans1D1" presStyleIdx="3" presStyleCnt="5"/>
      <dgm:spPr/>
    </dgm:pt>
    <dgm:pt modelId="{468F52B7-E0E3-4431-A6F4-6C07B83B474D}" type="pres">
      <dgm:prSet presAssocID="{FFF17898-31CC-4A43-AC33-DC239680E3B3}" presName="node" presStyleLbl="node1" presStyleIdx="4" presStyleCnt="5">
        <dgm:presLayoutVars>
          <dgm:bulletEnabled val="1"/>
        </dgm:presLayoutVars>
      </dgm:prSet>
      <dgm:spPr/>
    </dgm:pt>
    <dgm:pt modelId="{A72124FD-399F-4494-809D-B0CD2A04C808}" type="pres">
      <dgm:prSet presAssocID="{FFF17898-31CC-4A43-AC33-DC239680E3B3}" presName="spNode" presStyleCnt="0"/>
      <dgm:spPr/>
    </dgm:pt>
    <dgm:pt modelId="{73003965-3648-4218-93B6-871F0247DED7}" type="pres">
      <dgm:prSet presAssocID="{42363F8B-AA2E-4A6C-9976-8DAC8C0AB1D0}" presName="sibTrans" presStyleLbl="sibTrans1D1" presStyleIdx="4" presStyleCnt="5"/>
      <dgm:spPr/>
    </dgm:pt>
  </dgm:ptLst>
  <dgm:cxnLst>
    <dgm:cxn modelId="{70415E12-0C5C-4D4E-A293-E738BB1B9418}" type="presOf" srcId="{6A90C6EB-9895-44C9-A714-419EA67C0243}" destId="{0C3AB61E-7E89-4C2A-889A-7517876EF803}" srcOrd="0" destOrd="0" presId="urn:microsoft.com/office/officeart/2005/8/layout/cycle5"/>
    <dgm:cxn modelId="{BF9EDE1C-6B96-496D-8346-5AAC1A249169}" type="presOf" srcId="{24421829-C67A-42B3-BBC5-6DD599D78124}" destId="{252D0DDB-64A4-4163-91F1-D3166DF7B8FF}" srcOrd="0" destOrd="0" presId="urn:microsoft.com/office/officeart/2005/8/layout/cycle5"/>
    <dgm:cxn modelId="{DE9CBA6C-AE15-4E8C-A9C2-B7A11BB76B3C}" type="presOf" srcId="{DB33C476-AAFF-45BB-A67A-B509684CC696}" destId="{19A024F8-6D1D-4184-B4B1-6175413C3428}" srcOrd="0" destOrd="0" presId="urn:microsoft.com/office/officeart/2005/8/layout/cycle5"/>
    <dgm:cxn modelId="{8D90BE6F-ACA5-4534-8BED-A534F7F62710}" type="presOf" srcId="{D05199E3-9F85-423D-B68D-BADC1C49CB11}" destId="{732F7192-ECFD-4058-97B0-804D25C5FBB6}" srcOrd="0" destOrd="0" presId="urn:microsoft.com/office/officeart/2005/8/layout/cycle5"/>
    <dgm:cxn modelId="{22A15B74-DD1B-42ED-8F69-D301D461CFB6}" type="presOf" srcId="{FFF17898-31CC-4A43-AC33-DC239680E3B3}" destId="{468F52B7-E0E3-4431-A6F4-6C07B83B474D}" srcOrd="0" destOrd="0" presId="urn:microsoft.com/office/officeart/2005/8/layout/cycle5"/>
    <dgm:cxn modelId="{1EEE0388-1742-4BD8-85C6-BD05F542D7C1}" srcId="{24421829-C67A-42B3-BBC5-6DD599D78124}" destId="{FFF17898-31CC-4A43-AC33-DC239680E3B3}" srcOrd="4" destOrd="0" parTransId="{238AACF8-3C9E-4735-B25E-56057C271C73}" sibTransId="{42363F8B-AA2E-4A6C-9976-8DAC8C0AB1D0}"/>
    <dgm:cxn modelId="{AB612488-95DF-430B-A8FD-FF25F503CF39}" srcId="{24421829-C67A-42B3-BBC5-6DD599D78124}" destId="{520667A8-59A4-43F9-A56F-AA9A945959B8}" srcOrd="1" destOrd="0" parTransId="{B8EA9B4D-8B16-4949-81B7-A16CB8CF3A42}" sibTransId="{29065C8D-6102-427D-9EE8-77C10560BD6D}"/>
    <dgm:cxn modelId="{DCA8A192-9679-486C-92C0-78102B0215B7}" srcId="{24421829-C67A-42B3-BBC5-6DD599D78124}" destId="{DB33C476-AAFF-45BB-A67A-B509684CC696}" srcOrd="2" destOrd="0" parTransId="{49EFBFC3-5EAD-42DB-A6E5-22AFED73E065}" sibTransId="{D05199E3-9F85-423D-B68D-BADC1C49CB11}"/>
    <dgm:cxn modelId="{443A31A7-832C-4357-AEFF-F0B1F99BE490}" srcId="{24421829-C67A-42B3-BBC5-6DD599D78124}" destId="{A61CDC2E-2290-448C-A75C-FA6FF5224FFE}" srcOrd="3" destOrd="0" parTransId="{E1D67406-7F5B-4471-914E-DC92D3C28FD8}" sibTransId="{6A90C6EB-9895-44C9-A714-419EA67C0243}"/>
    <dgm:cxn modelId="{32277EAA-4D75-44BD-BE33-6969E78FA37B}" type="presOf" srcId="{F4E164E4-6A1C-4AA9-A664-55845E01818C}" destId="{229201DA-5BBA-4F0E-9275-CE87E8B029D6}" srcOrd="0" destOrd="0" presId="urn:microsoft.com/office/officeart/2005/8/layout/cycle5"/>
    <dgm:cxn modelId="{2E8206B4-0D08-4A61-92C6-B2F68A8CFB8D}" type="presOf" srcId="{98910EB2-9FF5-42C0-A055-74AB14AAB995}" destId="{275FEFB8-72D6-49AC-95E1-B4BAD6EB0CA4}" srcOrd="0" destOrd="0" presId="urn:microsoft.com/office/officeart/2005/8/layout/cycle5"/>
    <dgm:cxn modelId="{D5E675B9-9502-49C2-99C4-AD097EDFF8A6}" type="presOf" srcId="{520667A8-59A4-43F9-A56F-AA9A945959B8}" destId="{AF9CA140-2CFC-4F9C-91A4-4FD9EF66D110}" srcOrd="0" destOrd="0" presId="urn:microsoft.com/office/officeart/2005/8/layout/cycle5"/>
    <dgm:cxn modelId="{35DCBED8-5AC9-4AAB-8EE5-CC8BBEEB7013}" srcId="{24421829-C67A-42B3-BBC5-6DD599D78124}" destId="{F4E164E4-6A1C-4AA9-A664-55845E01818C}" srcOrd="0" destOrd="0" parTransId="{DD9946B8-AA3A-46D7-961B-3CB6FAA9A9CB}" sibTransId="{98910EB2-9FF5-42C0-A055-74AB14AAB995}"/>
    <dgm:cxn modelId="{8BFCA5E7-5A2E-4B85-BFD2-1B42A32AA1F7}" type="presOf" srcId="{A61CDC2E-2290-448C-A75C-FA6FF5224FFE}" destId="{06CA6DF4-553E-416E-90AF-17C36A8C1A60}" srcOrd="0" destOrd="0" presId="urn:microsoft.com/office/officeart/2005/8/layout/cycle5"/>
    <dgm:cxn modelId="{DA2CB7F9-B989-4D21-8F75-8C03C34CF49F}" type="presOf" srcId="{42363F8B-AA2E-4A6C-9976-8DAC8C0AB1D0}" destId="{73003965-3648-4218-93B6-871F0247DED7}" srcOrd="0" destOrd="0" presId="urn:microsoft.com/office/officeart/2005/8/layout/cycle5"/>
    <dgm:cxn modelId="{452272FE-D4D2-42CD-A730-6C82C07B4D0C}" type="presOf" srcId="{29065C8D-6102-427D-9EE8-77C10560BD6D}" destId="{2C537A09-8EB0-4D2E-910D-0EFB3EBBA3C7}" srcOrd="0" destOrd="0" presId="urn:microsoft.com/office/officeart/2005/8/layout/cycle5"/>
    <dgm:cxn modelId="{7DEDD877-163D-4589-A412-3DF3E54E854B}" type="presParOf" srcId="{252D0DDB-64A4-4163-91F1-D3166DF7B8FF}" destId="{229201DA-5BBA-4F0E-9275-CE87E8B029D6}" srcOrd="0" destOrd="0" presId="urn:microsoft.com/office/officeart/2005/8/layout/cycle5"/>
    <dgm:cxn modelId="{8DEEA848-BA03-45F2-A934-28E1CF60F26B}" type="presParOf" srcId="{252D0DDB-64A4-4163-91F1-D3166DF7B8FF}" destId="{9E0FB050-DC89-43D4-8862-EB0A45C45062}" srcOrd="1" destOrd="0" presId="urn:microsoft.com/office/officeart/2005/8/layout/cycle5"/>
    <dgm:cxn modelId="{317B0839-D9C1-4083-BF1C-D9F2FA4CAE55}" type="presParOf" srcId="{252D0DDB-64A4-4163-91F1-D3166DF7B8FF}" destId="{275FEFB8-72D6-49AC-95E1-B4BAD6EB0CA4}" srcOrd="2" destOrd="0" presId="urn:microsoft.com/office/officeart/2005/8/layout/cycle5"/>
    <dgm:cxn modelId="{A809B1E9-9631-46C8-B931-67E085D00731}" type="presParOf" srcId="{252D0DDB-64A4-4163-91F1-D3166DF7B8FF}" destId="{AF9CA140-2CFC-4F9C-91A4-4FD9EF66D110}" srcOrd="3" destOrd="0" presId="urn:microsoft.com/office/officeart/2005/8/layout/cycle5"/>
    <dgm:cxn modelId="{3FBB21BE-E5CE-4B28-A5B9-C8057F18896B}" type="presParOf" srcId="{252D0DDB-64A4-4163-91F1-D3166DF7B8FF}" destId="{20F5A27F-4568-4A43-8E9B-C55B9BC3C3BC}" srcOrd="4" destOrd="0" presId="urn:microsoft.com/office/officeart/2005/8/layout/cycle5"/>
    <dgm:cxn modelId="{9FB2FDE8-1086-4DD9-8633-690B6EE24E1A}" type="presParOf" srcId="{252D0DDB-64A4-4163-91F1-D3166DF7B8FF}" destId="{2C537A09-8EB0-4D2E-910D-0EFB3EBBA3C7}" srcOrd="5" destOrd="0" presId="urn:microsoft.com/office/officeart/2005/8/layout/cycle5"/>
    <dgm:cxn modelId="{6FCBDC65-C284-46CC-B4DF-84BD0199BAD6}" type="presParOf" srcId="{252D0DDB-64A4-4163-91F1-D3166DF7B8FF}" destId="{19A024F8-6D1D-4184-B4B1-6175413C3428}" srcOrd="6" destOrd="0" presId="urn:microsoft.com/office/officeart/2005/8/layout/cycle5"/>
    <dgm:cxn modelId="{AA7D75BF-FA2B-4FFC-929C-26FDD54C76A9}" type="presParOf" srcId="{252D0DDB-64A4-4163-91F1-D3166DF7B8FF}" destId="{4330CEE6-E7CD-49CF-B1A8-2F727A8FF343}" srcOrd="7" destOrd="0" presId="urn:microsoft.com/office/officeart/2005/8/layout/cycle5"/>
    <dgm:cxn modelId="{05E8E021-9AF0-4B04-ACBA-2C9AF0092F84}" type="presParOf" srcId="{252D0DDB-64A4-4163-91F1-D3166DF7B8FF}" destId="{732F7192-ECFD-4058-97B0-804D25C5FBB6}" srcOrd="8" destOrd="0" presId="urn:microsoft.com/office/officeart/2005/8/layout/cycle5"/>
    <dgm:cxn modelId="{4A7E3DE4-21F2-4701-B9E3-CBD77DB901A8}" type="presParOf" srcId="{252D0DDB-64A4-4163-91F1-D3166DF7B8FF}" destId="{06CA6DF4-553E-416E-90AF-17C36A8C1A60}" srcOrd="9" destOrd="0" presId="urn:microsoft.com/office/officeart/2005/8/layout/cycle5"/>
    <dgm:cxn modelId="{D6A79B8C-EC67-4652-BE2F-C8F58284B547}" type="presParOf" srcId="{252D0DDB-64A4-4163-91F1-D3166DF7B8FF}" destId="{2EB1E2A5-6BB7-4EDA-A9B0-2CAF2E98569F}" srcOrd="10" destOrd="0" presId="urn:microsoft.com/office/officeart/2005/8/layout/cycle5"/>
    <dgm:cxn modelId="{383C0F9A-B82F-4CEB-9A57-979070C5BB1E}" type="presParOf" srcId="{252D0DDB-64A4-4163-91F1-D3166DF7B8FF}" destId="{0C3AB61E-7E89-4C2A-889A-7517876EF803}" srcOrd="11" destOrd="0" presId="urn:microsoft.com/office/officeart/2005/8/layout/cycle5"/>
    <dgm:cxn modelId="{7BB9A5A7-8E03-4A55-913E-E34BFE267057}" type="presParOf" srcId="{252D0DDB-64A4-4163-91F1-D3166DF7B8FF}" destId="{468F52B7-E0E3-4431-A6F4-6C07B83B474D}" srcOrd="12" destOrd="0" presId="urn:microsoft.com/office/officeart/2005/8/layout/cycle5"/>
    <dgm:cxn modelId="{78929881-A74A-4921-B82A-F2135F720B73}" type="presParOf" srcId="{252D0DDB-64A4-4163-91F1-D3166DF7B8FF}" destId="{A72124FD-399F-4494-809D-B0CD2A04C808}" srcOrd="13" destOrd="0" presId="urn:microsoft.com/office/officeart/2005/8/layout/cycle5"/>
    <dgm:cxn modelId="{DADCD56A-FFD8-4673-88DE-BB621F76F5E8}" type="presParOf" srcId="{252D0DDB-64A4-4163-91F1-D3166DF7B8FF}" destId="{73003965-3648-4218-93B6-871F0247DE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201DA-5BBA-4F0E-9275-CE87E8B029D6}">
      <dsp:nvSpPr>
        <dsp:cNvPr id="0" name=""/>
        <dsp:cNvSpPr/>
      </dsp:nvSpPr>
      <dsp:spPr>
        <a:xfrm>
          <a:off x="4674653" y="837832"/>
          <a:ext cx="5665028" cy="30965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96838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pt-BR" sz="4800" b="1" kern="1200" dirty="0">
              <a:solidFill>
                <a:schemeClr val="tx1"/>
              </a:solidFill>
            </a:rPr>
            <a:t>Conhecer as principais dificuldades do deficiente visual</a:t>
          </a:r>
        </a:p>
      </dsp:txBody>
      <dsp:txXfrm>
        <a:off x="4825812" y="988991"/>
        <a:ext cx="5362710" cy="2794198"/>
      </dsp:txXfrm>
    </dsp:sp>
    <dsp:sp modelId="{275FEFB8-72D6-49AC-95E1-B4BAD6EB0CA4}">
      <dsp:nvSpPr>
        <dsp:cNvPr id="0" name=""/>
        <dsp:cNvSpPr/>
      </dsp:nvSpPr>
      <dsp:spPr>
        <a:xfrm>
          <a:off x="1820373" y="2386090"/>
          <a:ext cx="11373589" cy="11373589"/>
        </a:xfrm>
        <a:custGeom>
          <a:avLst/>
          <a:gdLst/>
          <a:ahLst/>
          <a:cxnLst/>
          <a:rect l="0" t="0" r="0" b="0"/>
          <a:pathLst>
            <a:path>
              <a:moveTo>
                <a:pt x="8905370" y="998468"/>
              </a:moveTo>
              <a:arcTo wR="5686794" hR="5686794" stAng="18268196" swAng="83677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A140-2CFC-4F9C-91A4-4FD9EF66D110}">
      <dsp:nvSpPr>
        <dsp:cNvPr id="0" name=""/>
        <dsp:cNvSpPr/>
      </dsp:nvSpPr>
      <dsp:spPr>
        <a:xfrm>
          <a:off x="10546849" y="4651494"/>
          <a:ext cx="4737563" cy="3328148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b="1" kern="1200" dirty="0">
              <a:solidFill>
                <a:schemeClr val="tx1"/>
              </a:solidFill>
            </a:rPr>
            <a:t>Quais tecnologias já existentes</a:t>
          </a:r>
        </a:p>
      </dsp:txBody>
      <dsp:txXfrm>
        <a:off x="10709316" y="4813961"/>
        <a:ext cx="4412629" cy="3003214"/>
      </dsp:txXfrm>
    </dsp:sp>
    <dsp:sp modelId="{2C537A09-8EB0-4D2E-910D-0EFB3EBBA3C7}">
      <dsp:nvSpPr>
        <dsp:cNvPr id="0" name=""/>
        <dsp:cNvSpPr/>
      </dsp:nvSpPr>
      <dsp:spPr>
        <a:xfrm>
          <a:off x="1820373" y="2386090"/>
          <a:ext cx="11373589" cy="11373589"/>
        </a:xfrm>
        <a:custGeom>
          <a:avLst/>
          <a:gdLst/>
          <a:ahLst/>
          <a:cxnLst/>
          <a:rect l="0" t="0" r="0" b="0"/>
          <a:pathLst>
            <a:path>
              <a:moveTo>
                <a:pt x="11342054" y="6284845"/>
              </a:moveTo>
              <a:arcTo wR="5686794" hR="5686794" stAng="21962200" swAng="1289451"/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24F8-6D1D-4184-B4B1-6175413C3428}">
      <dsp:nvSpPr>
        <dsp:cNvPr id="0" name=""/>
        <dsp:cNvSpPr/>
      </dsp:nvSpPr>
      <dsp:spPr>
        <a:xfrm>
          <a:off x="8727661" y="11294220"/>
          <a:ext cx="4244240" cy="2758756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b="1" kern="1200" dirty="0">
              <a:solidFill>
                <a:schemeClr val="tx1"/>
              </a:solidFill>
            </a:rPr>
            <a:t>Análise dos dados obtidos  </a:t>
          </a:r>
        </a:p>
      </dsp:txBody>
      <dsp:txXfrm>
        <a:off x="8862332" y="11428891"/>
        <a:ext cx="3974898" cy="2489414"/>
      </dsp:txXfrm>
    </dsp:sp>
    <dsp:sp modelId="{732F7192-ECFD-4058-97B0-804D25C5FBB6}">
      <dsp:nvSpPr>
        <dsp:cNvPr id="0" name=""/>
        <dsp:cNvSpPr/>
      </dsp:nvSpPr>
      <dsp:spPr>
        <a:xfrm>
          <a:off x="1820373" y="2386090"/>
          <a:ext cx="11373589" cy="11373589"/>
        </a:xfrm>
        <a:custGeom>
          <a:avLst/>
          <a:gdLst/>
          <a:ahLst/>
          <a:cxnLst/>
          <a:rect l="0" t="0" r="0" b="0"/>
          <a:pathLst>
            <a:path>
              <a:moveTo>
                <a:pt x="6504195" y="11314537"/>
              </a:moveTo>
              <a:arcTo wR="5686794" hR="5686794" stAng="4904152" swAng="750029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A6DF4-553E-416E-90AF-17C36A8C1A60}">
      <dsp:nvSpPr>
        <dsp:cNvPr id="0" name=""/>
        <dsp:cNvSpPr/>
      </dsp:nvSpPr>
      <dsp:spPr>
        <a:xfrm>
          <a:off x="1649285" y="11103815"/>
          <a:ext cx="5030536" cy="313956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b="1" kern="1200" dirty="0">
              <a:solidFill>
                <a:schemeClr val="tx1"/>
              </a:solidFill>
            </a:rPr>
            <a:t>Busca pelos itens mais acessíveis para o desenvolvimento </a:t>
          </a:r>
        </a:p>
      </dsp:txBody>
      <dsp:txXfrm>
        <a:off x="1802546" y="11257076"/>
        <a:ext cx="4724014" cy="2833042"/>
      </dsp:txXfrm>
    </dsp:sp>
    <dsp:sp modelId="{0C3AB61E-7E89-4C2A-889A-7517876EF803}">
      <dsp:nvSpPr>
        <dsp:cNvPr id="0" name=""/>
        <dsp:cNvSpPr/>
      </dsp:nvSpPr>
      <dsp:spPr>
        <a:xfrm>
          <a:off x="1820373" y="2386090"/>
          <a:ext cx="11373589" cy="11373589"/>
        </a:xfrm>
        <a:custGeom>
          <a:avLst/>
          <a:gdLst/>
          <a:ahLst/>
          <a:cxnLst/>
          <a:rect l="0" t="0" r="0" b="0"/>
          <a:pathLst>
            <a:path>
              <a:moveTo>
                <a:pt x="541417" y="8108513"/>
              </a:moveTo>
              <a:arcTo wR="5686794" hR="5686794" stAng="9287733" swAng="1294566"/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F52B7-E0E3-4431-A6F4-6C07B83B474D}">
      <dsp:nvSpPr>
        <dsp:cNvPr id="0" name=""/>
        <dsp:cNvSpPr/>
      </dsp:nvSpPr>
      <dsp:spPr>
        <a:xfrm>
          <a:off x="-89950" y="4892942"/>
          <a:ext cx="4377310" cy="2845252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1" kern="1200" dirty="0">
              <a:solidFill>
                <a:schemeClr val="tx1"/>
              </a:solidFill>
            </a:rPr>
            <a:t>Desenvolvimento </a:t>
          </a:r>
          <a:r>
            <a:rPr lang="pt-BR" sz="4800" b="1" kern="1200" dirty="0">
              <a:solidFill>
                <a:schemeClr val="tx1"/>
              </a:solidFill>
            </a:rPr>
            <a:t>do dispositivo </a:t>
          </a:r>
          <a:endParaRPr lang="pt-BR" sz="4000" b="1" kern="1200" dirty="0">
            <a:solidFill>
              <a:schemeClr val="tx1"/>
            </a:solidFill>
          </a:endParaRPr>
        </a:p>
      </dsp:txBody>
      <dsp:txXfrm>
        <a:off x="48944" y="5031836"/>
        <a:ext cx="4099522" cy="2567464"/>
      </dsp:txXfrm>
    </dsp:sp>
    <dsp:sp modelId="{73003965-3648-4218-93B6-871F0247DED7}">
      <dsp:nvSpPr>
        <dsp:cNvPr id="0" name=""/>
        <dsp:cNvSpPr/>
      </dsp:nvSpPr>
      <dsp:spPr>
        <a:xfrm>
          <a:off x="1820373" y="2386090"/>
          <a:ext cx="11373589" cy="11373589"/>
        </a:xfrm>
        <a:custGeom>
          <a:avLst/>
          <a:gdLst/>
          <a:ahLst/>
          <a:cxnLst/>
          <a:rect l="0" t="0" r="0" b="0"/>
          <a:pathLst>
            <a:path>
              <a:moveTo>
                <a:pt x="1278554" y="2094155"/>
              </a:moveTo>
              <a:arcTo wR="5686794" hR="5686794" stAng="13150766" swAng="946006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AE36-6043-4EC4-8090-ADB7FDC6E475}" type="datetimeFigureOut">
              <a:rPr lang="pt-BR" smtClean="0"/>
              <a:pPr/>
              <a:t>14/11/2018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9429A-BA51-4919-825F-EC27555A67A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91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AE105-F7DB-400B-B282-81F90CA823B5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39950" y="685800"/>
            <a:ext cx="2578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4CD79-2E14-40A1-878A-96E828E915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07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39950" y="685800"/>
            <a:ext cx="25781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4CD79-2E14-40A1-878A-96E828E9159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56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4357" y="13520805"/>
            <a:ext cx="27816017" cy="932955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08712" y="24663877"/>
            <a:ext cx="22907308" cy="11122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7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725428" y="1743001"/>
            <a:ext cx="7363063" cy="3713686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36238" y="1743001"/>
            <a:ext cx="21543777" cy="3713686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7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16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5029" y="27968520"/>
            <a:ext cx="27816017" cy="8644447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85029" y="18447538"/>
            <a:ext cx="27816017" cy="95209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6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36237" y="10155720"/>
            <a:ext cx="14453420" cy="287241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635072" y="10155720"/>
            <a:ext cx="14453420" cy="287241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36237" y="9742640"/>
            <a:ext cx="14459103" cy="406026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36237" y="13802906"/>
            <a:ext cx="14459103" cy="25076959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623707" y="9742640"/>
            <a:ext cx="14464783" cy="406026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623707" y="13802906"/>
            <a:ext cx="14464783" cy="25076959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4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63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6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240" y="1732923"/>
            <a:ext cx="10766209" cy="7374983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94458" y="1732923"/>
            <a:ext cx="18294030" cy="37146945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36240" y="9107906"/>
            <a:ext cx="10766209" cy="29771962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1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14277" y="30467144"/>
            <a:ext cx="19634835" cy="3596818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14277" y="3888995"/>
            <a:ext cx="19634835" cy="26114693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14277" y="34063962"/>
            <a:ext cx="19634835" cy="510808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3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36239" y="1742998"/>
            <a:ext cx="29452253" cy="725408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36239" y="10155720"/>
            <a:ext cx="29452253" cy="28724150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36238" y="40340756"/>
            <a:ext cx="7635769" cy="231727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C6EB-0B94-4C3E-848D-7343A84C7C32}" type="datetimeFigureOut">
              <a:rPr lang="pt-BR" smtClean="0"/>
              <a:pPr/>
              <a:t>14/11/2018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180951" y="40340756"/>
            <a:ext cx="10362830" cy="231727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452723" y="40340756"/>
            <a:ext cx="7635769" cy="231727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914C-4509-4A06-AF30-D56BE556639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8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eg"/><Relationship Id="rId9" Type="http://schemas.openxmlformats.org/officeDocument/2006/relationships/diagramLayout" Target="../diagrams/layout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uxograma: Processo 21"/>
          <p:cNvSpPr/>
          <p:nvPr/>
        </p:nvSpPr>
        <p:spPr>
          <a:xfrm>
            <a:off x="160337" y="159544"/>
            <a:ext cx="32404051" cy="43205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lum bright="20000" contrast="20000"/>
          </a:blip>
          <a:stretch>
            <a:fillRect/>
          </a:stretch>
        </p:blipFill>
        <p:spPr>
          <a:xfrm>
            <a:off x="199173" y="-1467260"/>
            <a:ext cx="32626475" cy="45173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Fluxograma: Processo 8"/>
          <p:cNvSpPr/>
          <p:nvPr/>
        </p:nvSpPr>
        <p:spPr>
          <a:xfrm>
            <a:off x="1042718" y="9527940"/>
            <a:ext cx="16163898" cy="844809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5400" b="1" dirty="0"/>
              <a:t>As pessoas portadoras de alguma deficiência, geralmente possuem dificuldade em incluir-se socialmente. Os deficientes visuais ao se locomoverem, se deparam com obstáculos que a bengala não é capaz de identificar. É importante  o portador  possuir autonomia e independência de locomoção para não precisar da ajuda de terceiros. Tendo como base as necessidades das pessoas que apresentam algum grau de deficiência visual, é proposto o desenvolvimento de um sensor de obstáculos que visa facilitar a locomoção dos deficientes visuais, bem como tornar seu trajeto mais confortável e seguro.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75026" y="616596"/>
            <a:ext cx="26600912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dirty="0"/>
              <a:t>	TECNOLOGIA ASSISTIVA: PROTÓTIPO PARA AUXÍLIO NO DESLOCAMENTO DE DEFICIENTES VISUAIS </a:t>
            </a:r>
          </a:p>
          <a:p>
            <a:pPr algn="ctr"/>
            <a:r>
              <a:rPr lang="pt-BR" sz="8000" b="1" dirty="0">
                <a:ln w="18415" cmpd="sng">
                  <a:solidFill>
                    <a:srgbClr val="FFFFFF"/>
                  </a:solidFill>
                  <a:prstDash val="solid"/>
                </a:ln>
              </a:rPr>
              <a:t>NOISY EYE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1350850" y="21762244"/>
            <a:ext cx="14507457" cy="13369388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4600" b="1" dirty="0"/>
          </a:p>
        </p:txBody>
      </p:sp>
      <p:sp>
        <p:nvSpPr>
          <p:cNvPr id="11" name="Fluxograma: Processo 10"/>
          <p:cNvSpPr/>
          <p:nvPr/>
        </p:nvSpPr>
        <p:spPr>
          <a:xfrm>
            <a:off x="17738711" y="10060372"/>
            <a:ext cx="14507456" cy="5909379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5400" b="1" dirty="0"/>
              <a:t>Durante toda a parte de desenvolvimento foram necessários testes possibilitando a verificação do funcionamento dos componentes. Foi visto que o sensor apresenta um pequeno atraso se houver mudança brusca. Entretanto, o protótipo mostrou-se bastante eficiente, combina perfeitamente com a bengala, visto que a bengala identifica obstáculos abaixo da cintura enquanto que o protótipo identifica obstáculos acima da cintura.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17432175" y="18542678"/>
            <a:ext cx="14813993" cy="8461423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5400" b="1" dirty="0"/>
              <a:t>O presente trabalho apresentou inúmeros desafios, desde entender as necessidades de um deficiente visual até o funcionamento de um microcontrolador. Em contraste com os demais projetos existentes, o protótipo que desenvolvemos foi feito com componentes de baixo custo, podendo ter melhorias na estética e no funcionamento por exemplo.  Deve-se ser avaliado, ainda, se essas tecnologias vão chegar ao deficiente visual, e de que forma.</a:t>
            </a:r>
          </a:p>
        </p:txBody>
      </p:sp>
      <p:sp>
        <p:nvSpPr>
          <p:cNvPr id="13" name="Fluxograma: Processo 12"/>
          <p:cNvSpPr/>
          <p:nvPr/>
        </p:nvSpPr>
        <p:spPr>
          <a:xfrm>
            <a:off x="376407" y="39794773"/>
            <a:ext cx="30459384" cy="3802549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4800" dirty="0"/>
          </a:p>
          <a:p>
            <a:endParaRPr lang="pt-BR" sz="4800" dirty="0"/>
          </a:p>
          <a:p>
            <a:pPr algn="just" fontAlgn="ctr"/>
            <a:r>
              <a:rPr lang="pt-BR" sz="4800" dirty="0"/>
              <a:t>https://siaiap32.univali.br/seer/index.php/acotb/article/download/6329/3566</a:t>
            </a:r>
          </a:p>
          <a:p>
            <a:pPr algn="just"/>
            <a:r>
              <a:rPr lang="pt-BR" sz="4800" dirty="0"/>
              <a:t>http://www.scielo.br/scielo.</a:t>
            </a:r>
            <a:r>
              <a:rPr lang="pt-BR" sz="4800" dirty="0" err="1"/>
              <a:t>php</a:t>
            </a:r>
            <a:r>
              <a:rPr lang="pt-BR" sz="4800" dirty="0"/>
              <a:t>?</a:t>
            </a:r>
            <a:r>
              <a:rPr lang="pt-BR" sz="4800" dirty="0" err="1"/>
              <a:t>pid</a:t>
            </a:r>
            <a:r>
              <a:rPr lang="pt-BR" sz="4800" dirty="0"/>
              <a:t>=S0080-62342013000501158&amp;script=</a:t>
            </a:r>
            <a:r>
              <a:rPr lang="pt-BR" sz="4800" dirty="0" err="1"/>
              <a:t>sci_arttext&amp;tlng</a:t>
            </a:r>
            <a:r>
              <a:rPr lang="pt-BR" sz="4800" dirty="0"/>
              <a:t>=</a:t>
            </a:r>
            <a:r>
              <a:rPr lang="pt-BR" sz="4800" dirty="0" err="1"/>
              <a:t>ptTEIXEIRA</a:t>
            </a:r>
            <a:r>
              <a:rPr lang="pt-BR" sz="4800" dirty="0"/>
              <a:t>, </a:t>
            </a:r>
            <a:r>
              <a:rPr lang="pt-BR" sz="4800" dirty="0" err="1"/>
              <a:t>R.F.F.</a:t>
            </a:r>
            <a:r>
              <a:rPr lang="pt-BR" sz="4800" dirty="0"/>
              <a:t> </a:t>
            </a:r>
          </a:p>
          <a:p>
            <a:pPr algn="just"/>
            <a:r>
              <a:rPr lang="pt-BR" sz="4800" dirty="0"/>
              <a:t>DISPOSITIVO PARA AUXÍLIO DE DEFICIENTES VISUAIS UTILIZANDO SENSOR ULTRASSONICO </a:t>
            </a:r>
            <a:r>
              <a:rPr lang="pt-BR" sz="4800" dirty="0" err="1"/>
              <a:t>N.M.V.</a:t>
            </a:r>
            <a:r>
              <a:rPr lang="pt-BR" sz="4800" dirty="0"/>
              <a:t> Alves*, A. </a:t>
            </a:r>
            <a:r>
              <a:rPr lang="pt-BR" sz="4800" dirty="0" err="1"/>
              <a:t>J.A.</a:t>
            </a:r>
            <a:r>
              <a:rPr lang="pt-BR" sz="4800" dirty="0"/>
              <a:t> Silva*, D. P. Salgado*, </a:t>
            </a:r>
            <a:r>
              <a:rPr lang="pt-BR" sz="4800" dirty="0" err="1"/>
              <a:t>J.T.</a:t>
            </a:r>
            <a:r>
              <a:rPr lang="pt-BR" sz="4800" dirty="0"/>
              <a:t> Faria*. *Universidade Federal de Uberlândia, Uberlândia, Brasil</a:t>
            </a:r>
          </a:p>
          <a:p>
            <a:endParaRPr lang="pt-BR" sz="4600" dirty="0"/>
          </a:p>
        </p:txBody>
      </p:sp>
      <p:sp>
        <p:nvSpPr>
          <p:cNvPr id="17" name="Retângulo 16"/>
          <p:cNvSpPr/>
          <p:nvPr/>
        </p:nvSpPr>
        <p:spPr>
          <a:xfrm>
            <a:off x="4932282" y="7403209"/>
            <a:ext cx="66670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1234460" y="7403209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0138736" y="17666497"/>
            <a:ext cx="95240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CONSIDERAÇÕES FINAIS</a:t>
            </a:r>
            <a:endParaRPr lang="pt-BR" sz="4800" b="1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27931" y="25028018"/>
            <a:ext cx="6170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METODOLOGIA</a:t>
            </a:r>
            <a:endParaRPr lang="pt-BR" sz="4800" b="1" spc="5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16972" y="39194610"/>
            <a:ext cx="57038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BIBLIOGRAFIA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963046" y="4201418"/>
            <a:ext cx="22788722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1" dirty="0"/>
              <a:t>Autores: </a:t>
            </a:r>
            <a:r>
              <a:rPr lang="pt-BR" sz="4400" b="1" dirty="0"/>
              <a:t>Ryan Alencar, Wagner Rodrigues, Samuel Batista, Vinícius Henrique, Igor </a:t>
            </a:r>
            <a:r>
              <a:rPr lang="pt-BR" sz="4400" b="1" dirty="0" err="1"/>
              <a:t>Kauan</a:t>
            </a:r>
            <a:r>
              <a:rPr lang="pt-BR" sz="4400" b="1" dirty="0"/>
              <a:t>, Samuel Lima</a:t>
            </a:r>
            <a:endParaRPr lang="pt-BR" sz="4800" b="1" dirty="0"/>
          </a:p>
          <a:p>
            <a:pPr algn="ctr"/>
            <a:r>
              <a:rPr lang="pt-BR" sz="4800" b="1" dirty="0"/>
              <a:t>Orientador: Niltemberg Carvalho</a:t>
            </a:r>
          </a:p>
          <a:p>
            <a:pPr algn="ctr"/>
            <a:r>
              <a:rPr lang="pt-BR" sz="4800" b="1" dirty="0"/>
              <a:t>Contato:ryanalencartinf@gmail.com;wawabr761@gmail.com;  kauandonato@gmail.com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16632972" y="27797273"/>
            <a:ext cx="15431604" cy="12144460"/>
            <a:chOff x="16604766" y="6398955"/>
            <a:chExt cx="14738779" cy="13563182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54752" y="6427153"/>
              <a:ext cx="8588793" cy="64415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59010" y="13216247"/>
              <a:ext cx="5618321" cy="65722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06080" y="14495770"/>
              <a:ext cx="7918912" cy="54663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04766" y="6398955"/>
              <a:ext cx="5643602" cy="75248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2466091614"/>
              </p:ext>
            </p:extLst>
          </p:nvPr>
        </p:nvGraphicFramePr>
        <p:xfrm>
          <a:off x="175937" y="24957642"/>
          <a:ext cx="15194462" cy="15122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0" name="Imagem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94" y="1961619"/>
            <a:ext cx="5544616" cy="5267385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5227932" y="18627103"/>
            <a:ext cx="53367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7200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42718" y="19444393"/>
            <a:ext cx="158437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200" b="1" dirty="0"/>
              <a:t>Geral</a:t>
            </a:r>
            <a:r>
              <a:rPr lang="pt-BR" sz="6000" b="1" dirty="0"/>
              <a:t>- </a:t>
            </a:r>
            <a:r>
              <a:rPr lang="pt-BR" sz="5400" b="1" dirty="0"/>
              <a:t>Desenvolver  dispositivo de baixo custo que auxilie deficientes visuais na detecção de obstáculos</a:t>
            </a:r>
          </a:p>
          <a:p>
            <a:pPr algn="just"/>
            <a:r>
              <a:rPr lang="pt-BR" sz="7200" b="1" dirty="0"/>
              <a:t>Específico</a:t>
            </a:r>
            <a:r>
              <a:rPr lang="pt-BR" sz="6000" b="1" dirty="0"/>
              <a:t> - </a:t>
            </a:r>
            <a:r>
              <a:rPr lang="pt-BR" sz="5400" b="1" dirty="0"/>
              <a:t>Entender as dificuldades do cego; Analisar as tecnologias existentes; Projetar e programar um dispositivo de baixo custo; Realizar testes com o protótipo desenvolvido</a:t>
            </a:r>
          </a:p>
          <a:p>
            <a:endParaRPr lang="pt-BR" sz="6000" b="1" dirty="0"/>
          </a:p>
        </p:txBody>
      </p:sp>
      <p:sp>
        <p:nvSpPr>
          <p:cNvPr id="4" name="Retângulo 3"/>
          <p:cNvSpPr/>
          <p:nvPr/>
        </p:nvSpPr>
        <p:spPr>
          <a:xfrm>
            <a:off x="23328372" y="42991758"/>
            <a:ext cx="10687090" cy="714947"/>
          </a:xfrm>
          <a:prstGeom prst="rect">
            <a:avLst/>
          </a:prstGeom>
          <a:solidFill>
            <a:srgbClr val="19D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 descr="C:\Users\Ibyte\Desktop\Ardublock-entrada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122489" y="39864102"/>
            <a:ext cx="5123678" cy="2562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837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449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Niltemberg</dc:creator>
  <cp:lastModifiedBy>Ryan Alencar</cp:lastModifiedBy>
  <cp:revision>56</cp:revision>
  <dcterms:created xsi:type="dcterms:W3CDTF">2014-11-17T17:00:04Z</dcterms:created>
  <dcterms:modified xsi:type="dcterms:W3CDTF">2018-11-14T21:05:47Z</dcterms:modified>
</cp:coreProperties>
</file>