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640F2E-79FE-4F7E-A516-B5AC9B8BFD99}" v="26" dt="2022-12-14T03:26:54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8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72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2950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45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25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37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17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2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6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0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6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5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9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1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6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69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D8C6A8-244B-5A22-092B-09C71DFC6F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77DE9-0413-5180-7EAB-0306FA437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C699F-2FB0-C80F-F17E-47949D6C9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AAA180"/>
              </a:solidFill>
            </a:endParaRPr>
          </a:p>
          <a:p>
            <a:r>
              <a:rPr lang="en-US" dirty="0">
                <a:solidFill>
                  <a:srgbClr val="AAA180"/>
                </a:solidFill>
              </a:rPr>
              <a:t>By Ryan Trader and Andrew Tucker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168C07-F095-29AD-15F6-91CB65CD6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605" y="2115282"/>
            <a:ext cx="7059010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2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53759-4670-51DE-B44F-D030D670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35229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What is Jerry’s Quest?</a:t>
            </a:r>
          </a:p>
        </p:txBody>
      </p:sp>
      <p:pic>
        <p:nvPicPr>
          <p:cNvPr id="10" name="Picture 13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CFE729-F865-FD3A-753D-010945ED0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349" y="717643"/>
            <a:ext cx="4765785" cy="3476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D80635-CD7F-5DEC-2EDB-F1C1FB338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289" y="695008"/>
            <a:ext cx="4290983" cy="35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0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1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09479-734B-8316-8DB6-75B52727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905" y="77893"/>
            <a:ext cx="5978072" cy="1505804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C40C42-9DBF-7BA0-94F9-BBBE3E5AD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" y="214418"/>
            <a:ext cx="4662735" cy="25692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97AB8B-C010-D604-BE0D-CFDDADEEF1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88468"/>
            <a:ext cx="4719487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43AAB5-1D25-6315-069C-03A9349A31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1" y="5022056"/>
            <a:ext cx="4692444" cy="15082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51504-6BFD-FEB3-B0AC-88EEED5F6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1" y="1792419"/>
            <a:ext cx="6661527" cy="4856859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100" dirty="0"/>
              <a:t>5 Unlockable Characters (Classes)</a:t>
            </a:r>
          </a:p>
          <a:p>
            <a:pPr>
              <a:lnSpc>
                <a:spcPct val="100000"/>
              </a:lnSpc>
            </a:pPr>
            <a:r>
              <a:rPr lang="en-US" sz="3100" dirty="0"/>
              <a:t>37 Different Enemies</a:t>
            </a:r>
          </a:p>
          <a:p>
            <a:pPr>
              <a:lnSpc>
                <a:spcPct val="100000"/>
              </a:lnSpc>
            </a:pPr>
            <a:r>
              <a:rPr lang="en-US" sz="3100" dirty="0"/>
              <a:t>40+ Maps</a:t>
            </a:r>
          </a:p>
          <a:p>
            <a:pPr>
              <a:lnSpc>
                <a:spcPct val="100000"/>
              </a:lnSpc>
            </a:pPr>
            <a:r>
              <a:rPr lang="en-US" sz="3100" dirty="0"/>
              <a:t>281 Weapons</a:t>
            </a:r>
          </a:p>
          <a:p>
            <a:pPr>
              <a:lnSpc>
                <a:spcPct val="100000"/>
              </a:lnSpc>
            </a:pPr>
            <a:r>
              <a:rPr lang="en-US" sz="3100" dirty="0"/>
              <a:t>9 Save Slots</a:t>
            </a:r>
          </a:p>
          <a:p>
            <a:pPr>
              <a:lnSpc>
                <a:spcPct val="100000"/>
              </a:lnSpc>
            </a:pPr>
            <a:r>
              <a:rPr lang="en-US" sz="3100" dirty="0"/>
              <a:t>9 Inventory Slots Per Save</a:t>
            </a:r>
          </a:p>
          <a:p>
            <a:pPr>
              <a:lnSpc>
                <a:spcPct val="100000"/>
              </a:lnSpc>
            </a:pPr>
            <a:r>
              <a:rPr lang="en-US" sz="3100" dirty="0"/>
              <a:t>3 Different Consumables</a:t>
            </a:r>
          </a:p>
          <a:p>
            <a:pPr>
              <a:lnSpc>
                <a:spcPct val="100000"/>
              </a:lnSpc>
            </a:pPr>
            <a:r>
              <a:rPr lang="en-US" sz="3100" dirty="0"/>
              <a:t>Unique Enemy AI</a:t>
            </a:r>
          </a:p>
          <a:p>
            <a:r>
              <a:rPr lang="en-US" sz="3100" dirty="0"/>
              <a:t>Permanent Stat Buffs</a:t>
            </a:r>
          </a:p>
          <a:p>
            <a:r>
              <a:rPr lang="en-US" sz="3100" dirty="0"/>
              <a:t>Real-Time Input</a:t>
            </a:r>
          </a:p>
          <a:p>
            <a:r>
              <a:rPr lang="en-US" sz="3100" dirty="0"/>
              <a:t>Overwriting Prints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8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E9C7-A819-69F5-2C42-6B58CE97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70F2539A-B2EE-A24A-F3D8-ACF3EAF90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178" y="1713491"/>
            <a:ext cx="3871678" cy="424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++ - Wikipedia">
            <a:extLst>
              <a:ext uri="{FF2B5EF4-FFF2-40B4-BE49-F238E27FC236}">
                <a16:creationId xmlns:a16="http://schemas.microsoft.com/office/drawing/2014/main" id="{045E7F1D-EC36-3D2A-3CBB-52B2653FB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46" y="1659407"/>
            <a:ext cx="3871678" cy="435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33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40634-9D95-1534-0A6E-0BB54549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UML Diagram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563CC9-5557-91B4-B8A5-3E081BC88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4315" y="1197840"/>
            <a:ext cx="6197668" cy="44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7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C7916-F68E-8E2B-8872-9FB21946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UML Diagram (Continued)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24F3F8-E941-B945-34FE-6F720EB07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4315" y="1631677"/>
            <a:ext cx="6197668" cy="359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3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083C-EB32-B93E-2E35-E29CF2BC9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>
            <a:noAutofit/>
          </a:bodyPr>
          <a:lstStyle/>
          <a:p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9511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59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Franklin Gothic Book</vt:lpstr>
      <vt:lpstr>Wingdings 2</vt:lpstr>
      <vt:lpstr>SlateVTI</vt:lpstr>
      <vt:lpstr>PowerPoint Presentation</vt:lpstr>
      <vt:lpstr>What is Jerry’s Quest?</vt:lpstr>
      <vt:lpstr>Features</vt:lpstr>
      <vt:lpstr>How it Works</vt:lpstr>
      <vt:lpstr>UML Diagram</vt:lpstr>
      <vt:lpstr>UML Diagram (Continued)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Trader</dc:creator>
  <cp:lastModifiedBy>Ryan Trader</cp:lastModifiedBy>
  <cp:revision>3</cp:revision>
  <dcterms:created xsi:type="dcterms:W3CDTF">2022-12-14T02:36:34Z</dcterms:created>
  <dcterms:modified xsi:type="dcterms:W3CDTF">2022-12-14T04:19:28Z</dcterms:modified>
</cp:coreProperties>
</file>