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0" r:id="rId13"/>
    <p:sldId id="266" r:id="rId14"/>
    <p:sldId id="267" r:id="rId15"/>
    <p:sldId id="272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78981" autoAdjust="0"/>
  </p:normalViewPr>
  <p:slideViewPr>
    <p:cSldViewPr snapToGrid="0" showGuides="1">
      <p:cViewPr varScale="1">
        <p:scale>
          <a:sx n="79" d="100"/>
          <a:sy n="79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2CE4-B0A5-4DC3-A5C0-D1AEBDF0F1A7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491A-BF9F-4177-B61F-D27446F0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has matured over the past two years into a solid and streamlined</a:t>
            </a:r>
            <a:r>
              <a:rPr lang="en-US" baseline="0" dirty="0" smtClean="0"/>
              <a:t> system to work with.</a:t>
            </a:r>
          </a:p>
          <a:p>
            <a:r>
              <a:rPr lang="en-US" baseline="0" dirty="0" smtClean="0"/>
              <a:t>Azure can set up hooks for several repositories, even Dropbox?!? I am sure some guy in Frisco thinks that’s real cool!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 hooks!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1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Kudu Project is Simple, or you can go nuts with it! </a:t>
            </a:r>
            <a:br>
              <a:rPr lang="en-US" dirty="0" smtClean="0"/>
            </a:br>
            <a:r>
              <a:rPr lang="en-US" dirty="0" smtClean="0"/>
              <a:t>The give you enough rope to hang</a:t>
            </a:r>
            <a:r>
              <a:rPr lang="en-US" baseline="0" dirty="0" smtClean="0"/>
              <a:t> yourself!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1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Been</a:t>
            </a:r>
            <a:r>
              <a:rPr lang="en-US" baseline="0" dirty="0" smtClean="0"/>
              <a:t> working in software development for over 15 years on everything from Classic ASP =&gt; Angular.</a:t>
            </a:r>
            <a:br>
              <a:rPr lang="en-US" baseline="0" dirty="0" smtClean="0"/>
            </a:br>
            <a:r>
              <a:rPr lang="en-US" baseline="0" dirty="0" err="1" smtClean="0"/>
              <a:t>WinForms</a:t>
            </a:r>
            <a:r>
              <a:rPr lang="en-US" baseline="0" dirty="0" smtClean="0"/>
              <a:t> =&gt; WPF.</a:t>
            </a:r>
            <a:br>
              <a:rPr lang="en-US" baseline="0" dirty="0" smtClean="0"/>
            </a:br>
            <a:r>
              <a:rPr lang="en-US" baseline="0" dirty="0" smtClean="0"/>
              <a:t>MS Access =&gt;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Server 2k14.</a:t>
            </a:r>
            <a:br>
              <a:rPr lang="en-US" baseline="0" dirty="0" smtClean="0"/>
            </a:br>
            <a:r>
              <a:rPr lang="en-US" baseline="0" dirty="0" smtClean="0"/>
              <a:t>The last 2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dirty="0" smtClean="0"/>
              <a:t>Continuous Delivery</a:t>
            </a:r>
          </a:p>
          <a:p>
            <a:r>
              <a:rPr lang="en-US" dirty="0" smtClean="0"/>
              <a:t>Continuous Value/ Results</a:t>
            </a:r>
          </a:p>
          <a:p>
            <a:r>
              <a:rPr lang="en-US" dirty="0" smtClean="0"/>
              <a:t>Continuous…. The word really dovetails nicely into</a:t>
            </a:r>
            <a:r>
              <a:rPr lang="en-US" baseline="0" dirty="0" smtClean="0"/>
              <a:t> what we do because software is never really “done”.</a:t>
            </a:r>
          </a:p>
          <a:p>
            <a:r>
              <a:rPr lang="en-US" baseline="0" dirty="0" smtClean="0"/>
              <a:t>We are continuously improving, continuously driving forward.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buzzword that has stuck, and is here to stay.</a:t>
            </a:r>
            <a:br>
              <a:rPr lang="en-US" baseline="0" dirty="0" smtClean="0"/>
            </a:br>
            <a:r>
              <a:rPr lang="en-US" baseline="0" dirty="0" smtClean="0"/>
              <a:t>Around 2k3 – 2k4 CrusieControl.net hit the scene. We used MSBuild, maybe NANT, was a very laborious process (IMO).</a:t>
            </a:r>
          </a:p>
          <a:p>
            <a:r>
              <a:rPr lang="en-US" baseline="0" dirty="0" err="1" smtClean="0"/>
              <a:t>Config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some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this happened.</a:t>
            </a:r>
          </a:p>
          <a:p>
            <a:r>
              <a:rPr lang="en-US" dirty="0" smtClean="0"/>
              <a:t>Rackspace,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Amazon, etc.</a:t>
            </a:r>
          </a:p>
          <a:p>
            <a:r>
              <a:rPr lang="en-US" baseline="0" dirty="0" smtClean="0"/>
              <a:t>And then Azure.</a:t>
            </a:r>
          </a:p>
          <a:p>
            <a:r>
              <a:rPr lang="en-US" baseline="0" dirty="0" smtClean="0"/>
              <a:t>Azure has taken a long time to mature, however, it has arrived and shows no signs of slowing down.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the Kudu</a:t>
            </a:r>
            <a:r>
              <a:rPr lang="en-US" baseline="0" dirty="0" smtClean="0"/>
              <a:t> Project!</a:t>
            </a:r>
            <a:br>
              <a:rPr lang="en-US" baseline="0" dirty="0" smtClean="0"/>
            </a:br>
            <a:r>
              <a:rPr lang="en-US" baseline="0" dirty="0" smtClean="0"/>
              <a:t>No not Kudo’s granola bars.</a:t>
            </a:r>
            <a:br>
              <a:rPr lang="en-US" baseline="0" dirty="0" smtClean="0"/>
            </a:br>
            <a:r>
              <a:rPr lang="en-US" baseline="0" dirty="0" smtClean="0"/>
              <a:t>Nor Kudo’s for a good job!</a:t>
            </a:r>
          </a:p>
          <a:p>
            <a:r>
              <a:rPr lang="en-US" baseline="0" dirty="0" smtClean="0"/>
              <a:t>This is not what we are taking about…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engine behind </a:t>
            </a:r>
            <a:r>
              <a:rPr lang="en-US" dirty="0" err="1" smtClean="0"/>
              <a:t>git</a:t>
            </a:r>
            <a:r>
              <a:rPr lang="en-US" dirty="0" smtClean="0"/>
              <a:t> and mercurial deployments.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Publishing a website from Source Control is a very simple interface on the management portal</a:t>
            </a: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Azure.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Deployment hooks: let you take over the deployment and do it yourself!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Hooks: external component wants to know when deployments are complete. It registers a callback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will be called each time a deployment has finished, with the deployment information on whether the deployment was successful or not, the author, commit id and more.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Extensions: extensible management end point that allows you to leverage a powerful set of tools deployed as site extensions. These tools range from source code editors like Visual Studio Online to management tools for connected resources such as a MySQL database connected to a website.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0491A-BF9F-4177-B61F-D27446F0C6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F31E-6FEC-4B12-953F-8FE883524A51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2847-D903-4C78-AFD5-B7FB2F6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wmf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Kudu Project, Azure, &amp;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GIT DEPLOYMENTS IN AZURE WEB SITES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4163" y="5845215"/>
            <a:ext cx="3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 Anderson (@</a:t>
            </a:r>
            <a:r>
              <a:rPr lang="en-US" dirty="0" err="1" smtClean="0"/>
              <a:t>ryanande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Publishing a website from Source Control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18" y="1262424"/>
            <a:ext cx="3864573" cy="265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18" y="1265543"/>
            <a:ext cx="3892282" cy="26518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82541" y="2011192"/>
            <a:ext cx="1226917" cy="57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036" y="4345692"/>
            <a:ext cx="4799638" cy="21987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8921833">
            <a:off x="8505693" y="5068906"/>
            <a:ext cx="1950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Disco!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Picture 2" descr="http://tmd.com.sa/wp-content/uploads/2013/05/TMD-Eyad-TMD-Pic-v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21" y="1207910"/>
            <a:ext cx="5405061" cy="366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.deployment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429000"/>
            <a:ext cx="52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key to the kingdom!</a:t>
            </a:r>
            <a:endParaRPr lang="en-US" sz="3600" dirty="0"/>
          </a:p>
        </p:txBody>
      </p:sp>
      <p:pic>
        <p:nvPicPr>
          <p:cNvPr id="2050" name="Picture 2" descr="http://boblarson.org/blog/wp-content/uploads/2012/07/Key-to-the-kingd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54" y="29443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.deployment –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DEPLOYMENT_SOURCE</a:t>
            </a:r>
            <a:r>
              <a:rPr lang="en-US" dirty="0" smtClean="0"/>
              <a:t>: this points to where the source files are, which is normally the root of the repo</a:t>
            </a:r>
          </a:p>
          <a:p>
            <a:r>
              <a:rPr lang="en-US" b="1" dirty="0" smtClean="0"/>
              <a:t>DEPLOYMENT_TARGET</a:t>
            </a:r>
            <a:r>
              <a:rPr lang="en-US" dirty="0" smtClean="0"/>
              <a:t>: the target of the deployment. Typically, this is 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</a:p>
          <a:p>
            <a:r>
              <a:rPr lang="en-US" b="1" dirty="0" smtClean="0"/>
              <a:t>DEPLOYMENT_TEMP</a:t>
            </a:r>
            <a:r>
              <a:rPr lang="en-US" dirty="0" smtClean="0"/>
              <a:t>: a temporary folder that can be used to store artifacts for the current build. This folder is deleted after the </a:t>
            </a:r>
            <a:r>
              <a:rPr lang="en-US" dirty="0" err="1" smtClean="0"/>
              <a:t>cmd</a:t>
            </a:r>
            <a:r>
              <a:rPr lang="en-US" dirty="0" smtClean="0"/>
              <a:t> is run.</a:t>
            </a:r>
          </a:p>
          <a:p>
            <a:r>
              <a:rPr lang="en-US" b="1" dirty="0" smtClean="0"/>
              <a:t>MSBUILD_PATH</a:t>
            </a:r>
            <a:r>
              <a:rPr lang="en-US" dirty="0" smtClean="0"/>
              <a:t>: Path to </a:t>
            </a:r>
            <a:r>
              <a:rPr lang="en-US" dirty="0" err="1" smtClean="0"/>
              <a:t>msbuild</a:t>
            </a:r>
            <a:r>
              <a:rPr lang="en-US" dirty="0" smtClean="0"/>
              <a:t> executable.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.deployment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28" y="1983296"/>
            <a:ext cx="4099144" cy="1246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702" y="4053649"/>
            <a:ext cx="8094498" cy="12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496" y="3677098"/>
            <a:ext cx="4864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uhaus 93" panose="04030905020B02020C02" pitchFamily="82" charset="0"/>
              </a:rPr>
              <a:t>Simple… Or </a:t>
            </a:r>
            <a:r>
              <a:rPr lang="en-US" sz="3200" dirty="0" smtClean="0">
                <a:latin typeface="Bauhaus 93" panose="04030905020B02020C02" pitchFamily="82" charset="0"/>
                <a:cs typeface="Consolas" panose="020B0609020204030204" pitchFamily="49" charset="0"/>
              </a:rPr>
              <a:t>not</a:t>
            </a:r>
            <a:r>
              <a:rPr lang="en-US" sz="3200" dirty="0" smtClean="0">
                <a:latin typeface="Bauhaus 93" panose="04030905020B02020C02" pitchFamily="82" charset="0"/>
              </a:rPr>
              <a:t>! Rope!</a:t>
            </a:r>
            <a:endParaRPr lang="en-US" sz="3200" dirty="0">
              <a:latin typeface="Bauhaus 93" panose="04030905020B02020C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6096" y="2844225"/>
            <a:ext cx="278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Extensible!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040" y="4830635"/>
            <a:ext cx="565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Who’s world is it? .deployment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127204"/>
            <a:ext cx="517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ndara" panose="020E0502030303020204" pitchFamily="34" charset="0"/>
              </a:rPr>
              <a:t>Continuous Betterment!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6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57" y="2216841"/>
            <a:ext cx="2032223" cy="2025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32" y="2219650"/>
            <a:ext cx="3950510" cy="876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26" y="5359566"/>
            <a:ext cx="2049780" cy="96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25" y="3250834"/>
            <a:ext cx="3364442" cy="1335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770" y="316525"/>
            <a:ext cx="252339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to our sponsors…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64023" y="2748118"/>
            <a:ext cx="2088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4022" y="5526547"/>
            <a:ext cx="18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Bronze</a:t>
            </a:r>
            <a:endParaRPr 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8758" y="5314887"/>
            <a:ext cx="2206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Happy Hour sponsor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5399" y="5521096"/>
            <a:ext cx="2138385" cy="6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09" y="5721127"/>
            <a:ext cx="1888236" cy="277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36" y="284089"/>
            <a:ext cx="750094" cy="1000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45381" y="204420"/>
            <a:ext cx="2347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Austin </a:t>
            </a:r>
            <a:r>
              <a:rPr lang="en-US" sz="2400" b="1" dirty="0" err="1"/>
              <a:t>.Net</a:t>
            </a:r>
            <a:r>
              <a:rPr lang="en-US" sz="2400" b="1" dirty="0"/>
              <a:t> User Group</a:t>
            </a:r>
          </a:p>
          <a:p>
            <a:r>
              <a:rPr lang="en-US" sz="2400" b="1" dirty="0" err="1"/>
              <a:t>Codecamp</a:t>
            </a:r>
            <a:r>
              <a:rPr lang="en-US" sz="2400" b="1" dirty="0"/>
              <a:t> 2014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55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2" descr="http://vltran.files.wordpress.com/2013/06/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19" y="2208467"/>
            <a:ext cx="3310040" cy="8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3906" y="2312536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Principal Consultant </a:t>
            </a:r>
            <a:r>
              <a:rPr lang="en-US" sz="2800" b="1" dirty="0" smtClean="0"/>
              <a:t>@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95644" y="3826933"/>
            <a:ext cx="21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@</a:t>
            </a:r>
            <a:r>
              <a:rPr lang="en-US" sz="3200" dirty="0" err="1" smtClean="0"/>
              <a:t>ryanande</a:t>
            </a:r>
            <a:endParaRPr lang="en-US" sz="3200" dirty="0"/>
          </a:p>
        </p:txBody>
      </p:sp>
      <p:pic>
        <p:nvPicPr>
          <p:cNvPr id="1026" name="Picture 2" descr="https://pbs.twimg.com/profile_images/2284174758/v65oai7fxn47qv9nect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72" y="3557879"/>
            <a:ext cx="999772" cy="9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pst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64" y="5213987"/>
            <a:ext cx="1361016" cy="13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1703" y="5552887"/>
            <a:ext cx="423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www.flapstack.com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5323" y="4126504"/>
            <a:ext cx="4934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www.linkedin.com/in/ryanmanderson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1030" name="Picture 6" descr="https://lh3.ggpht.com/XgjH1SF8ce-fC597Y0gJqnLt-PpZ1zlE4xUcB8GH6_B5i00SR7jix5Re-T1kkL52VA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5" y="3972622"/>
            <a:ext cx="769428" cy="7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walk down Memory Lane w/ CI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Cloud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Intro to The Kudu Project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Publishing a website from Source Control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Real World! 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No seriously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cnetplugins.sourceforge.net/images/ccnet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9" y="545327"/>
            <a:ext cx="5512068" cy="8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19" y="2174108"/>
            <a:ext cx="3322481" cy="804931"/>
          </a:xfrm>
          <a:prstGeom prst="rect">
            <a:avLst/>
          </a:prstGeom>
        </p:spPr>
      </p:pic>
      <p:pic>
        <p:nvPicPr>
          <p:cNvPr id="6" name="Picture 4" descr="https://jenkins-ci.org/maven-hpi-plugin/images/jenkin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68" y="3543554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blog.xebialabs.com/wp-content/uploads/2013/07/logo_teamcit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66" y="3546302"/>
            <a:ext cx="3713338" cy="83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thinketg.com/wp-content/uploads/2013/12/Microsoft_TF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43" y="583659"/>
            <a:ext cx="2381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www.atlassian.com/wac/software/bamboo/productLogo/imageBinary/bamboo_logo_land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01" y="5258849"/>
            <a:ext cx="3397202" cy="9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.octo.com/wp-content/uploads/images/04%20-%20Rapport%20CC.NE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25" b="29107"/>
          <a:stretch/>
        </p:blipFill>
        <p:spPr bwMode="auto">
          <a:xfrm>
            <a:off x="1974619" y="324051"/>
            <a:ext cx="7150742" cy="549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etdna.webdesignerdepot.com/uploads/2013/05/featured39@wdd2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8" y="794014"/>
            <a:ext cx="9244406" cy="52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Kudu Project!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95" y="2258306"/>
            <a:ext cx="2476500" cy="3048000"/>
          </a:xfrm>
          <a:prstGeom prst="rect">
            <a:avLst/>
          </a:prstGeom>
        </p:spPr>
      </p:pic>
      <p:pic>
        <p:nvPicPr>
          <p:cNvPr id="5" name="Picture 2" descr="http://images.yuku.com.s3.amazonaws.com/image/gif/9b235e5c404785a500afad4e201bb8df6b3f64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91619"/>
            <a:ext cx="46672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62984"/>
            <a:ext cx="9639300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Publishing a website from Source Control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Deployment hooks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Hooks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Azure Site Extensions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 Deployment Action Hooks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Jobs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010" y="6175134"/>
            <a:ext cx="23730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KUDU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496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Bauhaus 93</vt:lpstr>
      <vt:lpstr>Berlin Sans FB</vt:lpstr>
      <vt:lpstr>Calibri</vt:lpstr>
      <vt:lpstr>Calibri Light</vt:lpstr>
      <vt:lpstr>Candara</vt:lpstr>
      <vt:lpstr>Consolas</vt:lpstr>
      <vt:lpstr>Wingdings</vt:lpstr>
      <vt:lpstr>Office Theme</vt:lpstr>
      <vt:lpstr>Kudu Project, Azure, &amp; You</vt:lpstr>
      <vt:lpstr>About me</vt:lpstr>
      <vt:lpstr>Agenda</vt:lpstr>
      <vt:lpstr>PowerPoint Presentation</vt:lpstr>
      <vt:lpstr>PowerPoint Presentation</vt:lpstr>
      <vt:lpstr>PowerPoint Presentation</vt:lpstr>
      <vt:lpstr>Enter the Kudu Project!</vt:lpstr>
      <vt:lpstr>PowerPoint Presentation</vt:lpstr>
      <vt:lpstr>What can you do?</vt:lpstr>
      <vt:lpstr>Publishing a website from Source Control </vt:lpstr>
      <vt:lpstr>Scenario</vt:lpstr>
      <vt:lpstr>PowerPoint Presentation</vt:lpstr>
      <vt:lpstr>The .deployment file</vt:lpstr>
      <vt:lpstr>.deployment – Environment Variables</vt:lpstr>
      <vt:lpstr>.deployment - Example</vt:lpstr>
      <vt:lpstr>WRAP!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Kudu Project, Azure, &amp; You</dc:title>
  <dc:creator>Ryan Anderson</dc:creator>
  <cp:lastModifiedBy>Ryan Anderson</cp:lastModifiedBy>
  <cp:revision>49</cp:revision>
  <cp:lastPrinted>2014-10-18T14:51:05Z</cp:lastPrinted>
  <dcterms:created xsi:type="dcterms:W3CDTF">2014-10-18T12:20:21Z</dcterms:created>
  <dcterms:modified xsi:type="dcterms:W3CDTF">2014-10-18T15:32:09Z</dcterms:modified>
</cp:coreProperties>
</file>