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00F8-6098-EB93-AA1E-E4E95863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AA46E-D6A6-CB86-B43C-CE8A12391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7EBFC-71CF-9486-4564-A88C88A3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7955E-6E04-7740-E79C-B52E3769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00409-BA03-4DD2-5011-9F7F3C5F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393C8-1619-1F4F-431C-CD42B46B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3E617-EBFC-E9B5-FC5A-C2C21EBC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6B3A0-FBFA-9236-C0FE-6B8F2AEF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3EEEF-C31C-54DC-64DA-6E621F38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90D8A-C9F1-630E-E316-2C56D805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41A723-855D-94C1-15FE-19F676301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13780B-6BA7-9E48-ED79-E03E15DE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7982C-6936-F2CB-5C8B-6E21CAD1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F750D-9D5C-7208-4FEF-FCD39B7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30C39-2E14-70A0-52CF-2830B8E1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9F50A-D4CB-B87A-53B7-9CF9C8A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187AB-67D5-F271-0088-999BA675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D3DED-FDC6-5276-9773-8032BBE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B8E1A-7F4F-8C3F-861B-D4B3B10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75249-5F9D-9F86-553D-698579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3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19F7B-6372-24A1-5780-AACE2865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E1C5D-1D9D-E070-D70B-D7242ADC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C0567-9E13-47D1-846A-269FC2E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5067E-3D4B-82CD-52B8-FEF5BE20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2E641-C4DB-9715-3E71-BCB68C63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0490C-AE9A-967E-E184-EFE3D3FB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9D4FF-12CB-722F-FF37-C7497B466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380984-BC49-0B6F-178A-9364E420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5A29C4-2611-A296-80DD-F46D70F3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14F83-3867-2B2B-2884-0ACBD79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BA6CE-429F-069A-6ED1-B88E6BA7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0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4FD4E-133E-A72A-CAD7-0944EA58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C14C5-FF97-C628-C10A-954D95CE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24A5A-2B22-9EA4-9C70-70EB1D6AF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040C40-45F9-3DAE-DD02-C2BC31258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985235-8010-9590-44AE-8D8AC5324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BD309-D7E7-1E73-7E96-58A6B617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710252-E377-6CCF-20C5-8D89D4E5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C5B0DC-BFA5-E118-A7B9-1954FC74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0F13E-DEB1-2348-22F3-13D9F15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2FC8E-5E53-01C2-4FA4-4FAC31B8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C112A-D7AB-E71D-1F31-82F75B8D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F153AB-5ED9-14C1-7BC7-CE803C71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6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6A557E-B74C-4E07-7C2E-6027F304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7E53CE-3BE8-4415-9A1B-518E24FB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5BDE87-9B89-A355-715E-7541D412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6C90B-7698-9D70-130F-58F9E9B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3C09A-CD42-E66A-3538-A111D5DA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A6CFC-29FC-D811-F3A9-0B89F83A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DDA95-32AC-A63E-520F-C7C993F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42424-B8A8-79BF-E591-636717C8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48AB-402E-697C-D1D8-B342784A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2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1F53B-479C-8E95-F93E-9360469E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FBBBBF-16C1-3C5C-D23A-27588EFD4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83D573-1FBF-5FEA-2AB8-D2BF593F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DECC0D-6491-39B5-6BBA-1CB64CB1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C70413-EED6-2BE7-4C90-5078EA21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7AFCD7-43E1-DD78-9D8F-F265CCF7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8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93ED23-904F-59D0-797D-38418406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D138A-1199-68D3-D08B-23A7F5F7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693CF-9E99-D546-3586-2F309865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F7A0B-6E98-4B85-BB80-1C984A21F87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D161C-20A2-EE3A-D068-BA202561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90691-F70D-8B36-35CC-7AC629B7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13785-D4EE-46AA-9FEA-A09D65E2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6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7F6861A-F744-C32C-0AD5-BFC73C9873FF}"/>
              </a:ext>
            </a:extLst>
          </p:cNvPr>
          <p:cNvSpPr txBox="1"/>
          <p:nvPr/>
        </p:nvSpPr>
        <p:spPr>
          <a:xfrm>
            <a:off x="0" y="0"/>
            <a:ext cx="316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conceitual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44452-76C0-777D-0AA9-97203BEE549D}"/>
              </a:ext>
            </a:extLst>
          </p:cNvPr>
          <p:cNvSpPr/>
          <p:nvPr/>
        </p:nvSpPr>
        <p:spPr>
          <a:xfrm>
            <a:off x="205009" y="1676607"/>
            <a:ext cx="1579723" cy="68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5C37FE-5987-01AD-32E8-8D0745D72F77}"/>
              </a:ext>
            </a:extLst>
          </p:cNvPr>
          <p:cNvSpPr/>
          <p:nvPr/>
        </p:nvSpPr>
        <p:spPr>
          <a:xfrm>
            <a:off x="821953" y="4019562"/>
            <a:ext cx="140345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Venda(PK)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39B1E2-B0DA-735D-A246-6F3C5669E486}"/>
              </a:ext>
            </a:extLst>
          </p:cNvPr>
          <p:cNvSpPr/>
          <p:nvPr/>
        </p:nvSpPr>
        <p:spPr>
          <a:xfrm>
            <a:off x="205010" y="615376"/>
            <a:ext cx="1579723" cy="637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Estoque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E12AF8-1C00-D33C-FB1A-728156F9E292}"/>
              </a:ext>
            </a:extLst>
          </p:cNvPr>
          <p:cNvSpPr/>
          <p:nvPr/>
        </p:nvSpPr>
        <p:spPr>
          <a:xfrm>
            <a:off x="733819" y="4648331"/>
            <a:ext cx="1579723" cy="29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E82C5A-7D96-893A-4E43-5716D2B7820B}"/>
              </a:ext>
            </a:extLst>
          </p:cNvPr>
          <p:cNvSpPr/>
          <p:nvPr/>
        </p:nvSpPr>
        <p:spPr>
          <a:xfrm>
            <a:off x="334138" y="2728242"/>
            <a:ext cx="3254286" cy="421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Itens da Venda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EADA867-A59C-5FB5-9AFD-B10A9CAA2BF6}"/>
              </a:ext>
            </a:extLst>
          </p:cNvPr>
          <p:cNvSpPr/>
          <p:nvPr/>
        </p:nvSpPr>
        <p:spPr>
          <a:xfrm>
            <a:off x="733819" y="5828208"/>
            <a:ext cx="1359385" cy="636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0B7BD8-5868-7469-6636-FEE48B6B81C6}"/>
              </a:ext>
            </a:extLst>
          </p:cNvPr>
          <p:cNvSpPr/>
          <p:nvPr/>
        </p:nvSpPr>
        <p:spPr>
          <a:xfrm>
            <a:off x="2946372" y="5997133"/>
            <a:ext cx="1524637" cy="299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74A003B-D365-BB1D-813F-E1B79BDFACD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2093204" y="6146645"/>
            <a:ext cx="853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E478A4EB-8019-F601-347E-8E8388640915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5400000">
            <a:off x="782961" y="1464696"/>
            <a:ext cx="423822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E5925E87-EBEA-E4A4-78D3-46616339ACEC}"/>
              </a:ext>
            </a:extLst>
          </p:cNvPr>
          <p:cNvSpPr/>
          <p:nvPr/>
        </p:nvSpPr>
        <p:spPr>
          <a:xfrm>
            <a:off x="2946372" y="3820341"/>
            <a:ext cx="1284104" cy="34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30B7B5A5-8624-662D-41E6-97D4A6C294CB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2225406" y="3991508"/>
            <a:ext cx="720966" cy="2127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00A4CDC-8CF9-FAA4-E07B-B6D441ABF62B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523680" y="4388894"/>
            <a:ext cx="1" cy="259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4947B590-0B9A-03A7-3677-8598797B8CF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1293782" y="2060742"/>
            <a:ext cx="368589" cy="96641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23A20C6A-B48A-D028-9C19-202FE79D7BC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1307709" y="3365989"/>
            <a:ext cx="869545" cy="43760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80858A0D-B51C-32D0-A910-50CC5DE4DB5C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H="1" flipV="1">
            <a:off x="821952" y="4204228"/>
            <a:ext cx="591559" cy="1623980"/>
          </a:xfrm>
          <a:prstGeom prst="bentConnector4">
            <a:avLst>
              <a:gd name="adj1" fmla="val -38644"/>
              <a:gd name="adj2" fmla="val 556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06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RODRIGUES ANDRADE</dc:creator>
  <cp:lastModifiedBy>RYAN RODRIGUES ANDRADE</cp:lastModifiedBy>
  <cp:revision>1</cp:revision>
  <dcterms:created xsi:type="dcterms:W3CDTF">2025-02-06T19:40:46Z</dcterms:created>
  <dcterms:modified xsi:type="dcterms:W3CDTF">2025-02-06T20:05:49Z</dcterms:modified>
</cp:coreProperties>
</file>