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7" r:id="rId7"/>
    <p:sldId id="268" r:id="rId8"/>
    <p:sldId id="269" r:id="rId9"/>
    <p:sldId id="270" r:id="rId10"/>
    <p:sldId id="271" r:id="rId11"/>
    <p:sldId id="272" r:id="rId12"/>
    <p:sldId id="275" r:id="rId13"/>
    <p:sldId id="274" r:id="rId1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282707-80E1-498A-9277-250224F969A0}" v="172" dt="2023-01-11T13:39:54.4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447" autoAdjust="0"/>
  </p:normalViewPr>
  <p:slideViewPr>
    <p:cSldViewPr snapToGrid="0">
      <p:cViewPr varScale="1">
        <p:scale>
          <a:sx n="77" d="100"/>
          <a:sy n="77" d="100"/>
        </p:scale>
        <p:origin x="912"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48" d="100"/>
          <a:sy n="48" d="100"/>
        </p:scale>
        <p:origin x="2752" y="3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xime Boutin" userId="4ce24e15211aa154" providerId="LiveId" clId="{3D282707-80E1-498A-9277-250224F969A0}"/>
    <pc:docChg chg="undo redo custSel addSld delSld modSld sldOrd">
      <pc:chgData name="Maxime Boutin" userId="4ce24e15211aa154" providerId="LiveId" clId="{3D282707-80E1-498A-9277-250224F969A0}" dt="2023-01-11T13:48:32.954" v="8483" actId="20577"/>
      <pc:docMkLst>
        <pc:docMk/>
      </pc:docMkLst>
      <pc:sldChg chg="modSp mod modAnim">
        <pc:chgData name="Maxime Boutin" userId="4ce24e15211aa154" providerId="LiveId" clId="{3D282707-80E1-498A-9277-250224F969A0}" dt="2023-01-11T13:40:16.156" v="8458" actId="1076"/>
        <pc:sldMkLst>
          <pc:docMk/>
          <pc:sldMk cId="967148570" sldId="256"/>
        </pc:sldMkLst>
        <pc:spChg chg="mod">
          <ac:chgData name="Maxime Boutin" userId="4ce24e15211aa154" providerId="LiveId" clId="{3D282707-80E1-498A-9277-250224F969A0}" dt="2022-12-26T17:24:46.900" v="7897" actId="20577"/>
          <ac:spMkLst>
            <pc:docMk/>
            <pc:sldMk cId="967148570" sldId="256"/>
            <ac:spMk id="3" creationId="{6435B081-0B93-7397-4349-33FA3EABF5EE}"/>
          </ac:spMkLst>
        </pc:spChg>
        <pc:spChg chg="mod">
          <ac:chgData name="Maxime Boutin" userId="4ce24e15211aa154" providerId="LiveId" clId="{3D282707-80E1-498A-9277-250224F969A0}" dt="2023-01-11T13:40:16.156" v="8458" actId="1076"/>
          <ac:spMkLst>
            <pc:docMk/>
            <pc:sldMk cId="967148570" sldId="256"/>
            <ac:spMk id="6" creationId="{530545D7-D27B-33D0-4B75-E7E3193C19D4}"/>
          </ac:spMkLst>
        </pc:spChg>
      </pc:sldChg>
      <pc:sldChg chg="addSp modSp mod">
        <pc:chgData name="Maxime Boutin" userId="4ce24e15211aa154" providerId="LiveId" clId="{3D282707-80E1-498A-9277-250224F969A0}" dt="2023-01-10T19:22:03.753" v="8142" actId="207"/>
        <pc:sldMkLst>
          <pc:docMk/>
          <pc:sldMk cId="342284395" sldId="257"/>
        </pc:sldMkLst>
        <pc:spChg chg="mod">
          <ac:chgData name="Maxime Boutin" userId="4ce24e15211aa154" providerId="LiveId" clId="{3D282707-80E1-498A-9277-250224F969A0}" dt="2022-12-26T17:24:20.454" v="7884" actId="207"/>
          <ac:spMkLst>
            <pc:docMk/>
            <pc:sldMk cId="342284395" sldId="257"/>
            <ac:spMk id="3" creationId="{4DD676B5-BF41-F39F-3E8F-692DE345F298}"/>
          </ac:spMkLst>
        </pc:spChg>
        <pc:spChg chg="add mod">
          <ac:chgData name="Maxime Boutin" userId="4ce24e15211aa154" providerId="LiveId" clId="{3D282707-80E1-498A-9277-250224F969A0}" dt="2023-01-10T19:22:03.753" v="8142" actId="207"/>
          <ac:spMkLst>
            <pc:docMk/>
            <pc:sldMk cId="342284395" sldId="257"/>
            <ac:spMk id="5" creationId="{932643AA-618B-6231-19DB-ECA26B39548B}"/>
          </ac:spMkLst>
        </pc:spChg>
        <pc:picChg chg="mod">
          <ac:chgData name="Maxime Boutin" userId="4ce24e15211aa154" providerId="LiveId" clId="{3D282707-80E1-498A-9277-250224F969A0}" dt="2022-12-26T17:20:53.883" v="7860" actId="1076"/>
          <ac:picMkLst>
            <pc:docMk/>
            <pc:sldMk cId="342284395" sldId="257"/>
            <ac:picMk id="4" creationId="{85D7F6BD-E412-46C9-A31D-1AB684617912}"/>
          </ac:picMkLst>
        </pc:picChg>
      </pc:sldChg>
      <pc:sldChg chg="addSp delSp modSp mod setBg setClrOvrMap">
        <pc:chgData name="Maxime Boutin" userId="4ce24e15211aa154" providerId="LiveId" clId="{3D282707-80E1-498A-9277-250224F969A0}" dt="2023-01-11T13:43:59.329" v="8462" actId="20577"/>
        <pc:sldMkLst>
          <pc:docMk/>
          <pc:sldMk cId="1266413118" sldId="258"/>
        </pc:sldMkLst>
        <pc:spChg chg="mod">
          <ac:chgData name="Maxime Boutin" userId="4ce24e15211aa154" providerId="LiveId" clId="{3D282707-80E1-498A-9277-250224F969A0}" dt="2022-12-26T14:01:08.810" v="4317" actId="26606"/>
          <ac:spMkLst>
            <pc:docMk/>
            <pc:sldMk cId="1266413118" sldId="258"/>
            <ac:spMk id="2" creationId="{37DE4FD5-C26B-5BC4-11E5-A5235A222570}"/>
          </ac:spMkLst>
        </pc:spChg>
        <pc:spChg chg="mod">
          <ac:chgData name="Maxime Boutin" userId="4ce24e15211aa154" providerId="LiveId" clId="{3D282707-80E1-498A-9277-250224F969A0}" dt="2023-01-11T13:43:59.329" v="8462" actId="20577"/>
          <ac:spMkLst>
            <pc:docMk/>
            <pc:sldMk cId="1266413118" sldId="258"/>
            <ac:spMk id="3" creationId="{E81A5D84-0744-BC33-3451-2D20D46F137F}"/>
          </ac:spMkLst>
        </pc:spChg>
        <pc:spChg chg="add mod">
          <ac:chgData name="Maxime Boutin" userId="4ce24e15211aa154" providerId="LiveId" clId="{3D282707-80E1-498A-9277-250224F969A0}" dt="2022-12-26T17:31:07.165" v="8113" actId="1076"/>
          <ac:spMkLst>
            <pc:docMk/>
            <pc:sldMk cId="1266413118" sldId="258"/>
            <ac:spMk id="6" creationId="{C70AB8FF-DD04-50F7-2110-D453FDA7427C}"/>
          </ac:spMkLst>
        </pc:spChg>
        <pc:spChg chg="add del">
          <ac:chgData name="Maxime Boutin" userId="4ce24e15211aa154" providerId="LiveId" clId="{3D282707-80E1-498A-9277-250224F969A0}" dt="2022-12-26T14:01:08.779" v="4316" actId="26606"/>
          <ac:spMkLst>
            <pc:docMk/>
            <pc:sldMk cId="1266413118" sldId="258"/>
            <ac:spMk id="8" creationId="{A7AE9375-4664-4DB2-922D-2782A6E439AC}"/>
          </ac:spMkLst>
        </pc:spChg>
        <pc:spChg chg="add del">
          <ac:chgData name="Maxime Boutin" userId="4ce24e15211aa154" providerId="LiveId" clId="{3D282707-80E1-498A-9277-250224F969A0}" dt="2022-12-26T14:01:08.779" v="4316" actId="26606"/>
          <ac:spMkLst>
            <pc:docMk/>
            <pc:sldMk cId="1266413118" sldId="258"/>
            <ac:spMk id="12" creationId="{9DD005C1-8C51-42D6-9BEE-B9B83849743D}"/>
          </ac:spMkLst>
        </pc:spChg>
        <pc:spChg chg="add">
          <ac:chgData name="Maxime Boutin" userId="4ce24e15211aa154" providerId="LiveId" clId="{3D282707-80E1-498A-9277-250224F969A0}" dt="2022-12-26T14:01:08.810" v="4317" actId="26606"/>
          <ac:spMkLst>
            <pc:docMk/>
            <pc:sldMk cId="1266413118" sldId="258"/>
            <ac:spMk id="14" creationId="{EA67B5B4-3A24-436E-B663-1B2EBFF8A0CD}"/>
          </ac:spMkLst>
        </pc:spChg>
        <pc:spChg chg="add">
          <ac:chgData name="Maxime Boutin" userId="4ce24e15211aa154" providerId="LiveId" clId="{3D282707-80E1-498A-9277-250224F969A0}" dt="2022-12-26T14:01:08.810" v="4317" actId="26606"/>
          <ac:spMkLst>
            <pc:docMk/>
            <pc:sldMk cId="1266413118" sldId="258"/>
            <ac:spMk id="15" creationId="{987FDF89-C993-41F4-A1B8-DBAFF16008A9}"/>
          </ac:spMkLst>
        </pc:spChg>
        <pc:spChg chg="add">
          <ac:chgData name="Maxime Boutin" userId="4ce24e15211aa154" providerId="LiveId" clId="{3D282707-80E1-498A-9277-250224F969A0}" dt="2022-12-26T14:01:08.810" v="4317" actId="26606"/>
          <ac:spMkLst>
            <pc:docMk/>
            <pc:sldMk cId="1266413118" sldId="258"/>
            <ac:spMk id="16" creationId="{64E585EA-75FD-4025-8270-F66A58A15CDA}"/>
          </ac:spMkLst>
        </pc:spChg>
        <pc:picChg chg="add mod">
          <ac:chgData name="Maxime Boutin" userId="4ce24e15211aa154" providerId="LiveId" clId="{3D282707-80E1-498A-9277-250224F969A0}" dt="2022-12-26T17:31:27.321" v="8114"/>
          <ac:picMkLst>
            <pc:docMk/>
            <pc:sldMk cId="1266413118" sldId="258"/>
            <ac:picMk id="5" creationId="{7F7198BF-9929-C996-1326-BF24EB004140}"/>
          </ac:picMkLst>
        </pc:picChg>
        <pc:cxnChg chg="add del">
          <ac:chgData name="Maxime Boutin" userId="4ce24e15211aa154" providerId="LiveId" clId="{3D282707-80E1-498A-9277-250224F969A0}" dt="2022-12-26T14:01:08.779" v="4316" actId="26606"/>
          <ac:cxnSpMkLst>
            <pc:docMk/>
            <pc:sldMk cId="1266413118" sldId="258"/>
            <ac:cxnSpMk id="10" creationId="{EE504C98-6397-41C1-A8D8-2D9C4ED307E0}"/>
          </ac:cxnSpMkLst>
        </pc:cxnChg>
      </pc:sldChg>
      <pc:sldChg chg="addSp modSp mod setBg setClrOvrMap">
        <pc:chgData name="Maxime Boutin" userId="4ce24e15211aa154" providerId="LiveId" clId="{3D282707-80E1-498A-9277-250224F969A0}" dt="2023-01-11T13:44:33.874" v="8465" actId="20577"/>
        <pc:sldMkLst>
          <pc:docMk/>
          <pc:sldMk cId="3995208994" sldId="259"/>
        </pc:sldMkLst>
        <pc:spChg chg="mod">
          <ac:chgData name="Maxime Boutin" userId="4ce24e15211aa154" providerId="LiveId" clId="{3D282707-80E1-498A-9277-250224F969A0}" dt="2022-12-26T14:01:37.873" v="4318" actId="26606"/>
          <ac:spMkLst>
            <pc:docMk/>
            <pc:sldMk cId="3995208994" sldId="259"/>
            <ac:spMk id="2" creationId="{37DE4FD5-C26B-5BC4-11E5-A5235A222570}"/>
          </ac:spMkLst>
        </pc:spChg>
        <pc:spChg chg="mod">
          <ac:chgData name="Maxime Boutin" userId="4ce24e15211aa154" providerId="LiveId" clId="{3D282707-80E1-498A-9277-250224F969A0}" dt="2023-01-11T13:44:33.874" v="8465" actId="20577"/>
          <ac:spMkLst>
            <pc:docMk/>
            <pc:sldMk cId="3995208994" sldId="259"/>
            <ac:spMk id="3" creationId="{E81A5D84-0744-BC33-3451-2D20D46F137F}"/>
          </ac:spMkLst>
        </pc:spChg>
        <pc:spChg chg="add">
          <ac:chgData name="Maxime Boutin" userId="4ce24e15211aa154" providerId="LiveId" clId="{3D282707-80E1-498A-9277-250224F969A0}" dt="2022-12-26T14:01:37.873" v="4318" actId="26606"/>
          <ac:spMkLst>
            <pc:docMk/>
            <pc:sldMk cId="3995208994" sldId="259"/>
            <ac:spMk id="8" creationId="{EA67B5B4-3A24-436E-B663-1B2EBFF8A0CD}"/>
          </ac:spMkLst>
        </pc:spChg>
        <pc:spChg chg="add">
          <ac:chgData name="Maxime Boutin" userId="4ce24e15211aa154" providerId="LiveId" clId="{3D282707-80E1-498A-9277-250224F969A0}" dt="2022-12-26T14:01:37.873" v="4318" actId="26606"/>
          <ac:spMkLst>
            <pc:docMk/>
            <pc:sldMk cId="3995208994" sldId="259"/>
            <ac:spMk id="10" creationId="{987FDF89-C993-41F4-A1B8-DBAFF16008A9}"/>
          </ac:spMkLst>
        </pc:spChg>
        <pc:spChg chg="add">
          <ac:chgData name="Maxime Boutin" userId="4ce24e15211aa154" providerId="LiveId" clId="{3D282707-80E1-498A-9277-250224F969A0}" dt="2022-12-26T14:01:37.873" v="4318" actId="26606"/>
          <ac:spMkLst>
            <pc:docMk/>
            <pc:sldMk cId="3995208994" sldId="259"/>
            <ac:spMk id="12" creationId="{64E585EA-75FD-4025-8270-F66A58A15CDA}"/>
          </ac:spMkLst>
        </pc:spChg>
        <pc:picChg chg="add mod">
          <ac:chgData name="Maxime Boutin" userId="4ce24e15211aa154" providerId="LiveId" clId="{3D282707-80E1-498A-9277-250224F969A0}" dt="2022-12-26T17:31:33.276" v="8115"/>
          <ac:picMkLst>
            <pc:docMk/>
            <pc:sldMk cId="3995208994" sldId="259"/>
            <ac:picMk id="4" creationId="{FC0DDEC5-89B8-E092-30A2-FCA26E2B24C3}"/>
          </ac:picMkLst>
        </pc:picChg>
      </pc:sldChg>
      <pc:sldChg chg="new del">
        <pc:chgData name="Maxime Boutin" userId="4ce24e15211aa154" providerId="LiveId" clId="{3D282707-80E1-498A-9277-250224F969A0}" dt="2022-12-26T11:14:05.850" v="1" actId="47"/>
        <pc:sldMkLst>
          <pc:docMk/>
          <pc:sldMk cId="2510520217" sldId="260"/>
        </pc:sldMkLst>
      </pc:sldChg>
      <pc:sldChg chg="addSp delSp modSp add mod setBg setClrOvrMap">
        <pc:chgData name="Maxime Boutin" userId="4ce24e15211aa154" providerId="LiveId" clId="{3D282707-80E1-498A-9277-250224F969A0}" dt="2023-01-11T13:45:22.398" v="8468" actId="20577"/>
        <pc:sldMkLst>
          <pc:docMk/>
          <pc:sldMk cId="2693337626" sldId="260"/>
        </pc:sldMkLst>
        <pc:spChg chg="mod">
          <ac:chgData name="Maxime Boutin" userId="4ce24e15211aa154" providerId="LiveId" clId="{3D282707-80E1-498A-9277-250224F969A0}" dt="2022-12-26T14:07:14.228" v="4375" actId="404"/>
          <ac:spMkLst>
            <pc:docMk/>
            <pc:sldMk cId="2693337626" sldId="260"/>
            <ac:spMk id="2" creationId="{37DE4FD5-C26B-5BC4-11E5-A5235A222570}"/>
          </ac:spMkLst>
        </pc:spChg>
        <pc:spChg chg="del">
          <ac:chgData name="Maxime Boutin" userId="4ce24e15211aa154" providerId="LiveId" clId="{3D282707-80E1-498A-9277-250224F969A0}" dt="2022-12-26T11:14:11.512" v="3" actId="478"/>
          <ac:spMkLst>
            <pc:docMk/>
            <pc:sldMk cId="2693337626" sldId="260"/>
            <ac:spMk id="3" creationId="{E81A5D84-0744-BC33-3451-2D20D46F137F}"/>
          </ac:spMkLst>
        </pc:spChg>
        <pc:spChg chg="add del mod">
          <ac:chgData name="Maxime Boutin" userId="4ce24e15211aa154" providerId="LiveId" clId="{3D282707-80E1-498A-9277-250224F969A0}" dt="2022-12-26T11:14:13.100" v="4" actId="478"/>
          <ac:spMkLst>
            <pc:docMk/>
            <pc:sldMk cId="2693337626" sldId="260"/>
            <ac:spMk id="5" creationId="{49F33A37-8F49-E5C6-D50C-D81EF64A54EE}"/>
          </ac:spMkLst>
        </pc:spChg>
        <pc:spChg chg="add mod">
          <ac:chgData name="Maxime Boutin" userId="4ce24e15211aa154" providerId="LiveId" clId="{3D282707-80E1-498A-9277-250224F969A0}" dt="2023-01-11T13:45:22.398" v="8468" actId="20577"/>
          <ac:spMkLst>
            <pc:docMk/>
            <pc:sldMk cId="2693337626" sldId="260"/>
            <ac:spMk id="6" creationId="{AA11390A-4FCE-C3AC-5C9B-19FF4A5ADE18}"/>
          </ac:spMkLst>
        </pc:spChg>
        <pc:spChg chg="add del">
          <ac:chgData name="Maxime Boutin" userId="4ce24e15211aa154" providerId="LiveId" clId="{3D282707-80E1-498A-9277-250224F969A0}" dt="2022-12-26T14:03:26.689" v="4329" actId="26606"/>
          <ac:spMkLst>
            <pc:docMk/>
            <pc:sldMk cId="2693337626" sldId="260"/>
            <ac:spMk id="11" creationId="{EA67B5B4-3A24-436E-B663-1B2EBFF8A0CD}"/>
          </ac:spMkLst>
        </pc:spChg>
        <pc:spChg chg="add del">
          <ac:chgData name="Maxime Boutin" userId="4ce24e15211aa154" providerId="LiveId" clId="{3D282707-80E1-498A-9277-250224F969A0}" dt="2022-12-26T14:03:26.689" v="4329" actId="26606"/>
          <ac:spMkLst>
            <pc:docMk/>
            <pc:sldMk cId="2693337626" sldId="260"/>
            <ac:spMk id="13" creationId="{987FDF89-C993-41F4-A1B8-DBAFF16008A9}"/>
          </ac:spMkLst>
        </pc:spChg>
        <pc:spChg chg="add del">
          <ac:chgData name="Maxime Boutin" userId="4ce24e15211aa154" providerId="LiveId" clId="{3D282707-80E1-498A-9277-250224F969A0}" dt="2022-12-26T14:03:26.689" v="4329" actId="26606"/>
          <ac:spMkLst>
            <pc:docMk/>
            <pc:sldMk cId="2693337626" sldId="260"/>
            <ac:spMk id="15" creationId="{64E585EA-75FD-4025-8270-F66A58A15CDA}"/>
          </ac:spMkLst>
        </pc:spChg>
        <pc:spChg chg="add del">
          <ac:chgData name="Maxime Boutin" userId="4ce24e15211aa154" providerId="LiveId" clId="{3D282707-80E1-498A-9277-250224F969A0}" dt="2022-12-26T14:03:26.689" v="4329" actId="26606"/>
          <ac:spMkLst>
            <pc:docMk/>
            <pc:sldMk cId="2693337626" sldId="260"/>
            <ac:spMk id="20" creationId="{A7AE9375-4664-4DB2-922D-2782A6E439AC}"/>
          </ac:spMkLst>
        </pc:spChg>
        <pc:spChg chg="add del">
          <ac:chgData name="Maxime Boutin" userId="4ce24e15211aa154" providerId="LiveId" clId="{3D282707-80E1-498A-9277-250224F969A0}" dt="2022-12-26T14:03:26.689" v="4329" actId="26606"/>
          <ac:spMkLst>
            <pc:docMk/>
            <pc:sldMk cId="2693337626" sldId="260"/>
            <ac:spMk id="24" creationId="{9DD005C1-8C51-42D6-9BEE-B9B83849743D}"/>
          </ac:spMkLst>
        </pc:spChg>
        <pc:graphicFrameChg chg="add mod">
          <ac:chgData name="Maxime Boutin" userId="4ce24e15211aa154" providerId="LiveId" clId="{3D282707-80E1-498A-9277-250224F969A0}" dt="2023-01-11T13:21:12.216" v="8180"/>
          <ac:graphicFrameMkLst>
            <pc:docMk/>
            <pc:sldMk cId="2693337626" sldId="260"/>
            <ac:graphicFrameMk id="4" creationId="{C3E66853-2E97-99E5-55EA-5548FC2BA20A}"/>
          </ac:graphicFrameMkLst>
        </pc:graphicFrameChg>
        <pc:picChg chg="add mod">
          <ac:chgData name="Maxime Boutin" userId="4ce24e15211aa154" providerId="LiveId" clId="{3D282707-80E1-498A-9277-250224F969A0}" dt="2022-12-26T17:31:37.890" v="8116"/>
          <ac:picMkLst>
            <pc:docMk/>
            <pc:sldMk cId="2693337626" sldId="260"/>
            <ac:picMk id="3" creationId="{7C8CFCB8-2DF5-F024-07EC-1123ED47CCE1}"/>
          </ac:picMkLst>
        </pc:picChg>
        <pc:picChg chg="add del mod">
          <ac:chgData name="Maxime Boutin" userId="4ce24e15211aa154" providerId="LiveId" clId="{3D282707-80E1-498A-9277-250224F969A0}" dt="2022-12-26T14:03:06.472" v="4327" actId="478"/>
          <ac:picMkLst>
            <pc:docMk/>
            <pc:sldMk cId="2693337626" sldId="260"/>
            <ac:picMk id="7" creationId="{B88D1446-7480-96D7-CDBC-AFE3D19C8F91}"/>
          </ac:picMkLst>
        </pc:picChg>
        <pc:picChg chg="add del mod">
          <ac:chgData name="Maxime Boutin" userId="4ce24e15211aa154" providerId="LiveId" clId="{3D282707-80E1-498A-9277-250224F969A0}" dt="2022-12-26T14:02:11.651" v="4324" actId="478"/>
          <ac:picMkLst>
            <pc:docMk/>
            <pc:sldMk cId="2693337626" sldId="260"/>
            <ac:picMk id="1026" creationId="{50B84C5E-D868-E68A-38B3-59AF3981DAA7}"/>
          </ac:picMkLst>
        </pc:picChg>
        <pc:picChg chg="add del mod">
          <ac:chgData name="Maxime Boutin" userId="4ce24e15211aa154" providerId="LiveId" clId="{3D282707-80E1-498A-9277-250224F969A0}" dt="2022-12-26T14:02:10.509" v="4323" actId="478"/>
          <ac:picMkLst>
            <pc:docMk/>
            <pc:sldMk cId="2693337626" sldId="260"/>
            <ac:picMk id="1028" creationId="{4128249B-241B-A952-C334-4A91E3A15AA3}"/>
          </ac:picMkLst>
        </pc:picChg>
        <pc:cxnChg chg="add del">
          <ac:chgData name="Maxime Boutin" userId="4ce24e15211aa154" providerId="LiveId" clId="{3D282707-80E1-498A-9277-250224F969A0}" dt="2022-12-26T14:03:26.689" v="4329" actId="26606"/>
          <ac:cxnSpMkLst>
            <pc:docMk/>
            <pc:sldMk cId="2693337626" sldId="260"/>
            <ac:cxnSpMk id="22" creationId="{EE504C98-6397-41C1-A8D8-2D9C4ED307E0}"/>
          </ac:cxnSpMkLst>
        </pc:cxnChg>
      </pc:sldChg>
      <pc:sldChg chg="addSp delSp modSp add del mod setBg setClrOvrMap">
        <pc:chgData name="Maxime Boutin" userId="4ce24e15211aa154" providerId="LiveId" clId="{3D282707-80E1-498A-9277-250224F969A0}" dt="2022-12-26T14:09:01.073" v="4390" actId="47"/>
        <pc:sldMkLst>
          <pc:docMk/>
          <pc:sldMk cId="972142445" sldId="261"/>
        </pc:sldMkLst>
        <pc:spChg chg="mod">
          <ac:chgData name="Maxime Boutin" userId="4ce24e15211aa154" providerId="LiveId" clId="{3D282707-80E1-498A-9277-250224F969A0}" dt="2022-12-26T14:06:55.596" v="4371" actId="26606"/>
          <ac:spMkLst>
            <pc:docMk/>
            <pc:sldMk cId="972142445" sldId="261"/>
            <ac:spMk id="2" creationId="{37DE4FD5-C26B-5BC4-11E5-A5235A222570}"/>
          </ac:spMkLst>
        </pc:spChg>
        <pc:spChg chg="add del mod">
          <ac:chgData name="Maxime Boutin" userId="4ce24e15211aa154" providerId="LiveId" clId="{3D282707-80E1-498A-9277-250224F969A0}" dt="2022-12-26T11:50:37.950" v="1792"/>
          <ac:spMkLst>
            <pc:docMk/>
            <pc:sldMk cId="972142445" sldId="261"/>
            <ac:spMk id="3" creationId="{5B4925CD-2BC9-2E90-B09C-B994D5877932}"/>
          </ac:spMkLst>
        </pc:spChg>
        <pc:spChg chg="add del mod">
          <ac:chgData name="Maxime Boutin" userId="4ce24e15211aa154" providerId="LiveId" clId="{3D282707-80E1-498A-9277-250224F969A0}" dt="2022-12-26T14:06:55.596" v="4371" actId="26606"/>
          <ac:spMkLst>
            <pc:docMk/>
            <pc:sldMk cId="972142445" sldId="261"/>
            <ac:spMk id="4" creationId="{5D54E070-8129-343C-5A44-98E712315817}"/>
          </ac:spMkLst>
        </pc:spChg>
        <pc:spChg chg="del mod">
          <ac:chgData name="Maxime Boutin" userId="4ce24e15211aa154" providerId="LiveId" clId="{3D282707-80E1-498A-9277-250224F969A0}" dt="2022-12-26T11:50:10.667" v="1785"/>
          <ac:spMkLst>
            <pc:docMk/>
            <pc:sldMk cId="972142445" sldId="261"/>
            <ac:spMk id="6" creationId="{AA11390A-4FCE-C3AC-5C9B-19FF4A5ADE18}"/>
          </ac:spMkLst>
        </pc:spChg>
        <pc:spChg chg="add del">
          <ac:chgData name="Maxime Boutin" userId="4ce24e15211aa154" providerId="LiveId" clId="{3D282707-80E1-498A-9277-250224F969A0}" dt="2022-12-26T14:05:43.868" v="4356" actId="26606"/>
          <ac:spMkLst>
            <pc:docMk/>
            <pc:sldMk cId="972142445" sldId="261"/>
            <ac:spMk id="9" creationId="{4E65CDE2-194C-4A17-9E3C-017E8A8970E2}"/>
          </ac:spMkLst>
        </pc:spChg>
        <pc:spChg chg="add del">
          <ac:chgData name="Maxime Boutin" userId="4ce24e15211aa154" providerId="LiveId" clId="{3D282707-80E1-498A-9277-250224F969A0}" dt="2022-12-26T14:06:55.596" v="4371" actId="26606"/>
          <ac:spMkLst>
            <pc:docMk/>
            <pc:sldMk cId="972142445" sldId="261"/>
            <ac:spMk id="13" creationId="{D1D7179B-FF7C-482F-B3D9-2BE9ED1139F9}"/>
          </ac:spMkLst>
        </pc:spChg>
        <pc:spChg chg="add del">
          <ac:chgData name="Maxime Boutin" userId="4ce24e15211aa154" providerId="LiveId" clId="{3D282707-80E1-498A-9277-250224F969A0}" dt="2022-12-26T14:06:55.596" v="4371" actId="26606"/>
          <ac:spMkLst>
            <pc:docMk/>
            <pc:sldMk cId="972142445" sldId="261"/>
            <ac:spMk id="14" creationId="{EA67B5B4-3A24-436E-B663-1B2EBFF8A0CD}"/>
          </ac:spMkLst>
        </pc:spChg>
        <pc:spChg chg="add del">
          <ac:chgData name="Maxime Boutin" userId="4ce24e15211aa154" providerId="LiveId" clId="{3D282707-80E1-498A-9277-250224F969A0}" dt="2022-12-26T14:06:55.596" v="4371" actId="26606"/>
          <ac:spMkLst>
            <pc:docMk/>
            <pc:sldMk cId="972142445" sldId="261"/>
            <ac:spMk id="15" creationId="{987FDF89-C993-41F4-A1B8-DBAFF16008A9}"/>
          </ac:spMkLst>
        </pc:spChg>
        <pc:spChg chg="add del">
          <ac:chgData name="Maxime Boutin" userId="4ce24e15211aa154" providerId="LiveId" clId="{3D282707-80E1-498A-9277-250224F969A0}" dt="2022-12-26T14:05:12.846" v="4353" actId="26606"/>
          <ac:spMkLst>
            <pc:docMk/>
            <pc:sldMk cId="972142445" sldId="261"/>
            <ac:spMk id="2057" creationId="{EE1FC7B4-E4A7-4452-B413-1A623E3A7230}"/>
          </ac:spMkLst>
        </pc:spChg>
        <pc:spChg chg="add del">
          <ac:chgData name="Maxime Boutin" userId="4ce24e15211aa154" providerId="LiveId" clId="{3D282707-80E1-498A-9277-250224F969A0}" dt="2022-12-26T14:05:12.846" v="4353" actId="26606"/>
          <ac:spMkLst>
            <pc:docMk/>
            <pc:sldMk cId="972142445" sldId="261"/>
            <ac:spMk id="2059" creationId="{E0709AF0-24F0-4486-B189-BE6386BDB198}"/>
          </ac:spMkLst>
        </pc:spChg>
        <pc:spChg chg="add del">
          <ac:chgData name="Maxime Boutin" userId="4ce24e15211aa154" providerId="LiveId" clId="{3D282707-80E1-498A-9277-250224F969A0}" dt="2022-12-26T14:05:12.846" v="4353" actId="26606"/>
          <ac:spMkLst>
            <pc:docMk/>
            <pc:sldMk cId="972142445" sldId="261"/>
            <ac:spMk id="2061" creationId="{FBE3B62F-5853-4A3C-B050-6186351A7176}"/>
          </ac:spMkLst>
        </pc:spChg>
        <pc:picChg chg="del">
          <ac:chgData name="Maxime Boutin" userId="4ce24e15211aa154" providerId="LiveId" clId="{3D282707-80E1-498A-9277-250224F969A0}" dt="2022-12-26T11:49:33.160" v="1755" actId="478"/>
          <ac:picMkLst>
            <pc:docMk/>
            <pc:sldMk cId="972142445" sldId="261"/>
            <ac:picMk id="1026" creationId="{50B84C5E-D868-E68A-38B3-59AF3981DAA7}"/>
          </ac:picMkLst>
        </pc:picChg>
        <pc:picChg chg="del">
          <ac:chgData name="Maxime Boutin" userId="4ce24e15211aa154" providerId="LiveId" clId="{3D282707-80E1-498A-9277-250224F969A0}" dt="2022-12-26T11:49:31.920" v="1754" actId="478"/>
          <ac:picMkLst>
            <pc:docMk/>
            <pc:sldMk cId="972142445" sldId="261"/>
            <ac:picMk id="1028" creationId="{4128249B-241B-A952-C334-4A91E3A15AA3}"/>
          </ac:picMkLst>
        </pc:picChg>
        <pc:picChg chg="add del mod">
          <ac:chgData name="Maxime Boutin" userId="4ce24e15211aa154" providerId="LiveId" clId="{3D282707-80E1-498A-9277-250224F969A0}" dt="2022-12-26T14:04:24.920" v="4339" actId="478"/>
          <ac:picMkLst>
            <pc:docMk/>
            <pc:sldMk cId="972142445" sldId="261"/>
            <ac:picMk id="2050" creationId="{72101812-22E3-3C1E-1663-49206A31DAF2}"/>
          </ac:picMkLst>
        </pc:picChg>
        <pc:picChg chg="add del mod">
          <ac:chgData name="Maxime Boutin" userId="4ce24e15211aa154" providerId="LiveId" clId="{3D282707-80E1-498A-9277-250224F969A0}" dt="2022-12-26T14:05:14.777" v="4354" actId="478"/>
          <ac:picMkLst>
            <pc:docMk/>
            <pc:sldMk cId="972142445" sldId="261"/>
            <ac:picMk id="2052" creationId="{638977F9-C96E-C040-8419-4D21A3D0A858}"/>
          </ac:picMkLst>
        </pc:picChg>
        <pc:cxnChg chg="add del">
          <ac:chgData name="Maxime Boutin" userId="4ce24e15211aa154" providerId="LiveId" clId="{3D282707-80E1-498A-9277-250224F969A0}" dt="2022-12-26T14:05:43.868" v="4356" actId="26606"/>
          <ac:cxnSpMkLst>
            <pc:docMk/>
            <pc:sldMk cId="972142445" sldId="261"/>
            <ac:cxnSpMk id="11" creationId="{F2AE495E-2AAF-4BC1-87A5-331009D82896}"/>
          </ac:cxnSpMkLst>
        </pc:cxnChg>
      </pc:sldChg>
      <pc:sldChg chg="addSp delSp modSp add del mod setBg setClrOvrMap">
        <pc:chgData name="Maxime Boutin" userId="4ce24e15211aa154" providerId="LiveId" clId="{3D282707-80E1-498A-9277-250224F969A0}" dt="2022-12-26T14:10:19.119" v="4400" actId="47"/>
        <pc:sldMkLst>
          <pc:docMk/>
          <pc:sldMk cId="411744438" sldId="262"/>
        </pc:sldMkLst>
        <pc:spChg chg="mod">
          <ac:chgData name="Maxime Boutin" userId="4ce24e15211aa154" providerId="LiveId" clId="{3D282707-80E1-498A-9277-250224F969A0}" dt="2022-12-26T14:09:20.323" v="4392" actId="26606"/>
          <ac:spMkLst>
            <pc:docMk/>
            <pc:sldMk cId="411744438" sldId="262"/>
            <ac:spMk id="2" creationId="{37DE4FD5-C26B-5BC4-11E5-A5235A222570}"/>
          </ac:spMkLst>
        </pc:spChg>
        <pc:spChg chg="mod">
          <ac:chgData name="Maxime Boutin" userId="4ce24e15211aa154" providerId="LiveId" clId="{3D282707-80E1-498A-9277-250224F969A0}" dt="2022-12-26T14:09:20.323" v="4392" actId="26606"/>
          <ac:spMkLst>
            <pc:docMk/>
            <pc:sldMk cId="411744438" sldId="262"/>
            <ac:spMk id="4" creationId="{5D54E070-8129-343C-5A44-98E712315817}"/>
          </ac:spMkLst>
        </pc:spChg>
        <pc:spChg chg="add del">
          <ac:chgData name="Maxime Boutin" userId="4ce24e15211aa154" providerId="LiveId" clId="{3D282707-80E1-498A-9277-250224F969A0}" dt="2022-12-26T14:09:20.323" v="4392" actId="26606"/>
          <ac:spMkLst>
            <pc:docMk/>
            <pc:sldMk cId="411744438" sldId="262"/>
            <ac:spMk id="9" creationId="{EA67B5B4-3A24-436E-B663-1B2EBFF8A0CD}"/>
          </ac:spMkLst>
        </pc:spChg>
        <pc:spChg chg="add del">
          <ac:chgData name="Maxime Boutin" userId="4ce24e15211aa154" providerId="LiveId" clId="{3D282707-80E1-498A-9277-250224F969A0}" dt="2022-12-26T14:09:20.323" v="4392" actId="26606"/>
          <ac:spMkLst>
            <pc:docMk/>
            <pc:sldMk cId="411744438" sldId="262"/>
            <ac:spMk id="11" creationId="{987FDF89-C993-41F4-A1B8-DBAFF16008A9}"/>
          </ac:spMkLst>
        </pc:spChg>
        <pc:spChg chg="add del">
          <ac:chgData name="Maxime Boutin" userId="4ce24e15211aa154" providerId="LiveId" clId="{3D282707-80E1-498A-9277-250224F969A0}" dt="2022-12-26T14:09:20.323" v="4392" actId="26606"/>
          <ac:spMkLst>
            <pc:docMk/>
            <pc:sldMk cId="411744438" sldId="262"/>
            <ac:spMk id="13" creationId="{64E585EA-75FD-4025-8270-F66A58A15CDA}"/>
          </ac:spMkLst>
        </pc:spChg>
        <pc:picChg chg="del">
          <ac:chgData name="Maxime Boutin" userId="4ce24e15211aa154" providerId="LiveId" clId="{3D282707-80E1-498A-9277-250224F969A0}" dt="2022-12-26T12:20:23.352" v="2513" actId="478"/>
          <ac:picMkLst>
            <pc:docMk/>
            <pc:sldMk cId="411744438" sldId="262"/>
            <ac:picMk id="2050" creationId="{72101812-22E3-3C1E-1663-49206A31DAF2}"/>
          </ac:picMkLst>
        </pc:picChg>
        <pc:picChg chg="del">
          <ac:chgData name="Maxime Boutin" userId="4ce24e15211aa154" providerId="LiveId" clId="{3D282707-80E1-498A-9277-250224F969A0}" dt="2022-12-26T12:20:24.501" v="2514" actId="478"/>
          <ac:picMkLst>
            <pc:docMk/>
            <pc:sldMk cId="411744438" sldId="262"/>
            <ac:picMk id="2052" creationId="{638977F9-C96E-C040-8419-4D21A3D0A858}"/>
          </ac:picMkLst>
        </pc:picChg>
      </pc:sldChg>
      <pc:sldChg chg="new del">
        <pc:chgData name="Maxime Boutin" userId="4ce24e15211aa154" providerId="LiveId" clId="{3D282707-80E1-498A-9277-250224F969A0}" dt="2022-12-26T12:20:16.286" v="2511" actId="47"/>
        <pc:sldMkLst>
          <pc:docMk/>
          <pc:sldMk cId="1703575891" sldId="262"/>
        </pc:sldMkLst>
      </pc:sldChg>
      <pc:sldChg chg="modSp add del mod">
        <pc:chgData name="Maxime Boutin" userId="4ce24e15211aa154" providerId="LiveId" clId="{3D282707-80E1-498A-9277-250224F969A0}" dt="2022-12-26T14:11:23.456" v="4415" actId="47"/>
        <pc:sldMkLst>
          <pc:docMk/>
          <pc:sldMk cId="3264173800" sldId="263"/>
        </pc:sldMkLst>
        <pc:spChg chg="mod">
          <ac:chgData name="Maxime Boutin" userId="4ce24e15211aa154" providerId="LiveId" clId="{3D282707-80E1-498A-9277-250224F969A0}" dt="2022-12-26T12:30:38.852" v="3131" actId="20577"/>
          <ac:spMkLst>
            <pc:docMk/>
            <pc:sldMk cId="3264173800" sldId="263"/>
            <ac:spMk id="2" creationId="{37DE4FD5-C26B-5BC4-11E5-A5235A222570}"/>
          </ac:spMkLst>
        </pc:spChg>
        <pc:spChg chg="mod">
          <ac:chgData name="Maxime Boutin" userId="4ce24e15211aa154" providerId="LiveId" clId="{3D282707-80E1-498A-9277-250224F969A0}" dt="2022-12-26T12:38:07.650" v="3285" actId="20577"/>
          <ac:spMkLst>
            <pc:docMk/>
            <pc:sldMk cId="3264173800" sldId="263"/>
            <ac:spMk id="3" creationId="{E81A5D84-0744-BC33-3451-2D20D46F137F}"/>
          </ac:spMkLst>
        </pc:spChg>
      </pc:sldChg>
      <pc:sldChg chg="modSp add del mod">
        <pc:chgData name="Maxime Boutin" userId="4ce24e15211aa154" providerId="LiveId" clId="{3D282707-80E1-498A-9277-250224F969A0}" dt="2022-12-26T14:13:16.220" v="4447" actId="47"/>
        <pc:sldMkLst>
          <pc:docMk/>
          <pc:sldMk cId="3043542890" sldId="264"/>
        </pc:sldMkLst>
        <pc:spChg chg="mod">
          <ac:chgData name="Maxime Boutin" userId="4ce24e15211aa154" providerId="LiveId" clId="{3D282707-80E1-498A-9277-250224F969A0}" dt="2022-12-26T12:38:35.133" v="3303" actId="20577"/>
          <ac:spMkLst>
            <pc:docMk/>
            <pc:sldMk cId="3043542890" sldId="264"/>
            <ac:spMk id="2" creationId="{37DE4FD5-C26B-5BC4-11E5-A5235A222570}"/>
          </ac:spMkLst>
        </pc:spChg>
        <pc:spChg chg="mod">
          <ac:chgData name="Maxime Boutin" userId="4ce24e15211aa154" providerId="LiveId" clId="{3D282707-80E1-498A-9277-250224F969A0}" dt="2022-12-26T13:48:06.863" v="4297" actId="20577"/>
          <ac:spMkLst>
            <pc:docMk/>
            <pc:sldMk cId="3043542890" sldId="264"/>
            <ac:spMk id="3" creationId="{E81A5D84-0744-BC33-3451-2D20D46F137F}"/>
          </ac:spMkLst>
        </pc:spChg>
      </pc:sldChg>
      <pc:sldChg chg="addSp delSp modSp add del mod">
        <pc:chgData name="Maxime Boutin" userId="4ce24e15211aa154" providerId="LiveId" clId="{3D282707-80E1-498A-9277-250224F969A0}" dt="2022-12-26T14:19:22.806" v="4496" actId="47"/>
        <pc:sldMkLst>
          <pc:docMk/>
          <pc:sldMk cId="1603275860" sldId="265"/>
        </pc:sldMkLst>
        <pc:spChg chg="mod">
          <ac:chgData name="Maxime Boutin" userId="4ce24e15211aa154" providerId="LiveId" clId="{3D282707-80E1-498A-9277-250224F969A0}" dt="2022-12-26T12:50:29.779" v="4251" actId="27636"/>
          <ac:spMkLst>
            <pc:docMk/>
            <pc:sldMk cId="1603275860" sldId="265"/>
            <ac:spMk id="2" creationId="{37DE4FD5-C26B-5BC4-11E5-A5235A222570}"/>
          </ac:spMkLst>
        </pc:spChg>
        <pc:spChg chg="del mod">
          <ac:chgData name="Maxime Boutin" userId="4ce24e15211aa154" providerId="LiveId" clId="{3D282707-80E1-498A-9277-250224F969A0}" dt="2022-12-26T13:15:16.967" v="4253" actId="478"/>
          <ac:spMkLst>
            <pc:docMk/>
            <pc:sldMk cId="1603275860" sldId="265"/>
            <ac:spMk id="6" creationId="{AA11390A-4FCE-C3AC-5C9B-19FF4A5ADE18}"/>
          </ac:spMkLst>
        </pc:spChg>
        <pc:picChg chg="del">
          <ac:chgData name="Maxime Boutin" userId="4ce24e15211aa154" providerId="LiveId" clId="{3D282707-80E1-498A-9277-250224F969A0}" dt="2022-12-26T12:49:36.865" v="4207" actId="478"/>
          <ac:picMkLst>
            <pc:docMk/>
            <pc:sldMk cId="1603275860" sldId="265"/>
            <ac:picMk id="1026" creationId="{50B84C5E-D868-E68A-38B3-59AF3981DAA7}"/>
          </ac:picMkLst>
        </pc:picChg>
        <pc:picChg chg="del">
          <ac:chgData name="Maxime Boutin" userId="4ce24e15211aa154" providerId="LiveId" clId="{3D282707-80E1-498A-9277-250224F969A0}" dt="2022-12-26T12:49:35.471" v="4206" actId="478"/>
          <ac:picMkLst>
            <pc:docMk/>
            <pc:sldMk cId="1603275860" sldId="265"/>
            <ac:picMk id="1028" creationId="{4128249B-241B-A952-C334-4A91E3A15AA3}"/>
          </ac:picMkLst>
        </pc:picChg>
        <pc:picChg chg="add mod">
          <ac:chgData name="Maxime Boutin" userId="4ce24e15211aa154" providerId="LiveId" clId="{3D282707-80E1-498A-9277-250224F969A0}" dt="2022-12-26T13:15:22.647" v="4256" actId="1076"/>
          <ac:picMkLst>
            <pc:docMk/>
            <pc:sldMk cId="1603275860" sldId="265"/>
            <ac:picMk id="3074" creationId="{8A44C6FE-B0BB-823A-AD0E-00BFE7E06BE6}"/>
          </ac:picMkLst>
        </pc:picChg>
        <pc:picChg chg="add mod">
          <ac:chgData name="Maxime Boutin" userId="4ce24e15211aa154" providerId="LiveId" clId="{3D282707-80E1-498A-9277-250224F969A0}" dt="2022-12-26T13:15:56.371" v="4258" actId="1076"/>
          <ac:picMkLst>
            <pc:docMk/>
            <pc:sldMk cId="1603275860" sldId="265"/>
            <ac:picMk id="3076" creationId="{F999C321-99C9-BFF1-48B2-675BB0A0FC89}"/>
          </ac:picMkLst>
        </pc:picChg>
        <pc:picChg chg="add mod">
          <ac:chgData name="Maxime Boutin" userId="4ce24e15211aa154" providerId="LiveId" clId="{3D282707-80E1-498A-9277-250224F969A0}" dt="2022-12-26T13:16:34.661" v="4261" actId="1076"/>
          <ac:picMkLst>
            <pc:docMk/>
            <pc:sldMk cId="1603275860" sldId="265"/>
            <ac:picMk id="3078" creationId="{DF1C87D0-0585-4A1F-9937-6DF931E89F06}"/>
          </ac:picMkLst>
        </pc:picChg>
        <pc:picChg chg="add mod">
          <ac:chgData name="Maxime Boutin" userId="4ce24e15211aa154" providerId="LiveId" clId="{3D282707-80E1-498A-9277-250224F969A0}" dt="2022-12-26T14:18:40.613" v="4491" actId="1076"/>
          <ac:picMkLst>
            <pc:docMk/>
            <pc:sldMk cId="1603275860" sldId="265"/>
            <ac:picMk id="3080" creationId="{6E5F3E6F-575F-9A27-8DC7-1C439B2DFAEC}"/>
          </ac:picMkLst>
        </pc:picChg>
      </pc:sldChg>
      <pc:sldChg chg="addSp delSp modSp add del mod">
        <pc:chgData name="Maxime Boutin" userId="4ce24e15211aa154" providerId="LiveId" clId="{3D282707-80E1-498A-9277-250224F969A0}" dt="2022-12-26T14:19:24.066" v="4497" actId="47"/>
        <pc:sldMkLst>
          <pc:docMk/>
          <pc:sldMk cId="1433918019" sldId="266"/>
        </pc:sldMkLst>
        <pc:spChg chg="mod">
          <ac:chgData name="Maxime Boutin" userId="4ce24e15211aa154" providerId="LiveId" clId="{3D282707-80E1-498A-9277-250224F969A0}" dt="2022-12-26T13:47:25.289" v="4294" actId="20577"/>
          <ac:spMkLst>
            <pc:docMk/>
            <pc:sldMk cId="1433918019" sldId="266"/>
            <ac:spMk id="2" creationId="{37DE4FD5-C26B-5BC4-11E5-A5235A222570}"/>
          </ac:spMkLst>
        </pc:spChg>
        <pc:picChg chg="del">
          <ac:chgData name="Maxime Boutin" userId="4ce24e15211aa154" providerId="LiveId" clId="{3D282707-80E1-498A-9277-250224F969A0}" dt="2022-12-26T13:25:59.169" v="4265" actId="478"/>
          <ac:picMkLst>
            <pc:docMk/>
            <pc:sldMk cId="1433918019" sldId="266"/>
            <ac:picMk id="3074" creationId="{8A44C6FE-B0BB-823A-AD0E-00BFE7E06BE6}"/>
          </ac:picMkLst>
        </pc:picChg>
        <pc:picChg chg="del">
          <ac:chgData name="Maxime Boutin" userId="4ce24e15211aa154" providerId="LiveId" clId="{3D282707-80E1-498A-9277-250224F969A0}" dt="2022-12-26T13:26:02.033" v="4267" actId="478"/>
          <ac:picMkLst>
            <pc:docMk/>
            <pc:sldMk cId="1433918019" sldId="266"/>
            <ac:picMk id="3076" creationId="{F999C321-99C9-BFF1-48B2-675BB0A0FC89}"/>
          </ac:picMkLst>
        </pc:picChg>
        <pc:picChg chg="del">
          <ac:chgData name="Maxime Boutin" userId="4ce24e15211aa154" providerId="LiveId" clId="{3D282707-80E1-498A-9277-250224F969A0}" dt="2022-12-26T13:26:04.098" v="4268" actId="478"/>
          <ac:picMkLst>
            <pc:docMk/>
            <pc:sldMk cId="1433918019" sldId="266"/>
            <ac:picMk id="3078" creationId="{DF1C87D0-0585-4A1F-9937-6DF931E89F06}"/>
          </ac:picMkLst>
        </pc:picChg>
        <pc:picChg chg="del">
          <ac:chgData name="Maxime Boutin" userId="4ce24e15211aa154" providerId="LiveId" clId="{3D282707-80E1-498A-9277-250224F969A0}" dt="2022-12-26T13:26:00.670" v="4266" actId="478"/>
          <ac:picMkLst>
            <pc:docMk/>
            <pc:sldMk cId="1433918019" sldId="266"/>
            <ac:picMk id="3080" creationId="{6E5F3E6F-575F-9A27-8DC7-1C439B2DFAEC}"/>
          </ac:picMkLst>
        </pc:picChg>
        <pc:picChg chg="add del mod">
          <ac:chgData name="Maxime Boutin" userId="4ce24e15211aa154" providerId="LiveId" clId="{3D282707-80E1-498A-9277-250224F969A0}" dt="2022-12-26T13:57:53.767" v="4306" actId="478"/>
          <ac:picMkLst>
            <pc:docMk/>
            <pc:sldMk cId="1433918019" sldId="266"/>
            <ac:picMk id="5122" creationId="{59F5A3A5-F2A4-72A3-033E-73E5F4E65CC3}"/>
          </ac:picMkLst>
        </pc:picChg>
        <pc:picChg chg="add mod">
          <ac:chgData name="Maxime Boutin" userId="4ce24e15211aa154" providerId="LiveId" clId="{3D282707-80E1-498A-9277-250224F969A0}" dt="2022-12-26T13:58:27.632" v="4314" actId="732"/>
          <ac:picMkLst>
            <pc:docMk/>
            <pc:sldMk cId="1433918019" sldId="266"/>
            <ac:picMk id="5124" creationId="{E7D5088E-0300-A5C0-24D0-101CC5A427C3}"/>
          </ac:picMkLst>
        </pc:picChg>
      </pc:sldChg>
      <pc:sldChg chg="add del">
        <pc:chgData name="Maxime Boutin" userId="4ce24e15211aa154" providerId="LiveId" clId="{3D282707-80E1-498A-9277-250224F969A0}" dt="2022-12-26T12:49:54.141" v="4211"/>
        <pc:sldMkLst>
          <pc:docMk/>
          <pc:sldMk cId="3160505764" sldId="266"/>
        </pc:sldMkLst>
      </pc:sldChg>
      <pc:sldChg chg="addSp delSp add del setBg delDesignElem">
        <pc:chgData name="Maxime Boutin" userId="4ce24e15211aa154" providerId="LiveId" clId="{3D282707-80E1-498A-9277-250224F969A0}" dt="2022-12-26T14:06:52.841" v="4366"/>
        <pc:sldMkLst>
          <pc:docMk/>
          <pc:sldMk cId="1032128743" sldId="267"/>
        </pc:sldMkLst>
        <pc:spChg chg="add del">
          <ac:chgData name="Maxime Boutin" userId="4ce24e15211aa154" providerId="LiveId" clId="{3D282707-80E1-498A-9277-250224F969A0}" dt="2022-12-26T14:06:52.841" v="4366"/>
          <ac:spMkLst>
            <pc:docMk/>
            <pc:sldMk cId="1032128743" sldId="267"/>
            <ac:spMk id="11" creationId="{EA67B5B4-3A24-436E-B663-1B2EBFF8A0CD}"/>
          </ac:spMkLst>
        </pc:spChg>
        <pc:spChg chg="add del">
          <ac:chgData name="Maxime Boutin" userId="4ce24e15211aa154" providerId="LiveId" clId="{3D282707-80E1-498A-9277-250224F969A0}" dt="2022-12-26T14:06:52.841" v="4366"/>
          <ac:spMkLst>
            <pc:docMk/>
            <pc:sldMk cId="1032128743" sldId="267"/>
            <ac:spMk id="13" creationId="{987FDF89-C993-41F4-A1B8-DBAFF16008A9}"/>
          </ac:spMkLst>
        </pc:spChg>
        <pc:spChg chg="add del">
          <ac:chgData name="Maxime Boutin" userId="4ce24e15211aa154" providerId="LiveId" clId="{3D282707-80E1-498A-9277-250224F969A0}" dt="2022-12-26T14:06:52.841" v="4366"/>
          <ac:spMkLst>
            <pc:docMk/>
            <pc:sldMk cId="1032128743" sldId="267"/>
            <ac:spMk id="15" creationId="{64E585EA-75FD-4025-8270-F66A58A15CDA}"/>
          </ac:spMkLst>
        </pc:spChg>
      </pc:sldChg>
      <pc:sldChg chg="addSp modSp new del">
        <pc:chgData name="Maxime Boutin" userId="4ce24e15211aa154" providerId="LiveId" clId="{3D282707-80E1-498A-9277-250224F969A0}" dt="2022-12-26T14:04:11.941" v="4338" actId="47"/>
        <pc:sldMkLst>
          <pc:docMk/>
          <pc:sldMk cId="2068361339" sldId="267"/>
        </pc:sldMkLst>
        <pc:picChg chg="add mod">
          <ac:chgData name="Maxime Boutin" userId="4ce24e15211aa154" providerId="LiveId" clId="{3D282707-80E1-498A-9277-250224F969A0}" dt="2022-12-26T14:02:03.490" v="4321"/>
          <ac:picMkLst>
            <pc:docMk/>
            <pc:sldMk cId="2068361339" sldId="267"/>
            <ac:picMk id="2" creationId="{2A035EAC-9991-8DC4-3CA1-8B2C836C98FE}"/>
          </ac:picMkLst>
        </pc:picChg>
        <pc:picChg chg="add mod">
          <ac:chgData name="Maxime Boutin" userId="4ce24e15211aa154" providerId="LiveId" clId="{3D282707-80E1-498A-9277-250224F969A0}" dt="2022-12-26T14:02:08.080" v="4322"/>
          <ac:picMkLst>
            <pc:docMk/>
            <pc:sldMk cId="2068361339" sldId="267"/>
            <ac:picMk id="3" creationId="{F592E02C-CFC2-11EB-21CC-12C6C3A561E7}"/>
          </ac:picMkLst>
        </pc:picChg>
      </pc:sldChg>
      <pc:sldChg chg="addSp modSp add mod">
        <pc:chgData name="Maxime Boutin" userId="4ce24e15211aa154" providerId="LiveId" clId="{3D282707-80E1-498A-9277-250224F969A0}" dt="2022-12-26T17:31:43.324" v="8117"/>
        <pc:sldMkLst>
          <pc:docMk/>
          <pc:sldMk cId="4196456984" sldId="267"/>
        </pc:sldMkLst>
        <pc:spChg chg="mod">
          <ac:chgData name="Maxime Boutin" userId="4ce24e15211aa154" providerId="LiveId" clId="{3D282707-80E1-498A-9277-250224F969A0}" dt="2022-12-26T14:08:01.295" v="4379" actId="2710"/>
          <ac:spMkLst>
            <pc:docMk/>
            <pc:sldMk cId="4196456984" sldId="267"/>
            <ac:spMk id="2" creationId="{37DE4FD5-C26B-5BC4-11E5-A5235A222570}"/>
          </ac:spMkLst>
        </pc:spChg>
        <pc:spChg chg="mod">
          <ac:chgData name="Maxime Boutin" userId="4ce24e15211aa154" providerId="LiveId" clId="{3D282707-80E1-498A-9277-250224F969A0}" dt="2022-12-26T17:26:13.793" v="7972" actId="20577"/>
          <ac:spMkLst>
            <pc:docMk/>
            <pc:sldMk cId="4196456984" sldId="267"/>
            <ac:spMk id="6" creationId="{AA11390A-4FCE-C3AC-5C9B-19FF4A5ADE18}"/>
          </ac:spMkLst>
        </pc:spChg>
        <pc:picChg chg="add mod">
          <ac:chgData name="Maxime Boutin" userId="4ce24e15211aa154" providerId="LiveId" clId="{3D282707-80E1-498A-9277-250224F969A0}" dt="2022-12-26T17:31:43.324" v="8117"/>
          <ac:picMkLst>
            <pc:docMk/>
            <pc:sldMk cId="4196456984" sldId="267"/>
            <ac:picMk id="3" creationId="{CC1E1993-CF58-E91E-443A-115113A11491}"/>
          </ac:picMkLst>
        </pc:picChg>
      </pc:sldChg>
      <pc:sldChg chg="addSp modSp add mod">
        <pc:chgData name="Maxime Boutin" userId="4ce24e15211aa154" providerId="LiveId" clId="{3D282707-80E1-498A-9277-250224F969A0}" dt="2023-01-11T13:45:52.792" v="8470" actId="20577"/>
        <pc:sldMkLst>
          <pc:docMk/>
          <pc:sldMk cId="520334606" sldId="268"/>
        </pc:sldMkLst>
        <pc:spChg chg="mod">
          <ac:chgData name="Maxime Boutin" userId="4ce24e15211aa154" providerId="LiveId" clId="{3D282707-80E1-498A-9277-250224F969A0}" dt="2022-12-26T14:09:54.326" v="4397" actId="403"/>
          <ac:spMkLst>
            <pc:docMk/>
            <pc:sldMk cId="520334606" sldId="268"/>
            <ac:spMk id="2" creationId="{37DE4FD5-C26B-5BC4-11E5-A5235A222570}"/>
          </ac:spMkLst>
        </pc:spChg>
        <pc:spChg chg="mod">
          <ac:chgData name="Maxime Boutin" userId="4ce24e15211aa154" providerId="LiveId" clId="{3D282707-80E1-498A-9277-250224F969A0}" dt="2023-01-11T13:45:52.792" v="8470" actId="20577"/>
          <ac:spMkLst>
            <pc:docMk/>
            <pc:sldMk cId="520334606" sldId="268"/>
            <ac:spMk id="6" creationId="{AA11390A-4FCE-C3AC-5C9B-19FF4A5ADE18}"/>
          </ac:spMkLst>
        </pc:spChg>
        <pc:picChg chg="add mod">
          <ac:chgData name="Maxime Boutin" userId="4ce24e15211aa154" providerId="LiveId" clId="{3D282707-80E1-498A-9277-250224F969A0}" dt="2022-12-26T17:31:46.345" v="8118"/>
          <ac:picMkLst>
            <pc:docMk/>
            <pc:sldMk cId="520334606" sldId="268"/>
            <ac:picMk id="3" creationId="{42B89C4B-FFAD-0EBE-5761-E8A547F58B67}"/>
          </ac:picMkLst>
        </pc:picChg>
      </pc:sldChg>
      <pc:sldChg chg="addSp modSp add mod">
        <pc:chgData name="Maxime Boutin" userId="4ce24e15211aa154" providerId="LiveId" clId="{3D282707-80E1-498A-9277-250224F969A0}" dt="2023-01-11T13:46:16.206" v="8472" actId="20577"/>
        <pc:sldMkLst>
          <pc:docMk/>
          <pc:sldMk cId="3061625370" sldId="269"/>
        </pc:sldMkLst>
        <pc:spChg chg="mod">
          <ac:chgData name="Maxime Boutin" userId="4ce24e15211aa154" providerId="LiveId" clId="{3D282707-80E1-498A-9277-250224F969A0}" dt="2022-12-26T14:10:35.249" v="4402"/>
          <ac:spMkLst>
            <pc:docMk/>
            <pc:sldMk cId="3061625370" sldId="269"/>
            <ac:spMk id="2" creationId="{37DE4FD5-C26B-5BC4-11E5-A5235A222570}"/>
          </ac:spMkLst>
        </pc:spChg>
        <pc:spChg chg="mod">
          <ac:chgData name="Maxime Boutin" userId="4ce24e15211aa154" providerId="LiveId" clId="{3D282707-80E1-498A-9277-250224F969A0}" dt="2023-01-11T13:46:16.206" v="8472" actId="20577"/>
          <ac:spMkLst>
            <pc:docMk/>
            <pc:sldMk cId="3061625370" sldId="269"/>
            <ac:spMk id="6" creationId="{AA11390A-4FCE-C3AC-5C9B-19FF4A5ADE18}"/>
          </ac:spMkLst>
        </pc:spChg>
        <pc:picChg chg="add mod">
          <ac:chgData name="Maxime Boutin" userId="4ce24e15211aa154" providerId="LiveId" clId="{3D282707-80E1-498A-9277-250224F969A0}" dt="2022-12-26T17:31:49.454" v="8119"/>
          <ac:picMkLst>
            <pc:docMk/>
            <pc:sldMk cId="3061625370" sldId="269"/>
            <ac:picMk id="3" creationId="{117F6C75-B5E3-71E6-268F-0C9528F0A0AA}"/>
          </ac:picMkLst>
        </pc:picChg>
      </pc:sldChg>
      <pc:sldChg chg="addSp modSp add mod">
        <pc:chgData name="Maxime Boutin" userId="4ce24e15211aa154" providerId="LiveId" clId="{3D282707-80E1-498A-9277-250224F969A0}" dt="2023-01-11T13:46:33.729" v="8473" actId="20577"/>
        <pc:sldMkLst>
          <pc:docMk/>
          <pc:sldMk cId="628346875" sldId="270"/>
        </pc:sldMkLst>
        <pc:spChg chg="mod">
          <ac:chgData name="Maxime Boutin" userId="4ce24e15211aa154" providerId="LiveId" clId="{3D282707-80E1-498A-9277-250224F969A0}" dt="2022-12-26T14:11:46.469" v="4417"/>
          <ac:spMkLst>
            <pc:docMk/>
            <pc:sldMk cId="628346875" sldId="270"/>
            <ac:spMk id="2" creationId="{37DE4FD5-C26B-5BC4-11E5-A5235A222570}"/>
          </ac:spMkLst>
        </pc:spChg>
        <pc:spChg chg="mod">
          <ac:chgData name="Maxime Boutin" userId="4ce24e15211aa154" providerId="LiveId" clId="{3D282707-80E1-498A-9277-250224F969A0}" dt="2023-01-11T13:46:33.729" v="8473" actId="20577"/>
          <ac:spMkLst>
            <pc:docMk/>
            <pc:sldMk cId="628346875" sldId="270"/>
            <ac:spMk id="6" creationId="{AA11390A-4FCE-C3AC-5C9B-19FF4A5ADE18}"/>
          </ac:spMkLst>
        </pc:spChg>
        <pc:picChg chg="add mod">
          <ac:chgData name="Maxime Boutin" userId="4ce24e15211aa154" providerId="LiveId" clId="{3D282707-80E1-498A-9277-250224F969A0}" dt="2022-12-26T17:31:53.875" v="8120"/>
          <ac:picMkLst>
            <pc:docMk/>
            <pc:sldMk cId="628346875" sldId="270"/>
            <ac:picMk id="3" creationId="{3BD9995D-9AA2-2DE7-B6B2-497DA76ED81A}"/>
          </ac:picMkLst>
        </pc:picChg>
        <pc:picChg chg="add mod modCrop">
          <ac:chgData name="Maxime Boutin" userId="4ce24e15211aa154" providerId="LiveId" clId="{3D282707-80E1-498A-9277-250224F969A0}" dt="2022-12-26T14:45:47.082" v="7047" actId="14100"/>
          <ac:picMkLst>
            <pc:docMk/>
            <pc:sldMk cId="628346875" sldId="270"/>
            <ac:picMk id="4" creationId="{26AFDD67-85B3-B2D4-3136-8069A69DB45F}"/>
          </ac:picMkLst>
        </pc:picChg>
      </pc:sldChg>
      <pc:sldChg chg="addSp delSp modSp add mod setBg setClrOvrMap">
        <pc:chgData name="Maxime Boutin" userId="4ce24e15211aa154" providerId="LiveId" clId="{3D282707-80E1-498A-9277-250224F969A0}" dt="2023-01-11T13:46:59.968" v="8474" actId="20577"/>
        <pc:sldMkLst>
          <pc:docMk/>
          <pc:sldMk cId="3755342275" sldId="271"/>
        </pc:sldMkLst>
        <pc:spChg chg="mod ord">
          <ac:chgData name="Maxime Boutin" userId="4ce24e15211aa154" providerId="LiveId" clId="{3D282707-80E1-498A-9277-250224F969A0}" dt="2022-12-26T14:29:02.970" v="5608" actId="26606"/>
          <ac:spMkLst>
            <pc:docMk/>
            <pc:sldMk cId="3755342275" sldId="271"/>
            <ac:spMk id="2" creationId="{37DE4FD5-C26B-5BC4-11E5-A5235A222570}"/>
          </ac:spMkLst>
        </pc:spChg>
        <pc:spChg chg="del">
          <ac:chgData name="Maxime Boutin" userId="4ce24e15211aa154" providerId="LiveId" clId="{3D282707-80E1-498A-9277-250224F969A0}" dt="2022-12-26T14:14:05.042" v="4457" actId="478"/>
          <ac:spMkLst>
            <pc:docMk/>
            <pc:sldMk cId="3755342275" sldId="271"/>
            <ac:spMk id="6" creationId="{AA11390A-4FCE-C3AC-5C9B-19FF4A5ADE18}"/>
          </ac:spMkLst>
        </pc:spChg>
        <pc:spChg chg="add del">
          <ac:chgData name="Maxime Boutin" userId="4ce24e15211aa154" providerId="LiveId" clId="{3D282707-80E1-498A-9277-250224F969A0}" dt="2022-12-26T14:29:02.970" v="5608" actId="26606"/>
          <ac:spMkLst>
            <pc:docMk/>
            <pc:sldMk cId="3755342275" sldId="271"/>
            <ac:spMk id="11" creationId="{EA67B5B4-3A24-436E-B663-1B2EBFF8A0CD}"/>
          </ac:spMkLst>
        </pc:spChg>
        <pc:spChg chg="add del">
          <ac:chgData name="Maxime Boutin" userId="4ce24e15211aa154" providerId="LiveId" clId="{3D282707-80E1-498A-9277-250224F969A0}" dt="2022-12-26T14:29:02.970" v="5608" actId="26606"/>
          <ac:spMkLst>
            <pc:docMk/>
            <pc:sldMk cId="3755342275" sldId="271"/>
            <ac:spMk id="13" creationId="{987FDF89-C993-41F4-A1B8-DBAFF16008A9}"/>
          </ac:spMkLst>
        </pc:spChg>
        <pc:spChg chg="add del">
          <ac:chgData name="Maxime Boutin" userId="4ce24e15211aa154" providerId="LiveId" clId="{3D282707-80E1-498A-9277-250224F969A0}" dt="2022-12-26T14:29:02.970" v="5608" actId="26606"/>
          <ac:spMkLst>
            <pc:docMk/>
            <pc:sldMk cId="3755342275" sldId="271"/>
            <ac:spMk id="15" creationId="{64E585EA-75FD-4025-8270-F66A58A15CDA}"/>
          </ac:spMkLst>
        </pc:spChg>
        <pc:spChg chg="add mod">
          <ac:chgData name="Maxime Boutin" userId="4ce24e15211aa154" providerId="LiveId" clId="{3D282707-80E1-498A-9277-250224F969A0}" dt="2023-01-11T13:46:59.968" v="8474" actId="20577"/>
          <ac:spMkLst>
            <pc:docMk/>
            <pc:sldMk cId="3755342275" sldId="271"/>
            <ac:spMk id="18" creationId="{E937451F-5B46-9BBF-309D-B88C43B518BE}"/>
          </ac:spMkLst>
        </pc:spChg>
        <pc:spChg chg="add del">
          <ac:chgData name="Maxime Boutin" userId="4ce24e15211aa154" providerId="LiveId" clId="{3D282707-80E1-498A-9277-250224F969A0}" dt="2022-12-26T14:14:32.173" v="4461" actId="26606"/>
          <ac:spMkLst>
            <pc:docMk/>
            <pc:sldMk cId="3755342275" sldId="271"/>
            <ac:spMk id="20" creationId="{73DE2CFE-42F2-48F0-8706-5264E012B10C}"/>
          </ac:spMkLst>
        </pc:spChg>
        <pc:spChg chg="add del">
          <ac:chgData name="Maxime Boutin" userId="4ce24e15211aa154" providerId="LiveId" clId="{3D282707-80E1-498A-9277-250224F969A0}" dt="2022-12-26T14:29:02.970" v="5608" actId="26606"/>
          <ac:spMkLst>
            <pc:docMk/>
            <pc:sldMk cId="3755342275" sldId="271"/>
            <ac:spMk id="23" creationId="{A7AE9375-4664-4DB2-922D-2782A6E439AC}"/>
          </ac:spMkLst>
        </pc:spChg>
        <pc:picChg chg="add mod">
          <ac:chgData name="Maxime Boutin" userId="4ce24e15211aa154" providerId="LiveId" clId="{3D282707-80E1-498A-9277-250224F969A0}" dt="2022-12-26T17:32:02.844" v="8121"/>
          <ac:picMkLst>
            <pc:docMk/>
            <pc:sldMk cId="3755342275" sldId="271"/>
            <ac:picMk id="3" creationId="{362D60EF-CB48-3E01-0089-C6EFB6DFBEF7}"/>
          </ac:picMkLst>
        </pc:picChg>
        <pc:picChg chg="add del mod">
          <ac:chgData name="Maxime Boutin" userId="4ce24e15211aa154" providerId="LiveId" clId="{3D282707-80E1-498A-9277-250224F969A0}" dt="2022-12-26T14:14:39.904" v="4464" actId="478"/>
          <ac:picMkLst>
            <pc:docMk/>
            <pc:sldMk cId="3755342275" sldId="271"/>
            <ac:picMk id="3" creationId="{DD529AED-D8F0-8A30-3B65-D3A9CCAC2EA9}"/>
          </ac:picMkLst>
        </pc:picChg>
        <pc:picChg chg="add del mod">
          <ac:chgData name="Maxime Boutin" userId="4ce24e15211aa154" providerId="LiveId" clId="{3D282707-80E1-498A-9277-250224F969A0}" dt="2022-12-26T14:14:38.460" v="4463" actId="478"/>
          <ac:picMkLst>
            <pc:docMk/>
            <pc:sldMk cId="3755342275" sldId="271"/>
            <ac:picMk id="4" creationId="{37ACFBFF-2FA1-EB38-C21F-6C3476720045}"/>
          </ac:picMkLst>
        </pc:picChg>
        <pc:picChg chg="add del mod">
          <ac:chgData name="Maxime Boutin" userId="4ce24e15211aa154" providerId="LiveId" clId="{3D282707-80E1-498A-9277-250224F969A0}" dt="2022-12-26T14:14:37.106" v="4462" actId="478"/>
          <ac:picMkLst>
            <pc:docMk/>
            <pc:sldMk cId="3755342275" sldId="271"/>
            <ac:picMk id="5" creationId="{8827F6C0-1FC1-6A5F-58D5-716265945CB2}"/>
          </ac:picMkLst>
        </pc:picChg>
        <pc:picChg chg="add mod modCrop">
          <ac:chgData name="Maxime Boutin" userId="4ce24e15211aa154" providerId="LiveId" clId="{3D282707-80E1-498A-9277-250224F969A0}" dt="2022-12-26T14:29:02.970" v="5608" actId="26606"/>
          <ac:picMkLst>
            <pc:docMk/>
            <pc:sldMk cId="3755342275" sldId="271"/>
            <ac:picMk id="8" creationId="{B3D2C8CD-F492-86BC-C13D-AF6553A582A0}"/>
          </ac:picMkLst>
        </pc:picChg>
        <pc:picChg chg="add mod modCrop">
          <ac:chgData name="Maxime Boutin" userId="4ce24e15211aa154" providerId="LiveId" clId="{3D282707-80E1-498A-9277-250224F969A0}" dt="2022-12-26T14:29:02.970" v="5608" actId="26606"/>
          <ac:picMkLst>
            <pc:docMk/>
            <pc:sldMk cId="3755342275" sldId="271"/>
            <ac:picMk id="10" creationId="{4CBCDC35-1E63-1ACE-5FE4-110DC09849D8}"/>
          </ac:picMkLst>
        </pc:picChg>
        <pc:picChg chg="add mod modCrop">
          <ac:chgData name="Maxime Boutin" userId="4ce24e15211aa154" providerId="LiveId" clId="{3D282707-80E1-498A-9277-250224F969A0}" dt="2022-12-26T14:29:02.970" v="5608" actId="26606"/>
          <ac:picMkLst>
            <pc:docMk/>
            <pc:sldMk cId="3755342275" sldId="271"/>
            <ac:picMk id="14" creationId="{7E70377B-F487-A084-891B-3A91E7C47365}"/>
          </ac:picMkLst>
        </pc:picChg>
        <pc:picChg chg="add mod ord modCrop">
          <ac:chgData name="Maxime Boutin" userId="4ce24e15211aa154" providerId="LiveId" clId="{3D282707-80E1-498A-9277-250224F969A0}" dt="2022-12-26T14:29:02.970" v="5608" actId="26606"/>
          <ac:picMkLst>
            <pc:docMk/>
            <pc:sldMk cId="3755342275" sldId="271"/>
            <ac:picMk id="17" creationId="{DAF1A85B-38CD-1DA3-C412-AD5B6DCF88CD}"/>
          </ac:picMkLst>
        </pc:picChg>
        <pc:cxnChg chg="add del">
          <ac:chgData name="Maxime Boutin" userId="4ce24e15211aa154" providerId="LiveId" clId="{3D282707-80E1-498A-9277-250224F969A0}" dt="2022-12-26T14:29:02.970" v="5608" actId="26606"/>
          <ac:cxnSpMkLst>
            <pc:docMk/>
            <pc:sldMk cId="3755342275" sldId="271"/>
            <ac:cxnSpMk id="25" creationId="{EE504C98-6397-41C1-A8D8-2D9C4ED307E0}"/>
          </ac:cxnSpMkLst>
        </pc:cxnChg>
        <pc:cxnChg chg="add del">
          <ac:chgData name="Maxime Boutin" userId="4ce24e15211aa154" providerId="LiveId" clId="{3D282707-80E1-498A-9277-250224F969A0}" dt="2022-12-26T14:29:02.970" v="5608" actId="26606"/>
          <ac:cxnSpMkLst>
            <pc:docMk/>
            <pc:sldMk cId="3755342275" sldId="271"/>
            <ac:cxnSpMk id="27" creationId="{B7188D9B-1674-419B-A379-D1632A7EC3A2}"/>
          </ac:cxnSpMkLst>
        </pc:cxnChg>
      </pc:sldChg>
      <pc:sldChg chg="addSp delSp modSp add mod setBg setClrOvrMap">
        <pc:chgData name="Maxime Boutin" userId="4ce24e15211aa154" providerId="LiveId" clId="{3D282707-80E1-498A-9277-250224F969A0}" dt="2023-01-11T13:47:46.585" v="8480" actId="20577"/>
        <pc:sldMkLst>
          <pc:docMk/>
          <pc:sldMk cId="2460230304" sldId="272"/>
        </pc:sldMkLst>
        <pc:spChg chg="mod">
          <ac:chgData name="Maxime Boutin" userId="4ce24e15211aa154" providerId="LiveId" clId="{3D282707-80E1-498A-9277-250224F969A0}" dt="2022-12-26T14:43:11.183" v="6960" actId="1076"/>
          <ac:spMkLst>
            <pc:docMk/>
            <pc:sldMk cId="2460230304" sldId="272"/>
            <ac:spMk id="2" creationId="{37DE4FD5-C26B-5BC4-11E5-A5235A222570}"/>
          </ac:spMkLst>
        </pc:spChg>
        <pc:spChg chg="add mod">
          <ac:chgData name="Maxime Boutin" userId="4ce24e15211aa154" providerId="LiveId" clId="{3D282707-80E1-498A-9277-250224F969A0}" dt="2023-01-11T13:47:46.585" v="8480" actId="20577"/>
          <ac:spMkLst>
            <pc:docMk/>
            <pc:sldMk cId="2460230304" sldId="272"/>
            <ac:spMk id="4" creationId="{6CE05F93-376E-726A-7846-80935F1AA090}"/>
          </ac:spMkLst>
        </pc:spChg>
        <pc:spChg chg="add mod">
          <ac:chgData name="Maxime Boutin" userId="4ce24e15211aa154" providerId="LiveId" clId="{3D282707-80E1-498A-9277-250224F969A0}" dt="2023-01-11T13:47:28.709" v="8476" actId="20577"/>
          <ac:spMkLst>
            <pc:docMk/>
            <pc:sldMk cId="2460230304" sldId="272"/>
            <ac:spMk id="5" creationId="{87E086D7-D97F-35B1-C0C3-BED0DAB36C1E}"/>
          </ac:spMkLst>
        </pc:spChg>
        <pc:spChg chg="add del">
          <ac:chgData name="Maxime Boutin" userId="4ce24e15211aa154" providerId="LiveId" clId="{3D282707-80E1-498A-9277-250224F969A0}" dt="2022-12-26T14:15:23.236" v="4474" actId="26606"/>
          <ac:spMkLst>
            <pc:docMk/>
            <pc:sldMk cId="2460230304" sldId="272"/>
            <ac:spMk id="11" creationId="{EA67B5B4-3A24-436E-B663-1B2EBFF8A0CD}"/>
          </ac:spMkLst>
        </pc:spChg>
        <pc:spChg chg="add del">
          <ac:chgData name="Maxime Boutin" userId="4ce24e15211aa154" providerId="LiveId" clId="{3D282707-80E1-498A-9277-250224F969A0}" dt="2022-12-26T14:15:23.236" v="4474" actId="26606"/>
          <ac:spMkLst>
            <pc:docMk/>
            <pc:sldMk cId="2460230304" sldId="272"/>
            <ac:spMk id="13" creationId="{987FDF89-C993-41F4-A1B8-DBAFF16008A9}"/>
          </ac:spMkLst>
        </pc:spChg>
        <pc:spChg chg="add del">
          <ac:chgData name="Maxime Boutin" userId="4ce24e15211aa154" providerId="LiveId" clId="{3D282707-80E1-498A-9277-250224F969A0}" dt="2022-12-26T14:15:23.236" v="4474" actId="26606"/>
          <ac:spMkLst>
            <pc:docMk/>
            <pc:sldMk cId="2460230304" sldId="272"/>
            <ac:spMk id="15" creationId="{64E585EA-75FD-4025-8270-F66A58A15CDA}"/>
          </ac:spMkLst>
        </pc:spChg>
        <pc:spChg chg="add del">
          <ac:chgData name="Maxime Boutin" userId="4ce24e15211aa154" providerId="LiveId" clId="{3D282707-80E1-498A-9277-250224F969A0}" dt="2022-12-26T14:15:23.236" v="4474" actId="26606"/>
          <ac:spMkLst>
            <pc:docMk/>
            <pc:sldMk cId="2460230304" sldId="272"/>
            <ac:spMk id="22" creationId="{7F57BEA8-497D-4AA8-8A18-BDCD696B25FE}"/>
          </ac:spMkLst>
        </pc:spChg>
        <pc:picChg chg="add mod">
          <ac:chgData name="Maxime Boutin" userId="4ce24e15211aa154" providerId="LiveId" clId="{3D282707-80E1-498A-9277-250224F969A0}" dt="2022-12-26T14:48:05.462" v="7168" actId="1076"/>
          <ac:picMkLst>
            <pc:docMk/>
            <pc:sldMk cId="2460230304" sldId="272"/>
            <ac:picMk id="3" creationId="{7227E466-69D1-445B-7097-B023C1965714}"/>
          </ac:picMkLst>
        </pc:picChg>
        <pc:picChg chg="add mod">
          <ac:chgData name="Maxime Boutin" userId="4ce24e15211aa154" providerId="LiveId" clId="{3D282707-80E1-498A-9277-250224F969A0}" dt="2022-12-26T17:32:06.399" v="8122"/>
          <ac:picMkLst>
            <pc:docMk/>
            <pc:sldMk cId="2460230304" sldId="272"/>
            <ac:picMk id="6" creationId="{70DB00F6-2655-0CAF-6418-F92E8EC77BB0}"/>
          </ac:picMkLst>
        </pc:picChg>
        <pc:cxnChg chg="add del">
          <ac:chgData name="Maxime Boutin" userId="4ce24e15211aa154" providerId="LiveId" clId="{3D282707-80E1-498A-9277-250224F969A0}" dt="2022-12-26T14:15:23.236" v="4474" actId="26606"/>
          <ac:cxnSpMkLst>
            <pc:docMk/>
            <pc:sldMk cId="2460230304" sldId="272"/>
            <ac:cxnSpMk id="20" creationId="{D2E961F1-4A28-4A5F-BBD4-6E400E5E6C75}"/>
          </ac:cxnSpMkLst>
        </pc:cxnChg>
        <pc:cxnChg chg="add del">
          <ac:chgData name="Maxime Boutin" userId="4ce24e15211aa154" providerId="LiveId" clId="{3D282707-80E1-498A-9277-250224F969A0}" dt="2022-12-26T14:15:23.236" v="4474" actId="26606"/>
          <ac:cxnSpMkLst>
            <pc:docMk/>
            <pc:sldMk cId="2460230304" sldId="272"/>
            <ac:cxnSpMk id="24" creationId="{A82415D3-DDE5-4D63-8CB3-23A5EC581B27}"/>
          </ac:cxnSpMkLst>
        </pc:cxnChg>
        <pc:cxnChg chg="add del">
          <ac:chgData name="Maxime Boutin" userId="4ce24e15211aa154" providerId="LiveId" clId="{3D282707-80E1-498A-9277-250224F969A0}" dt="2022-12-26T14:15:23.236" v="4474" actId="26606"/>
          <ac:cxnSpMkLst>
            <pc:docMk/>
            <pc:sldMk cId="2460230304" sldId="272"/>
            <ac:cxnSpMk id="26" creationId="{AD7193FB-6AE6-4B3B-8F89-56B55DD63B4D}"/>
          </ac:cxnSpMkLst>
        </pc:cxnChg>
      </pc:sldChg>
      <pc:sldChg chg="modSp new del mod">
        <pc:chgData name="Maxime Boutin" userId="4ce24e15211aa154" providerId="LiveId" clId="{3D282707-80E1-498A-9277-250224F969A0}" dt="2022-12-26T14:40:17.438" v="6714" actId="47"/>
        <pc:sldMkLst>
          <pc:docMk/>
          <pc:sldMk cId="395643636" sldId="273"/>
        </pc:sldMkLst>
        <pc:spChg chg="mod">
          <ac:chgData name="Maxime Boutin" userId="4ce24e15211aa154" providerId="LiveId" clId="{3D282707-80E1-498A-9277-250224F969A0}" dt="2022-12-26T14:39:44.674" v="6708" actId="20577"/>
          <ac:spMkLst>
            <pc:docMk/>
            <pc:sldMk cId="395643636" sldId="273"/>
            <ac:spMk id="2" creationId="{E502E471-12B3-5C64-9E4F-35273DD48C67}"/>
          </ac:spMkLst>
        </pc:spChg>
      </pc:sldChg>
      <pc:sldChg chg="addSp modSp add mod ord">
        <pc:chgData name="Maxime Boutin" userId="4ce24e15211aa154" providerId="LiveId" clId="{3D282707-80E1-498A-9277-250224F969A0}" dt="2023-01-11T13:48:32.954" v="8483" actId="20577"/>
        <pc:sldMkLst>
          <pc:docMk/>
          <pc:sldMk cId="2755590300" sldId="274"/>
        </pc:sldMkLst>
        <pc:spChg chg="mod">
          <ac:chgData name="Maxime Boutin" userId="4ce24e15211aa154" providerId="LiveId" clId="{3D282707-80E1-498A-9277-250224F969A0}" dt="2022-12-26T14:40:22.899" v="6724" actId="20577"/>
          <ac:spMkLst>
            <pc:docMk/>
            <pc:sldMk cId="2755590300" sldId="274"/>
            <ac:spMk id="2" creationId="{37DE4FD5-C26B-5BC4-11E5-A5235A222570}"/>
          </ac:spMkLst>
        </pc:spChg>
        <pc:spChg chg="add mod">
          <ac:chgData name="Maxime Boutin" userId="4ce24e15211aa154" providerId="LiveId" clId="{3D282707-80E1-498A-9277-250224F969A0}" dt="2023-01-11T13:48:32.954" v="8483" actId="20577"/>
          <ac:spMkLst>
            <pc:docMk/>
            <pc:sldMk cId="2755590300" sldId="274"/>
            <ac:spMk id="3" creationId="{2947EFD9-4B95-AF60-36A0-1FF6024F5DDE}"/>
          </ac:spMkLst>
        </pc:spChg>
        <pc:spChg chg="mod">
          <ac:chgData name="Maxime Boutin" userId="4ce24e15211aa154" providerId="LiveId" clId="{3D282707-80E1-498A-9277-250224F969A0}" dt="2022-12-26T14:40:27.430" v="6725" actId="20577"/>
          <ac:spMkLst>
            <pc:docMk/>
            <pc:sldMk cId="2755590300" sldId="274"/>
            <ac:spMk id="6" creationId="{AA11390A-4FCE-C3AC-5C9B-19FF4A5ADE18}"/>
          </ac:spMkLst>
        </pc:spChg>
        <pc:picChg chg="add mod">
          <ac:chgData name="Maxime Boutin" userId="4ce24e15211aa154" providerId="LiveId" clId="{3D282707-80E1-498A-9277-250224F969A0}" dt="2022-12-26T17:32:10.069" v="8123"/>
          <ac:picMkLst>
            <pc:docMk/>
            <pc:sldMk cId="2755590300" sldId="274"/>
            <ac:picMk id="4" creationId="{F87CEA12-4FB0-6060-6C1C-0F14383CD5D6}"/>
          </ac:picMkLst>
        </pc:picChg>
      </pc:sldChg>
      <pc:sldChg chg="add del">
        <pc:chgData name="Maxime Boutin" userId="4ce24e15211aa154" providerId="LiveId" clId="{3D282707-80E1-498A-9277-250224F969A0}" dt="2022-12-26T14:40:04.140" v="6710" actId="2890"/>
        <pc:sldMkLst>
          <pc:docMk/>
          <pc:sldMk cId="3917487232" sldId="274"/>
        </pc:sldMkLst>
      </pc:sldChg>
      <pc:sldChg chg="addSp delSp modSp add mod">
        <pc:chgData name="Maxime Boutin" userId="4ce24e15211aa154" providerId="LiveId" clId="{3D282707-80E1-498A-9277-250224F969A0}" dt="2023-01-11T13:38:23.160" v="8454" actId="207"/>
        <pc:sldMkLst>
          <pc:docMk/>
          <pc:sldMk cId="1608431528" sldId="275"/>
        </pc:sldMkLst>
        <pc:spChg chg="mod">
          <ac:chgData name="Maxime Boutin" userId="4ce24e15211aa154" providerId="LiveId" clId="{3D282707-80E1-498A-9277-250224F969A0}" dt="2023-01-11T13:28:29.456" v="8225" actId="20577"/>
          <ac:spMkLst>
            <pc:docMk/>
            <pc:sldMk cId="1608431528" sldId="275"/>
            <ac:spMk id="2" creationId="{37DE4FD5-C26B-5BC4-11E5-A5235A222570}"/>
          </ac:spMkLst>
        </pc:spChg>
        <pc:spChg chg="del">
          <ac:chgData name="Maxime Boutin" userId="4ce24e15211aa154" providerId="LiveId" clId="{3D282707-80E1-498A-9277-250224F969A0}" dt="2023-01-11T13:28:04.018" v="8186" actId="478"/>
          <ac:spMkLst>
            <pc:docMk/>
            <pc:sldMk cId="1608431528" sldId="275"/>
            <ac:spMk id="4" creationId="{6CE05F93-376E-726A-7846-80935F1AA090}"/>
          </ac:spMkLst>
        </pc:spChg>
        <pc:spChg chg="del">
          <ac:chgData name="Maxime Boutin" userId="4ce24e15211aa154" providerId="LiveId" clId="{3D282707-80E1-498A-9277-250224F969A0}" dt="2023-01-11T13:28:01.715" v="8185" actId="478"/>
          <ac:spMkLst>
            <pc:docMk/>
            <pc:sldMk cId="1608431528" sldId="275"/>
            <ac:spMk id="5" creationId="{87E086D7-D97F-35B1-C0C3-BED0DAB36C1E}"/>
          </ac:spMkLst>
        </pc:spChg>
        <pc:spChg chg="add del mod">
          <ac:chgData name="Maxime Boutin" userId="4ce24e15211aa154" providerId="LiveId" clId="{3D282707-80E1-498A-9277-250224F969A0}" dt="2023-01-11T13:34:04.236" v="8399" actId="478"/>
          <ac:spMkLst>
            <pc:docMk/>
            <pc:sldMk cId="1608431528" sldId="275"/>
            <ac:spMk id="7" creationId="{EAC5A5F8-4BAF-E83B-D435-8CD8EC64D5F1}"/>
          </ac:spMkLst>
        </pc:spChg>
        <pc:spChg chg="add mod">
          <ac:chgData name="Maxime Boutin" userId="4ce24e15211aa154" providerId="LiveId" clId="{3D282707-80E1-498A-9277-250224F969A0}" dt="2023-01-11T13:38:23.160" v="8454" actId="207"/>
          <ac:spMkLst>
            <pc:docMk/>
            <pc:sldMk cId="1608431528" sldId="275"/>
            <ac:spMk id="8" creationId="{D472C021-CDDE-615D-AED6-003831BD0B42}"/>
          </ac:spMkLst>
        </pc:spChg>
        <pc:spChg chg="add mod">
          <ac:chgData name="Maxime Boutin" userId="4ce24e15211aa154" providerId="LiveId" clId="{3D282707-80E1-498A-9277-250224F969A0}" dt="2023-01-11T13:38:20.744" v="8452" actId="20577"/>
          <ac:spMkLst>
            <pc:docMk/>
            <pc:sldMk cId="1608431528" sldId="275"/>
            <ac:spMk id="9" creationId="{0FDC06A8-2203-548D-0855-256752B3D39F}"/>
          </ac:spMkLst>
        </pc:spChg>
        <pc:picChg chg="del">
          <ac:chgData name="Maxime Boutin" userId="4ce24e15211aa154" providerId="LiveId" clId="{3D282707-80E1-498A-9277-250224F969A0}" dt="2023-01-11T13:28:04.951" v="8187" actId="478"/>
          <ac:picMkLst>
            <pc:docMk/>
            <pc:sldMk cId="1608431528" sldId="275"/>
            <ac:picMk id="3" creationId="{7227E466-69D1-445B-7097-B023C1965714}"/>
          </ac:picMkLst>
        </pc:picChg>
      </pc:sldChg>
      <pc:sldChg chg="addSp delSp add del setBg delDesignElem">
        <pc:chgData name="Maxime Boutin" userId="4ce24e15211aa154" providerId="LiveId" clId="{3D282707-80E1-498A-9277-250224F969A0}" dt="2023-01-11T13:27:51.658" v="8183"/>
        <pc:sldMkLst>
          <pc:docMk/>
          <pc:sldMk cId="2156108645" sldId="275"/>
        </pc:sldMkLst>
        <pc:spChg chg="add del">
          <ac:chgData name="Maxime Boutin" userId="4ce24e15211aa154" providerId="LiveId" clId="{3D282707-80E1-498A-9277-250224F969A0}" dt="2023-01-11T13:27:51.658" v="8183"/>
          <ac:spMkLst>
            <pc:docMk/>
            <pc:sldMk cId="2156108645" sldId="275"/>
            <ac:spMk id="11" creationId="{EA67B5B4-3A24-436E-B663-1B2EBFF8A0CD}"/>
          </ac:spMkLst>
        </pc:spChg>
        <pc:spChg chg="add del">
          <ac:chgData name="Maxime Boutin" userId="4ce24e15211aa154" providerId="LiveId" clId="{3D282707-80E1-498A-9277-250224F969A0}" dt="2023-01-11T13:27:51.658" v="8183"/>
          <ac:spMkLst>
            <pc:docMk/>
            <pc:sldMk cId="2156108645" sldId="275"/>
            <ac:spMk id="13" creationId="{987FDF89-C993-41F4-A1B8-DBAFF16008A9}"/>
          </ac:spMkLst>
        </pc:spChg>
        <pc:spChg chg="add del">
          <ac:chgData name="Maxime Boutin" userId="4ce24e15211aa154" providerId="LiveId" clId="{3D282707-80E1-498A-9277-250224F969A0}" dt="2023-01-11T13:27:51.658" v="8183"/>
          <ac:spMkLst>
            <pc:docMk/>
            <pc:sldMk cId="2156108645" sldId="275"/>
            <ac:spMk id="15" creationId="{64E585EA-75FD-4025-8270-F66A58A15CDA}"/>
          </ac:spMkLst>
        </pc:spChg>
      </pc:sldChg>
      <pc:sldChg chg="addSp delSp add del setBg delDesignElem">
        <pc:chgData name="Maxime Boutin" userId="4ce24e15211aa154" providerId="LiveId" clId="{3D282707-80E1-498A-9277-250224F969A0}" dt="2023-01-11T13:28:44.436" v="8232"/>
        <pc:sldMkLst>
          <pc:docMk/>
          <pc:sldMk cId="3556370326" sldId="276"/>
        </pc:sldMkLst>
        <pc:spChg chg="add del">
          <ac:chgData name="Maxime Boutin" userId="4ce24e15211aa154" providerId="LiveId" clId="{3D282707-80E1-498A-9277-250224F969A0}" dt="2023-01-11T13:28:44.436" v="8232"/>
          <ac:spMkLst>
            <pc:docMk/>
            <pc:sldMk cId="3556370326" sldId="276"/>
            <ac:spMk id="11" creationId="{EA67B5B4-3A24-436E-B663-1B2EBFF8A0CD}"/>
          </ac:spMkLst>
        </pc:spChg>
        <pc:spChg chg="add del">
          <ac:chgData name="Maxime Boutin" userId="4ce24e15211aa154" providerId="LiveId" clId="{3D282707-80E1-498A-9277-250224F969A0}" dt="2023-01-11T13:28:44.436" v="8232"/>
          <ac:spMkLst>
            <pc:docMk/>
            <pc:sldMk cId="3556370326" sldId="276"/>
            <ac:spMk id="13" creationId="{987FDF89-C993-41F4-A1B8-DBAFF16008A9}"/>
          </ac:spMkLst>
        </pc:spChg>
        <pc:spChg chg="add del">
          <ac:chgData name="Maxime Boutin" userId="4ce24e15211aa154" providerId="LiveId" clId="{3D282707-80E1-498A-9277-250224F969A0}" dt="2023-01-11T13:28:44.436" v="8232"/>
          <ac:spMkLst>
            <pc:docMk/>
            <pc:sldMk cId="3556370326" sldId="276"/>
            <ac:spMk id="15" creationId="{64E585EA-75FD-4025-8270-F66A58A15CDA}"/>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hyperlink" Target="https://www.youtube.com/watch?v=rEJVOxzjyQ0&amp;t=1s" TargetMode="External"/><Relationship Id="rId2" Type="http://schemas.openxmlformats.org/officeDocument/2006/relationships/hyperlink" Target="https://www.youtube.com/watch?v=BowIDnsNvjs" TargetMode="External"/><Relationship Id="rId1" Type="http://schemas.openxmlformats.org/officeDocument/2006/relationships/hyperlink" Target="https://www.youtube.com/watch?v=LGgqyer-qr4&amp;t=1s" TargetMode="External"/></Relationships>
</file>

<file path=ppt/diagrams/_rels/drawing1.xml.rels><?xml version="1.0" encoding="UTF-8" standalone="yes"?>
<Relationships xmlns="http://schemas.openxmlformats.org/package/2006/relationships"><Relationship Id="rId3" Type="http://schemas.openxmlformats.org/officeDocument/2006/relationships/hyperlink" Target="https://www.youtube.com/watch?v=rEJVOxzjyQ0&amp;t=1s" TargetMode="External"/><Relationship Id="rId2" Type="http://schemas.openxmlformats.org/officeDocument/2006/relationships/hyperlink" Target="https://www.youtube.com/watch?v=BowIDnsNvjs" TargetMode="External"/><Relationship Id="rId1" Type="http://schemas.openxmlformats.org/officeDocument/2006/relationships/hyperlink" Target="https://www.youtube.com/watch?v=LGgqyer-qr4&amp;t=1s"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E0897E-F48F-4C6F-869C-F601908F2768}" type="doc">
      <dgm:prSet loTypeId="urn:microsoft.com/office/officeart/2005/8/layout/hProcess11" loCatId="process" qsTypeId="urn:microsoft.com/office/officeart/2005/8/quickstyle/simple1" qsCatId="simple" csTypeId="urn:microsoft.com/office/officeart/2005/8/colors/accent1_2" csCatId="accent1" phldr="1"/>
      <dgm:spPr/>
    </dgm:pt>
    <dgm:pt modelId="{A1AFA48F-4B09-4635-B646-798F2C0919D2}">
      <dgm:prSet phldrT="[Texte]"/>
      <dgm:spPr/>
      <dgm:t>
        <a:bodyPr/>
        <a:lstStyle/>
        <a:p>
          <a:r>
            <a:rPr lang="en-US" dirty="0">
              <a:solidFill>
                <a:srgbClr val="FFFFFF"/>
              </a:solidFill>
              <a:latin typeface="Walbaum Display (corp)"/>
              <a:hlinkClick xmlns:r="http://schemas.openxmlformats.org/officeDocument/2006/relationships" r:id="rId1"/>
            </a:rPr>
            <a:t>Overwatch 2 Launch Trailer</a:t>
          </a:r>
          <a:r>
            <a:rPr lang="en-US" dirty="0">
              <a:solidFill>
                <a:srgbClr val="FFFFFF"/>
              </a:solidFill>
              <a:latin typeface="Walbaum Display (corp)"/>
            </a:rPr>
            <a:t> </a:t>
          </a:r>
          <a:r>
            <a:rPr lang="fr-FR" dirty="0"/>
            <a:t>: </a:t>
          </a:r>
        </a:p>
        <a:p>
          <a:r>
            <a:rPr lang="fr-FR" dirty="0"/>
            <a:t>25 septembre 2022</a:t>
          </a:r>
        </a:p>
      </dgm:t>
    </dgm:pt>
    <dgm:pt modelId="{B8EA26C7-5D8A-471F-80F4-DD07A2B347AD}" type="parTrans" cxnId="{07DD8F04-DAF3-4140-9E86-C5F0B063B652}">
      <dgm:prSet/>
      <dgm:spPr/>
      <dgm:t>
        <a:bodyPr/>
        <a:lstStyle/>
        <a:p>
          <a:endParaRPr lang="fr-FR"/>
        </a:p>
      </dgm:t>
    </dgm:pt>
    <dgm:pt modelId="{E8873974-F0CF-4653-8F26-A8FE28B9B26D}" type="sibTrans" cxnId="{07DD8F04-DAF3-4140-9E86-C5F0B063B652}">
      <dgm:prSet/>
      <dgm:spPr/>
      <dgm:t>
        <a:bodyPr/>
        <a:lstStyle/>
        <a:p>
          <a:endParaRPr lang="fr-FR"/>
        </a:p>
      </dgm:t>
    </dgm:pt>
    <dgm:pt modelId="{7E1DB528-A5BE-4DDD-891C-1E9C217D5F78}">
      <dgm:prSet phldrT="[Texte]"/>
      <dgm:spPr/>
      <dgm:t>
        <a:bodyPr/>
        <a:lstStyle/>
        <a:p>
          <a:r>
            <a:rPr lang="en-US" dirty="0">
              <a:solidFill>
                <a:srgbClr val="FFFFFF"/>
              </a:solidFill>
              <a:latin typeface="Walbaum Display (corp)"/>
              <a:hlinkClick xmlns:r="http://schemas.openxmlformats.org/officeDocument/2006/relationships" r:id="rId2"/>
            </a:rPr>
            <a:t>Season 1 Trailer </a:t>
          </a:r>
          <a:r>
            <a:rPr lang="en-US" dirty="0">
              <a:solidFill>
                <a:srgbClr val="FFFFFF"/>
              </a:solidFill>
              <a:latin typeface="Walbaum Display (corp)"/>
            </a:rPr>
            <a:t> : </a:t>
          </a:r>
        </a:p>
        <a:p>
          <a:r>
            <a:rPr lang="fr-FR" dirty="0"/>
            <a:t>6 octobre 2022</a:t>
          </a:r>
        </a:p>
      </dgm:t>
    </dgm:pt>
    <dgm:pt modelId="{74822214-5BA4-461D-A22D-B18EB2B5B6B8}" type="parTrans" cxnId="{8F5DAB0A-FD2A-471C-9F7A-8E91E9D10168}">
      <dgm:prSet/>
      <dgm:spPr/>
      <dgm:t>
        <a:bodyPr/>
        <a:lstStyle/>
        <a:p>
          <a:endParaRPr lang="fr-FR"/>
        </a:p>
      </dgm:t>
    </dgm:pt>
    <dgm:pt modelId="{9993A4B5-A25D-4D6A-9D00-9469A94E154B}" type="sibTrans" cxnId="{8F5DAB0A-FD2A-471C-9F7A-8E91E9D10168}">
      <dgm:prSet/>
      <dgm:spPr/>
      <dgm:t>
        <a:bodyPr/>
        <a:lstStyle/>
        <a:p>
          <a:endParaRPr lang="fr-FR"/>
        </a:p>
      </dgm:t>
    </dgm:pt>
    <dgm:pt modelId="{040EAD86-19A0-4AF6-8E72-B404831048F5}">
      <dgm:prSet phldrT="[Texte]"/>
      <dgm:spPr/>
      <dgm:t>
        <a:bodyPr/>
        <a:lstStyle/>
        <a:p>
          <a:r>
            <a:rPr lang="en-US" dirty="0">
              <a:solidFill>
                <a:srgbClr val="FFFFFF"/>
              </a:solidFill>
              <a:latin typeface="Walbaum Display (corp)"/>
              <a:hlinkClick xmlns:r="http://schemas.openxmlformats.org/officeDocument/2006/relationships" r:id="rId3"/>
            </a:rPr>
            <a:t>Season 2 Trailer</a:t>
          </a:r>
          <a:r>
            <a:rPr lang="fr-FR" dirty="0"/>
            <a:t>: </a:t>
          </a:r>
        </a:p>
        <a:p>
          <a:r>
            <a:rPr lang="fr-FR" dirty="0"/>
            <a:t>1</a:t>
          </a:r>
          <a:r>
            <a:rPr lang="fr-FR" baseline="30000" dirty="0"/>
            <a:t>er</a:t>
          </a:r>
          <a:r>
            <a:rPr lang="fr-FR" dirty="0"/>
            <a:t> décembre 2022</a:t>
          </a:r>
        </a:p>
      </dgm:t>
    </dgm:pt>
    <dgm:pt modelId="{1248336C-89CA-47E1-A032-F485D918D5A6}" type="parTrans" cxnId="{2604FBF8-6FED-4704-87DB-79CCAA2A9747}">
      <dgm:prSet/>
      <dgm:spPr/>
      <dgm:t>
        <a:bodyPr/>
        <a:lstStyle/>
        <a:p>
          <a:endParaRPr lang="fr-FR"/>
        </a:p>
      </dgm:t>
    </dgm:pt>
    <dgm:pt modelId="{F0CE8167-BFEF-4F59-BCE5-E0953AFB7206}" type="sibTrans" cxnId="{2604FBF8-6FED-4704-87DB-79CCAA2A9747}">
      <dgm:prSet/>
      <dgm:spPr/>
      <dgm:t>
        <a:bodyPr/>
        <a:lstStyle/>
        <a:p>
          <a:endParaRPr lang="fr-FR"/>
        </a:p>
      </dgm:t>
    </dgm:pt>
    <dgm:pt modelId="{B5008F40-7516-4F9A-A021-C2592ADA9306}" type="pres">
      <dgm:prSet presAssocID="{C5E0897E-F48F-4C6F-869C-F601908F2768}" presName="Name0" presStyleCnt="0">
        <dgm:presLayoutVars>
          <dgm:dir/>
          <dgm:resizeHandles val="exact"/>
        </dgm:presLayoutVars>
      </dgm:prSet>
      <dgm:spPr/>
    </dgm:pt>
    <dgm:pt modelId="{5FC4281B-E4B2-47E1-91ED-AC0956674AB3}" type="pres">
      <dgm:prSet presAssocID="{C5E0897E-F48F-4C6F-869C-F601908F2768}" presName="arrow" presStyleLbl="bgShp" presStyleIdx="0" presStyleCnt="1"/>
      <dgm:spPr/>
    </dgm:pt>
    <dgm:pt modelId="{BAF1DB9E-4F1E-401A-9E19-6642C6BE0EE2}" type="pres">
      <dgm:prSet presAssocID="{C5E0897E-F48F-4C6F-869C-F601908F2768}" presName="points" presStyleCnt="0"/>
      <dgm:spPr/>
    </dgm:pt>
    <dgm:pt modelId="{94E70B62-022B-453A-923C-025DF0F0EC99}" type="pres">
      <dgm:prSet presAssocID="{A1AFA48F-4B09-4635-B646-798F2C0919D2}" presName="compositeA" presStyleCnt="0"/>
      <dgm:spPr/>
    </dgm:pt>
    <dgm:pt modelId="{E685A36C-FE51-4B24-BCB8-DBF757D39B4C}" type="pres">
      <dgm:prSet presAssocID="{A1AFA48F-4B09-4635-B646-798F2C0919D2}" presName="textA" presStyleLbl="revTx" presStyleIdx="0" presStyleCnt="3">
        <dgm:presLayoutVars>
          <dgm:bulletEnabled val="1"/>
        </dgm:presLayoutVars>
      </dgm:prSet>
      <dgm:spPr/>
    </dgm:pt>
    <dgm:pt modelId="{48E670F1-5939-40FF-A168-2353AB320223}" type="pres">
      <dgm:prSet presAssocID="{A1AFA48F-4B09-4635-B646-798F2C0919D2}" presName="circleA" presStyleLbl="node1" presStyleIdx="0" presStyleCnt="3"/>
      <dgm:spPr/>
    </dgm:pt>
    <dgm:pt modelId="{97256494-4BC8-44C4-AFEC-59081AB87882}" type="pres">
      <dgm:prSet presAssocID="{A1AFA48F-4B09-4635-B646-798F2C0919D2}" presName="spaceA" presStyleCnt="0"/>
      <dgm:spPr/>
    </dgm:pt>
    <dgm:pt modelId="{D4BB7A18-CF4B-46C0-9826-47DE2E4AFD26}" type="pres">
      <dgm:prSet presAssocID="{E8873974-F0CF-4653-8F26-A8FE28B9B26D}" presName="space" presStyleCnt="0"/>
      <dgm:spPr/>
    </dgm:pt>
    <dgm:pt modelId="{10F1F183-AF35-4893-9F8D-9F0A475EB78F}" type="pres">
      <dgm:prSet presAssocID="{7E1DB528-A5BE-4DDD-891C-1E9C217D5F78}" presName="compositeB" presStyleCnt="0"/>
      <dgm:spPr/>
    </dgm:pt>
    <dgm:pt modelId="{FA5224C0-31F5-4947-A721-61C7C2B4564C}" type="pres">
      <dgm:prSet presAssocID="{7E1DB528-A5BE-4DDD-891C-1E9C217D5F78}" presName="textB" presStyleLbl="revTx" presStyleIdx="1" presStyleCnt="3">
        <dgm:presLayoutVars>
          <dgm:bulletEnabled val="1"/>
        </dgm:presLayoutVars>
      </dgm:prSet>
      <dgm:spPr/>
    </dgm:pt>
    <dgm:pt modelId="{53CC7C5B-3669-44D5-B8A3-A45A425E89BD}" type="pres">
      <dgm:prSet presAssocID="{7E1DB528-A5BE-4DDD-891C-1E9C217D5F78}" presName="circleB" presStyleLbl="node1" presStyleIdx="1" presStyleCnt="3"/>
      <dgm:spPr/>
    </dgm:pt>
    <dgm:pt modelId="{8600EE6B-2BE4-41C5-8C15-4C06B3A0E820}" type="pres">
      <dgm:prSet presAssocID="{7E1DB528-A5BE-4DDD-891C-1E9C217D5F78}" presName="spaceB" presStyleCnt="0"/>
      <dgm:spPr/>
    </dgm:pt>
    <dgm:pt modelId="{B78A1416-15AB-4BF3-AF9D-31897E6B737A}" type="pres">
      <dgm:prSet presAssocID="{9993A4B5-A25D-4D6A-9D00-9469A94E154B}" presName="space" presStyleCnt="0"/>
      <dgm:spPr/>
    </dgm:pt>
    <dgm:pt modelId="{98DC7247-9BC8-4689-9D64-80F3F7391728}" type="pres">
      <dgm:prSet presAssocID="{040EAD86-19A0-4AF6-8E72-B404831048F5}" presName="compositeA" presStyleCnt="0"/>
      <dgm:spPr/>
    </dgm:pt>
    <dgm:pt modelId="{F8D13CF4-4B40-4C40-B2E4-FC6CF861D380}" type="pres">
      <dgm:prSet presAssocID="{040EAD86-19A0-4AF6-8E72-B404831048F5}" presName="textA" presStyleLbl="revTx" presStyleIdx="2" presStyleCnt="3">
        <dgm:presLayoutVars>
          <dgm:bulletEnabled val="1"/>
        </dgm:presLayoutVars>
      </dgm:prSet>
      <dgm:spPr/>
    </dgm:pt>
    <dgm:pt modelId="{0822EC9A-CC2D-4FB4-BED0-C814A1C93C37}" type="pres">
      <dgm:prSet presAssocID="{040EAD86-19A0-4AF6-8E72-B404831048F5}" presName="circleA" presStyleLbl="node1" presStyleIdx="2" presStyleCnt="3"/>
      <dgm:spPr/>
    </dgm:pt>
    <dgm:pt modelId="{D888E8FD-6786-4B80-B21C-889105298B3B}" type="pres">
      <dgm:prSet presAssocID="{040EAD86-19A0-4AF6-8E72-B404831048F5}" presName="spaceA" presStyleCnt="0"/>
      <dgm:spPr/>
    </dgm:pt>
  </dgm:ptLst>
  <dgm:cxnLst>
    <dgm:cxn modelId="{07DD8F04-DAF3-4140-9E86-C5F0B063B652}" srcId="{C5E0897E-F48F-4C6F-869C-F601908F2768}" destId="{A1AFA48F-4B09-4635-B646-798F2C0919D2}" srcOrd="0" destOrd="0" parTransId="{B8EA26C7-5D8A-471F-80F4-DD07A2B347AD}" sibTransId="{E8873974-F0CF-4653-8F26-A8FE28B9B26D}"/>
    <dgm:cxn modelId="{8F5DAB0A-FD2A-471C-9F7A-8E91E9D10168}" srcId="{C5E0897E-F48F-4C6F-869C-F601908F2768}" destId="{7E1DB528-A5BE-4DDD-891C-1E9C217D5F78}" srcOrd="1" destOrd="0" parTransId="{74822214-5BA4-461D-A22D-B18EB2B5B6B8}" sibTransId="{9993A4B5-A25D-4D6A-9D00-9469A94E154B}"/>
    <dgm:cxn modelId="{54770E8E-ED65-4F1D-8A67-034338904DBE}" type="presOf" srcId="{C5E0897E-F48F-4C6F-869C-F601908F2768}" destId="{B5008F40-7516-4F9A-A021-C2592ADA9306}" srcOrd="0" destOrd="0" presId="urn:microsoft.com/office/officeart/2005/8/layout/hProcess11"/>
    <dgm:cxn modelId="{86891098-7EDC-47FD-B306-BF812A86B569}" type="presOf" srcId="{7E1DB528-A5BE-4DDD-891C-1E9C217D5F78}" destId="{FA5224C0-31F5-4947-A721-61C7C2B4564C}" srcOrd="0" destOrd="0" presId="urn:microsoft.com/office/officeart/2005/8/layout/hProcess11"/>
    <dgm:cxn modelId="{2AC1199C-8018-458E-84DB-F93FC6B35C2F}" type="presOf" srcId="{A1AFA48F-4B09-4635-B646-798F2C0919D2}" destId="{E685A36C-FE51-4B24-BCB8-DBF757D39B4C}" srcOrd="0" destOrd="0" presId="urn:microsoft.com/office/officeart/2005/8/layout/hProcess11"/>
    <dgm:cxn modelId="{F22DBEDD-5FF6-4324-BAB6-388CC6375CEF}" type="presOf" srcId="{040EAD86-19A0-4AF6-8E72-B404831048F5}" destId="{F8D13CF4-4B40-4C40-B2E4-FC6CF861D380}" srcOrd="0" destOrd="0" presId="urn:microsoft.com/office/officeart/2005/8/layout/hProcess11"/>
    <dgm:cxn modelId="{2604FBF8-6FED-4704-87DB-79CCAA2A9747}" srcId="{C5E0897E-F48F-4C6F-869C-F601908F2768}" destId="{040EAD86-19A0-4AF6-8E72-B404831048F5}" srcOrd="2" destOrd="0" parTransId="{1248336C-89CA-47E1-A032-F485D918D5A6}" sibTransId="{F0CE8167-BFEF-4F59-BCE5-E0953AFB7206}"/>
    <dgm:cxn modelId="{97DF499E-6895-41F5-9A0A-172A1E9D9F51}" type="presParOf" srcId="{B5008F40-7516-4F9A-A021-C2592ADA9306}" destId="{5FC4281B-E4B2-47E1-91ED-AC0956674AB3}" srcOrd="0" destOrd="0" presId="urn:microsoft.com/office/officeart/2005/8/layout/hProcess11"/>
    <dgm:cxn modelId="{23611CE2-7EE1-4736-A4D4-EB5F31A3CCA0}" type="presParOf" srcId="{B5008F40-7516-4F9A-A021-C2592ADA9306}" destId="{BAF1DB9E-4F1E-401A-9E19-6642C6BE0EE2}" srcOrd="1" destOrd="0" presId="urn:microsoft.com/office/officeart/2005/8/layout/hProcess11"/>
    <dgm:cxn modelId="{4F1006DF-3F1B-4555-822C-311E953EE6FA}" type="presParOf" srcId="{BAF1DB9E-4F1E-401A-9E19-6642C6BE0EE2}" destId="{94E70B62-022B-453A-923C-025DF0F0EC99}" srcOrd="0" destOrd="0" presId="urn:microsoft.com/office/officeart/2005/8/layout/hProcess11"/>
    <dgm:cxn modelId="{2E528D4C-C357-4FC3-8959-86772CF67C0B}" type="presParOf" srcId="{94E70B62-022B-453A-923C-025DF0F0EC99}" destId="{E685A36C-FE51-4B24-BCB8-DBF757D39B4C}" srcOrd="0" destOrd="0" presId="urn:microsoft.com/office/officeart/2005/8/layout/hProcess11"/>
    <dgm:cxn modelId="{2B87E388-5C59-4A1F-913B-23031F221137}" type="presParOf" srcId="{94E70B62-022B-453A-923C-025DF0F0EC99}" destId="{48E670F1-5939-40FF-A168-2353AB320223}" srcOrd="1" destOrd="0" presId="urn:microsoft.com/office/officeart/2005/8/layout/hProcess11"/>
    <dgm:cxn modelId="{BDB67039-B819-4DE2-8C49-1EEB8C516B43}" type="presParOf" srcId="{94E70B62-022B-453A-923C-025DF0F0EC99}" destId="{97256494-4BC8-44C4-AFEC-59081AB87882}" srcOrd="2" destOrd="0" presId="urn:microsoft.com/office/officeart/2005/8/layout/hProcess11"/>
    <dgm:cxn modelId="{793DA8F6-6F0C-470A-9245-B297926508E1}" type="presParOf" srcId="{BAF1DB9E-4F1E-401A-9E19-6642C6BE0EE2}" destId="{D4BB7A18-CF4B-46C0-9826-47DE2E4AFD26}" srcOrd="1" destOrd="0" presId="urn:microsoft.com/office/officeart/2005/8/layout/hProcess11"/>
    <dgm:cxn modelId="{96C7D4A9-5BBB-4C25-A81D-AC8EB1D7D106}" type="presParOf" srcId="{BAF1DB9E-4F1E-401A-9E19-6642C6BE0EE2}" destId="{10F1F183-AF35-4893-9F8D-9F0A475EB78F}" srcOrd="2" destOrd="0" presId="urn:microsoft.com/office/officeart/2005/8/layout/hProcess11"/>
    <dgm:cxn modelId="{5A71F3D6-4D80-4DDF-8FFF-F1BDBA3C4DA9}" type="presParOf" srcId="{10F1F183-AF35-4893-9F8D-9F0A475EB78F}" destId="{FA5224C0-31F5-4947-A721-61C7C2B4564C}" srcOrd="0" destOrd="0" presId="urn:microsoft.com/office/officeart/2005/8/layout/hProcess11"/>
    <dgm:cxn modelId="{690BB0D9-D7F7-4AF8-AC73-BF0531A82CB8}" type="presParOf" srcId="{10F1F183-AF35-4893-9F8D-9F0A475EB78F}" destId="{53CC7C5B-3669-44D5-B8A3-A45A425E89BD}" srcOrd="1" destOrd="0" presId="urn:microsoft.com/office/officeart/2005/8/layout/hProcess11"/>
    <dgm:cxn modelId="{A7829AD6-CB66-426B-8223-C161D9DD7BB4}" type="presParOf" srcId="{10F1F183-AF35-4893-9F8D-9F0A475EB78F}" destId="{8600EE6B-2BE4-41C5-8C15-4C06B3A0E820}" srcOrd="2" destOrd="0" presId="urn:microsoft.com/office/officeart/2005/8/layout/hProcess11"/>
    <dgm:cxn modelId="{A70D5117-2351-4EE6-9118-E79B7D92CE20}" type="presParOf" srcId="{BAF1DB9E-4F1E-401A-9E19-6642C6BE0EE2}" destId="{B78A1416-15AB-4BF3-AF9D-31897E6B737A}" srcOrd="3" destOrd="0" presId="urn:microsoft.com/office/officeart/2005/8/layout/hProcess11"/>
    <dgm:cxn modelId="{3689A32B-F51F-422F-BB42-77C82D6C818C}" type="presParOf" srcId="{BAF1DB9E-4F1E-401A-9E19-6642C6BE0EE2}" destId="{98DC7247-9BC8-4689-9D64-80F3F7391728}" srcOrd="4" destOrd="0" presId="urn:microsoft.com/office/officeart/2005/8/layout/hProcess11"/>
    <dgm:cxn modelId="{3AEF1E30-CE3C-417B-A956-221D25615597}" type="presParOf" srcId="{98DC7247-9BC8-4689-9D64-80F3F7391728}" destId="{F8D13CF4-4B40-4C40-B2E4-FC6CF861D380}" srcOrd="0" destOrd="0" presId="urn:microsoft.com/office/officeart/2005/8/layout/hProcess11"/>
    <dgm:cxn modelId="{738EA5B7-B971-467F-A820-D9AB86A9D3BB}" type="presParOf" srcId="{98DC7247-9BC8-4689-9D64-80F3F7391728}" destId="{0822EC9A-CC2D-4FB4-BED0-C814A1C93C37}" srcOrd="1" destOrd="0" presId="urn:microsoft.com/office/officeart/2005/8/layout/hProcess11"/>
    <dgm:cxn modelId="{01ABD0DA-0B20-4AF7-B820-FB8CE3101BB7}" type="presParOf" srcId="{98DC7247-9BC8-4689-9D64-80F3F7391728}" destId="{D888E8FD-6786-4B80-B21C-889105298B3B}" srcOrd="2" destOrd="0" presId="urn:microsoft.com/office/officeart/2005/8/layout/hProcess11"/>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C4281B-E4B2-47E1-91ED-AC0956674AB3}">
      <dsp:nvSpPr>
        <dsp:cNvPr id="0" name=""/>
        <dsp:cNvSpPr/>
      </dsp:nvSpPr>
      <dsp:spPr>
        <a:xfrm>
          <a:off x="0" y="612648"/>
          <a:ext cx="8615680" cy="816864"/>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85A36C-FE51-4B24-BCB8-DBF757D39B4C}">
      <dsp:nvSpPr>
        <dsp:cNvPr id="0" name=""/>
        <dsp:cNvSpPr/>
      </dsp:nvSpPr>
      <dsp:spPr>
        <a:xfrm>
          <a:off x="3786" y="0"/>
          <a:ext cx="2498883" cy="816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ctr" defTabSz="622300">
            <a:lnSpc>
              <a:spcPct val="90000"/>
            </a:lnSpc>
            <a:spcBef>
              <a:spcPct val="0"/>
            </a:spcBef>
            <a:spcAft>
              <a:spcPct val="35000"/>
            </a:spcAft>
            <a:buNone/>
          </a:pPr>
          <a:r>
            <a:rPr lang="en-US" sz="1400" kern="1200" dirty="0">
              <a:solidFill>
                <a:srgbClr val="FFFFFF"/>
              </a:solidFill>
              <a:latin typeface="Walbaum Display (corp)"/>
              <a:hlinkClick xmlns:r="http://schemas.openxmlformats.org/officeDocument/2006/relationships" r:id="rId1"/>
            </a:rPr>
            <a:t>Overwatch 2 Launch Trailer</a:t>
          </a:r>
          <a:r>
            <a:rPr lang="en-US" sz="1400" kern="1200" dirty="0">
              <a:solidFill>
                <a:srgbClr val="FFFFFF"/>
              </a:solidFill>
              <a:latin typeface="Walbaum Display (corp)"/>
            </a:rPr>
            <a:t> </a:t>
          </a:r>
          <a:r>
            <a:rPr lang="fr-FR" sz="1400" kern="1200" dirty="0"/>
            <a:t>: </a:t>
          </a:r>
        </a:p>
        <a:p>
          <a:pPr marL="0" lvl="0" indent="0" algn="ctr" defTabSz="622300">
            <a:lnSpc>
              <a:spcPct val="90000"/>
            </a:lnSpc>
            <a:spcBef>
              <a:spcPct val="0"/>
            </a:spcBef>
            <a:spcAft>
              <a:spcPct val="35000"/>
            </a:spcAft>
            <a:buNone/>
          </a:pPr>
          <a:r>
            <a:rPr lang="fr-FR" sz="1400" kern="1200" dirty="0"/>
            <a:t>25 septembre 2022</a:t>
          </a:r>
        </a:p>
      </dsp:txBody>
      <dsp:txXfrm>
        <a:off x="3786" y="0"/>
        <a:ext cx="2498883" cy="816864"/>
      </dsp:txXfrm>
    </dsp:sp>
    <dsp:sp modelId="{48E670F1-5939-40FF-A168-2353AB320223}">
      <dsp:nvSpPr>
        <dsp:cNvPr id="0" name=""/>
        <dsp:cNvSpPr/>
      </dsp:nvSpPr>
      <dsp:spPr>
        <a:xfrm>
          <a:off x="1151120" y="918972"/>
          <a:ext cx="204216" cy="20421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5224C0-31F5-4947-A721-61C7C2B4564C}">
      <dsp:nvSpPr>
        <dsp:cNvPr id="0" name=""/>
        <dsp:cNvSpPr/>
      </dsp:nvSpPr>
      <dsp:spPr>
        <a:xfrm>
          <a:off x="2627614" y="1225296"/>
          <a:ext cx="2498883" cy="816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marL="0" lvl="0" indent="0" algn="ctr" defTabSz="622300">
            <a:lnSpc>
              <a:spcPct val="90000"/>
            </a:lnSpc>
            <a:spcBef>
              <a:spcPct val="0"/>
            </a:spcBef>
            <a:spcAft>
              <a:spcPct val="35000"/>
            </a:spcAft>
            <a:buNone/>
          </a:pPr>
          <a:r>
            <a:rPr lang="en-US" sz="1400" kern="1200" dirty="0">
              <a:solidFill>
                <a:srgbClr val="FFFFFF"/>
              </a:solidFill>
              <a:latin typeface="Walbaum Display (corp)"/>
              <a:hlinkClick xmlns:r="http://schemas.openxmlformats.org/officeDocument/2006/relationships" r:id="rId2"/>
            </a:rPr>
            <a:t>Season 1 Trailer </a:t>
          </a:r>
          <a:r>
            <a:rPr lang="en-US" sz="1400" kern="1200" dirty="0">
              <a:solidFill>
                <a:srgbClr val="FFFFFF"/>
              </a:solidFill>
              <a:latin typeface="Walbaum Display (corp)"/>
            </a:rPr>
            <a:t> : </a:t>
          </a:r>
        </a:p>
        <a:p>
          <a:pPr marL="0" lvl="0" indent="0" algn="ctr" defTabSz="622300">
            <a:lnSpc>
              <a:spcPct val="90000"/>
            </a:lnSpc>
            <a:spcBef>
              <a:spcPct val="0"/>
            </a:spcBef>
            <a:spcAft>
              <a:spcPct val="35000"/>
            </a:spcAft>
            <a:buNone/>
          </a:pPr>
          <a:r>
            <a:rPr lang="fr-FR" sz="1400" kern="1200" dirty="0"/>
            <a:t>6 octobre 2022</a:t>
          </a:r>
        </a:p>
      </dsp:txBody>
      <dsp:txXfrm>
        <a:off x="2627614" y="1225296"/>
        <a:ext cx="2498883" cy="816864"/>
      </dsp:txXfrm>
    </dsp:sp>
    <dsp:sp modelId="{53CC7C5B-3669-44D5-B8A3-A45A425E89BD}">
      <dsp:nvSpPr>
        <dsp:cNvPr id="0" name=""/>
        <dsp:cNvSpPr/>
      </dsp:nvSpPr>
      <dsp:spPr>
        <a:xfrm>
          <a:off x="3774948" y="918972"/>
          <a:ext cx="204216" cy="20421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D13CF4-4B40-4C40-B2E4-FC6CF861D380}">
      <dsp:nvSpPr>
        <dsp:cNvPr id="0" name=""/>
        <dsp:cNvSpPr/>
      </dsp:nvSpPr>
      <dsp:spPr>
        <a:xfrm>
          <a:off x="5251442" y="0"/>
          <a:ext cx="2498883" cy="816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ctr" defTabSz="622300">
            <a:lnSpc>
              <a:spcPct val="90000"/>
            </a:lnSpc>
            <a:spcBef>
              <a:spcPct val="0"/>
            </a:spcBef>
            <a:spcAft>
              <a:spcPct val="35000"/>
            </a:spcAft>
            <a:buNone/>
          </a:pPr>
          <a:r>
            <a:rPr lang="en-US" sz="1400" kern="1200" dirty="0">
              <a:solidFill>
                <a:srgbClr val="FFFFFF"/>
              </a:solidFill>
              <a:latin typeface="Walbaum Display (corp)"/>
              <a:hlinkClick xmlns:r="http://schemas.openxmlformats.org/officeDocument/2006/relationships" r:id="rId3"/>
            </a:rPr>
            <a:t>Season 2 Trailer</a:t>
          </a:r>
          <a:r>
            <a:rPr lang="fr-FR" sz="1400" kern="1200" dirty="0"/>
            <a:t>: </a:t>
          </a:r>
        </a:p>
        <a:p>
          <a:pPr marL="0" lvl="0" indent="0" algn="ctr" defTabSz="622300">
            <a:lnSpc>
              <a:spcPct val="90000"/>
            </a:lnSpc>
            <a:spcBef>
              <a:spcPct val="0"/>
            </a:spcBef>
            <a:spcAft>
              <a:spcPct val="35000"/>
            </a:spcAft>
            <a:buNone/>
          </a:pPr>
          <a:r>
            <a:rPr lang="fr-FR" sz="1400" kern="1200" dirty="0"/>
            <a:t>1</a:t>
          </a:r>
          <a:r>
            <a:rPr lang="fr-FR" sz="1400" kern="1200" baseline="30000" dirty="0"/>
            <a:t>er</a:t>
          </a:r>
          <a:r>
            <a:rPr lang="fr-FR" sz="1400" kern="1200" dirty="0"/>
            <a:t> décembre 2022</a:t>
          </a:r>
        </a:p>
      </dsp:txBody>
      <dsp:txXfrm>
        <a:off x="5251442" y="0"/>
        <a:ext cx="2498883" cy="816864"/>
      </dsp:txXfrm>
    </dsp:sp>
    <dsp:sp modelId="{0822EC9A-CC2D-4FB4-BED0-C814A1C93C37}">
      <dsp:nvSpPr>
        <dsp:cNvPr id="0" name=""/>
        <dsp:cNvSpPr/>
      </dsp:nvSpPr>
      <dsp:spPr>
        <a:xfrm>
          <a:off x="6398775" y="918972"/>
          <a:ext cx="204216" cy="20421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D0CA20-1F0D-46FF-91B7-D0279C42E96C}" type="datetimeFigureOut">
              <a:rPr lang="fr-FR" smtClean="0"/>
              <a:t>11/01/2023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9D418-36B1-4590-8D3E-D92D2F319666}" type="slidenum">
              <a:rPr lang="fr-FR" smtClean="0"/>
              <a:t>‹N°›</a:t>
            </a:fld>
            <a:endParaRPr lang="fr-FR"/>
          </a:p>
        </p:txBody>
      </p:sp>
    </p:spTree>
    <p:extLst>
      <p:ext uri="{BB962C8B-B14F-4D97-AF65-F5344CB8AC3E}">
        <p14:creationId xmlns:p14="http://schemas.microsoft.com/office/powerpoint/2010/main" val="787268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A899D418-36B1-4590-8D3E-D92D2F319666}" type="slidenum">
              <a:rPr lang="fr-FR" smtClean="0"/>
              <a:t>1</a:t>
            </a:fld>
            <a:endParaRPr lang="fr-FR"/>
          </a:p>
        </p:txBody>
      </p:sp>
    </p:spTree>
    <p:extLst>
      <p:ext uri="{BB962C8B-B14F-4D97-AF65-F5344CB8AC3E}">
        <p14:creationId xmlns:p14="http://schemas.microsoft.com/office/powerpoint/2010/main" val="1816631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A899D418-36B1-4590-8D3E-D92D2F319666}" type="slidenum">
              <a:rPr lang="fr-FR" smtClean="0"/>
              <a:t>2</a:t>
            </a:fld>
            <a:endParaRPr lang="fr-FR"/>
          </a:p>
        </p:txBody>
      </p:sp>
    </p:spTree>
    <p:extLst>
      <p:ext uri="{BB962C8B-B14F-4D97-AF65-F5344CB8AC3E}">
        <p14:creationId xmlns:p14="http://schemas.microsoft.com/office/powerpoint/2010/main" val="521634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A899D418-36B1-4590-8D3E-D92D2F319666}" type="slidenum">
              <a:rPr lang="fr-FR" smtClean="0"/>
              <a:t>3</a:t>
            </a:fld>
            <a:endParaRPr lang="fr-FR"/>
          </a:p>
        </p:txBody>
      </p:sp>
    </p:spTree>
    <p:extLst>
      <p:ext uri="{BB962C8B-B14F-4D97-AF65-F5344CB8AC3E}">
        <p14:creationId xmlns:p14="http://schemas.microsoft.com/office/powerpoint/2010/main" val="1483027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A899D418-36B1-4590-8D3E-D92D2F319666}" type="slidenum">
              <a:rPr lang="fr-FR" smtClean="0"/>
              <a:t>4</a:t>
            </a:fld>
            <a:endParaRPr lang="fr-FR"/>
          </a:p>
        </p:txBody>
      </p:sp>
    </p:spTree>
    <p:extLst>
      <p:ext uri="{BB962C8B-B14F-4D97-AF65-F5344CB8AC3E}">
        <p14:creationId xmlns:p14="http://schemas.microsoft.com/office/powerpoint/2010/main" val="33176763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A899D418-36B1-4590-8D3E-D92D2F319666}" type="slidenum">
              <a:rPr lang="fr-FR" smtClean="0"/>
              <a:t>5</a:t>
            </a:fld>
            <a:endParaRPr lang="fr-FR"/>
          </a:p>
        </p:txBody>
      </p:sp>
    </p:spTree>
    <p:extLst>
      <p:ext uri="{BB962C8B-B14F-4D97-AF65-F5344CB8AC3E}">
        <p14:creationId xmlns:p14="http://schemas.microsoft.com/office/powerpoint/2010/main" val="739642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A899D418-36B1-4590-8D3E-D92D2F319666}" type="slidenum">
              <a:rPr lang="fr-FR" smtClean="0"/>
              <a:t>6</a:t>
            </a:fld>
            <a:endParaRPr lang="fr-FR"/>
          </a:p>
        </p:txBody>
      </p:sp>
    </p:spTree>
    <p:extLst>
      <p:ext uri="{BB962C8B-B14F-4D97-AF65-F5344CB8AC3E}">
        <p14:creationId xmlns:p14="http://schemas.microsoft.com/office/powerpoint/2010/main" val="32011199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A899D418-36B1-4590-8D3E-D92D2F319666}" type="slidenum">
              <a:rPr lang="fr-FR" smtClean="0"/>
              <a:t>7</a:t>
            </a:fld>
            <a:endParaRPr lang="fr-FR"/>
          </a:p>
        </p:txBody>
      </p:sp>
    </p:spTree>
    <p:extLst>
      <p:ext uri="{BB962C8B-B14F-4D97-AF65-F5344CB8AC3E}">
        <p14:creationId xmlns:p14="http://schemas.microsoft.com/office/powerpoint/2010/main" val="3773690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A899D418-36B1-4590-8D3E-D92D2F319666}" type="slidenum">
              <a:rPr lang="fr-FR" smtClean="0"/>
              <a:t>8</a:t>
            </a:fld>
            <a:endParaRPr lang="fr-FR"/>
          </a:p>
        </p:txBody>
      </p:sp>
    </p:spTree>
    <p:extLst>
      <p:ext uri="{BB962C8B-B14F-4D97-AF65-F5344CB8AC3E}">
        <p14:creationId xmlns:p14="http://schemas.microsoft.com/office/powerpoint/2010/main" val="3760727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F73F00-8197-E38B-B51C-E615CDDA2ADE}"/>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71FA158D-B366-0200-C3FC-BA7DFE0CB5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98D0528C-521A-85F7-4AEE-3BC4C0AEF092}"/>
              </a:ext>
            </a:extLst>
          </p:cNvPr>
          <p:cNvSpPr>
            <a:spLocks noGrp="1"/>
          </p:cNvSpPr>
          <p:nvPr>
            <p:ph type="dt" sz="half" idx="10"/>
          </p:nvPr>
        </p:nvSpPr>
        <p:spPr/>
        <p:txBody>
          <a:bodyPr/>
          <a:lstStyle/>
          <a:p>
            <a:fld id="{CA7B7C91-B4EA-45AE-83E9-88B83E9BBA2E}" type="datetime1">
              <a:rPr lang="fr-FR" smtClean="0"/>
              <a:t>11/01/2023</a:t>
            </a:fld>
            <a:endParaRPr lang="fr-FR"/>
          </a:p>
        </p:txBody>
      </p:sp>
      <p:sp>
        <p:nvSpPr>
          <p:cNvPr id="5" name="Espace réservé du pied de page 4">
            <a:extLst>
              <a:ext uri="{FF2B5EF4-FFF2-40B4-BE49-F238E27FC236}">
                <a16:creationId xmlns:a16="http://schemas.microsoft.com/office/drawing/2014/main" id="{43C81EAC-815A-F574-5A3C-424FA28F60B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35BB9D1-1516-CB14-623D-A45286DF1843}"/>
              </a:ext>
            </a:extLst>
          </p:cNvPr>
          <p:cNvSpPr>
            <a:spLocks noGrp="1"/>
          </p:cNvSpPr>
          <p:nvPr>
            <p:ph type="sldNum" sz="quarter" idx="12"/>
          </p:nvPr>
        </p:nvSpPr>
        <p:spPr/>
        <p:txBody>
          <a:bodyPr/>
          <a:lstStyle/>
          <a:p>
            <a:fld id="{0FD57488-E315-4FCE-95E2-C4F89DAA3764}" type="slidenum">
              <a:rPr lang="fr-FR" smtClean="0"/>
              <a:t>‹N°›</a:t>
            </a:fld>
            <a:endParaRPr lang="fr-FR"/>
          </a:p>
        </p:txBody>
      </p:sp>
    </p:spTree>
    <p:extLst>
      <p:ext uri="{BB962C8B-B14F-4D97-AF65-F5344CB8AC3E}">
        <p14:creationId xmlns:p14="http://schemas.microsoft.com/office/powerpoint/2010/main" val="3641509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046374-FF80-4A1C-1D99-F61329E50573}"/>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9BF4CAB-9A80-A5ED-EC55-893D65F2CB43}"/>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12B82E6-439C-9ADB-235E-1FD8389014A2}"/>
              </a:ext>
            </a:extLst>
          </p:cNvPr>
          <p:cNvSpPr>
            <a:spLocks noGrp="1"/>
          </p:cNvSpPr>
          <p:nvPr>
            <p:ph type="dt" sz="half" idx="10"/>
          </p:nvPr>
        </p:nvSpPr>
        <p:spPr/>
        <p:txBody>
          <a:bodyPr/>
          <a:lstStyle/>
          <a:p>
            <a:fld id="{00B71A65-428C-400E-9A49-EB048063EA57}" type="datetime1">
              <a:rPr lang="fr-FR" smtClean="0"/>
              <a:t>11/01/2023</a:t>
            </a:fld>
            <a:endParaRPr lang="fr-FR"/>
          </a:p>
        </p:txBody>
      </p:sp>
      <p:sp>
        <p:nvSpPr>
          <p:cNvPr id="5" name="Espace réservé du pied de page 4">
            <a:extLst>
              <a:ext uri="{FF2B5EF4-FFF2-40B4-BE49-F238E27FC236}">
                <a16:creationId xmlns:a16="http://schemas.microsoft.com/office/drawing/2014/main" id="{3237A5F5-C030-8405-DEEC-C60F9E2F4E0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97665AF-9882-3731-EEAF-A6A7AB52422F}"/>
              </a:ext>
            </a:extLst>
          </p:cNvPr>
          <p:cNvSpPr>
            <a:spLocks noGrp="1"/>
          </p:cNvSpPr>
          <p:nvPr>
            <p:ph type="sldNum" sz="quarter" idx="12"/>
          </p:nvPr>
        </p:nvSpPr>
        <p:spPr/>
        <p:txBody>
          <a:bodyPr/>
          <a:lstStyle/>
          <a:p>
            <a:fld id="{0FD57488-E315-4FCE-95E2-C4F89DAA3764}" type="slidenum">
              <a:rPr lang="fr-FR" smtClean="0"/>
              <a:t>‹N°›</a:t>
            </a:fld>
            <a:endParaRPr lang="fr-FR"/>
          </a:p>
        </p:txBody>
      </p:sp>
    </p:spTree>
    <p:extLst>
      <p:ext uri="{BB962C8B-B14F-4D97-AF65-F5344CB8AC3E}">
        <p14:creationId xmlns:p14="http://schemas.microsoft.com/office/powerpoint/2010/main" val="2292646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F2981A6C-2E77-9307-A5BF-329C16CBB082}"/>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7EB22C46-AA99-4343-2783-5DDBEBA00684}"/>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52613E2-2948-CD03-F278-1F2F43528A09}"/>
              </a:ext>
            </a:extLst>
          </p:cNvPr>
          <p:cNvSpPr>
            <a:spLocks noGrp="1"/>
          </p:cNvSpPr>
          <p:nvPr>
            <p:ph type="dt" sz="half" idx="10"/>
          </p:nvPr>
        </p:nvSpPr>
        <p:spPr/>
        <p:txBody>
          <a:bodyPr/>
          <a:lstStyle/>
          <a:p>
            <a:fld id="{8E277F8F-B3D5-4CBB-ABAF-5F6CEE64407D}" type="datetime1">
              <a:rPr lang="fr-FR" smtClean="0"/>
              <a:t>11/01/2023</a:t>
            </a:fld>
            <a:endParaRPr lang="fr-FR"/>
          </a:p>
        </p:txBody>
      </p:sp>
      <p:sp>
        <p:nvSpPr>
          <p:cNvPr id="5" name="Espace réservé du pied de page 4">
            <a:extLst>
              <a:ext uri="{FF2B5EF4-FFF2-40B4-BE49-F238E27FC236}">
                <a16:creationId xmlns:a16="http://schemas.microsoft.com/office/drawing/2014/main" id="{0CF0CF78-2F58-7576-B536-8FF63A8A21B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5E251A8-F9DB-D028-D70A-398C8F2FB4AF}"/>
              </a:ext>
            </a:extLst>
          </p:cNvPr>
          <p:cNvSpPr>
            <a:spLocks noGrp="1"/>
          </p:cNvSpPr>
          <p:nvPr>
            <p:ph type="sldNum" sz="quarter" idx="12"/>
          </p:nvPr>
        </p:nvSpPr>
        <p:spPr/>
        <p:txBody>
          <a:bodyPr/>
          <a:lstStyle/>
          <a:p>
            <a:fld id="{0FD57488-E315-4FCE-95E2-C4F89DAA3764}" type="slidenum">
              <a:rPr lang="fr-FR" smtClean="0"/>
              <a:t>‹N°›</a:t>
            </a:fld>
            <a:endParaRPr lang="fr-FR"/>
          </a:p>
        </p:txBody>
      </p:sp>
    </p:spTree>
    <p:extLst>
      <p:ext uri="{BB962C8B-B14F-4D97-AF65-F5344CB8AC3E}">
        <p14:creationId xmlns:p14="http://schemas.microsoft.com/office/powerpoint/2010/main" val="1675897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E5D085-4A74-4A95-1963-E04FBE44571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E4726E2-A7E5-2A73-8598-A9982346F838}"/>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77461AF-068D-C2AE-86FB-B11446F257B9}"/>
              </a:ext>
            </a:extLst>
          </p:cNvPr>
          <p:cNvSpPr>
            <a:spLocks noGrp="1"/>
          </p:cNvSpPr>
          <p:nvPr>
            <p:ph type="dt" sz="half" idx="10"/>
          </p:nvPr>
        </p:nvSpPr>
        <p:spPr/>
        <p:txBody>
          <a:bodyPr/>
          <a:lstStyle/>
          <a:p>
            <a:fld id="{DFE0C8A0-9C92-49EA-B233-86D19FE508F0}" type="datetime1">
              <a:rPr lang="fr-FR" smtClean="0"/>
              <a:t>11/01/2023</a:t>
            </a:fld>
            <a:endParaRPr lang="fr-FR"/>
          </a:p>
        </p:txBody>
      </p:sp>
      <p:sp>
        <p:nvSpPr>
          <p:cNvPr id="5" name="Espace réservé du pied de page 4">
            <a:extLst>
              <a:ext uri="{FF2B5EF4-FFF2-40B4-BE49-F238E27FC236}">
                <a16:creationId xmlns:a16="http://schemas.microsoft.com/office/drawing/2014/main" id="{31A0C23B-A017-DED4-D3A4-78E6F7783BB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8095EBF-EB21-AE80-E6AA-E5D85520BA65}"/>
              </a:ext>
            </a:extLst>
          </p:cNvPr>
          <p:cNvSpPr>
            <a:spLocks noGrp="1"/>
          </p:cNvSpPr>
          <p:nvPr>
            <p:ph type="sldNum" sz="quarter" idx="12"/>
          </p:nvPr>
        </p:nvSpPr>
        <p:spPr/>
        <p:txBody>
          <a:bodyPr/>
          <a:lstStyle/>
          <a:p>
            <a:fld id="{0FD57488-E315-4FCE-95E2-C4F89DAA3764}" type="slidenum">
              <a:rPr lang="fr-FR" smtClean="0"/>
              <a:t>‹N°›</a:t>
            </a:fld>
            <a:endParaRPr lang="fr-FR"/>
          </a:p>
        </p:txBody>
      </p:sp>
    </p:spTree>
    <p:extLst>
      <p:ext uri="{BB962C8B-B14F-4D97-AF65-F5344CB8AC3E}">
        <p14:creationId xmlns:p14="http://schemas.microsoft.com/office/powerpoint/2010/main" val="2655200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910C2B-D876-DF81-9AD2-492D2DD6371C}"/>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6D842690-7142-FF7C-CDDD-100FD199B8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65842C53-CC5D-606A-22F0-AFE5D29EBC12}"/>
              </a:ext>
            </a:extLst>
          </p:cNvPr>
          <p:cNvSpPr>
            <a:spLocks noGrp="1"/>
          </p:cNvSpPr>
          <p:nvPr>
            <p:ph type="dt" sz="half" idx="10"/>
          </p:nvPr>
        </p:nvSpPr>
        <p:spPr/>
        <p:txBody>
          <a:bodyPr/>
          <a:lstStyle/>
          <a:p>
            <a:fld id="{343E33B3-9B5F-41A8-B09E-6ECDE5CA07D3}" type="datetime1">
              <a:rPr lang="fr-FR" smtClean="0"/>
              <a:t>11/01/2023</a:t>
            </a:fld>
            <a:endParaRPr lang="fr-FR"/>
          </a:p>
        </p:txBody>
      </p:sp>
      <p:sp>
        <p:nvSpPr>
          <p:cNvPr id="5" name="Espace réservé du pied de page 4">
            <a:extLst>
              <a:ext uri="{FF2B5EF4-FFF2-40B4-BE49-F238E27FC236}">
                <a16:creationId xmlns:a16="http://schemas.microsoft.com/office/drawing/2014/main" id="{B2D8B844-BC98-EC39-FCAD-A972857713C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7C24BCA-A0ED-A48F-E19F-9A644C5E4708}"/>
              </a:ext>
            </a:extLst>
          </p:cNvPr>
          <p:cNvSpPr>
            <a:spLocks noGrp="1"/>
          </p:cNvSpPr>
          <p:nvPr>
            <p:ph type="sldNum" sz="quarter" idx="12"/>
          </p:nvPr>
        </p:nvSpPr>
        <p:spPr/>
        <p:txBody>
          <a:bodyPr/>
          <a:lstStyle/>
          <a:p>
            <a:fld id="{0FD57488-E315-4FCE-95E2-C4F89DAA3764}" type="slidenum">
              <a:rPr lang="fr-FR" smtClean="0"/>
              <a:t>‹N°›</a:t>
            </a:fld>
            <a:endParaRPr lang="fr-FR"/>
          </a:p>
        </p:txBody>
      </p:sp>
    </p:spTree>
    <p:extLst>
      <p:ext uri="{BB962C8B-B14F-4D97-AF65-F5344CB8AC3E}">
        <p14:creationId xmlns:p14="http://schemas.microsoft.com/office/powerpoint/2010/main" val="759026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2F74E1-4F63-2716-5D32-95EA002A0D9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003C970-C879-DD1E-0CE5-C44B743F3E66}"/>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20D628AD-3579-7C7B-FBB8-209C1ABAA0FE}"/>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576AF146-26D2-FE3D-7E37-B1667FC7B787}"/>
              </a:ext>
            </a:extLst>
          </p:cNvPr>
          <p:cNvSpPr>
            <a:spLocks noGrp="1"/>
          </p:cNvSpPr>
          <p:nvPr>
            <p:ph type="dt" sz="half" idx="10"/>
          </p:nvPr>
        </p:nvSpPr>
        <p:spPr/>
        <p:txBody>
          <a:bodyPr/>
          <a:lstStyle/>
          <a:p>
            <a:fld id="{0AB06975-1165-40F4-95B6-6076ECAFEAE6}" type="datetime1">
              <a:rPr lang="fr-FR" smtClean="0"/>
              <a:t>11/01/2023</a:t>
            </a:fld>
            <a:endParaRPr lang="fr-FR"/>
          </a:p>
        </p:txBody>
      </p:sp>
      <p:sp>
        <p:nvSpPr>
          <p:cNvPr id="6" name="Espace réservé du pied de page 5">
            <a:extLst>
              <a:ext uri="{FF2B5EF4-FFF2-40B4-BE49-F238E27FC236}">
                <a16:creationId xmlns:a16="http://schemas.microsoft.com/office/drawing/2014/main" id="{79CD6E80-6F5B-EEDC-3E4A-3541E8259FE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6C46C86-2AEB-C9EC-AB55-1214D841C7D5}"/>
              </a:ext>
            </a:extLst>
          </p:cNvPr>
          <p:cNvSpPr>
            <a:spLocks noGrp="1"/>
          </p:cNvSpPr>
          <p:nvPr>
            <p:ph type="sldNum" sz="quarter" idx="12"/>
          </p:nvPr>
        </p:nvSpPr>
        <p:spPr/>
        <p:txBody>
          <a:bodyPr/>
          <a:lstStyle/>
          <a:p>
            <a:fld id="{0FD57488-E315-4FCE-95E2-C4F89DAA3764}" type="slidenum">
              <a:rPr lang="fr-FR" smtClean="0"/>
              <a:t>‹N°›</a:t>
            </a:fld>
            <a:endParaRPr lang="fr-FR"/>
          </a:p>
        </p:txBody>
      </p:sp>
    </p:spTree>
    <p:extLst>
      <p:ext uri="{BB962C8B-B14F-4D97-AF65-F5344CB8AC3E}">
        <p14:creationId xmlns:p14="http://schemas.microsoft.com/office/powerpoint/2010/main" val="573588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B7D728-621F-B1D6-FB01-91A431281229}"/>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9049ABBC-6F8F-7C5F-280B-BE15F0823E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FAD05A84-64FF-3240-9AAA-11F9392B0EBB}"/>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677BEF1D-852D-4956-FAE4-FBA4A90370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A188B57E-91AD-E5B2-FADF-D7049465C598}"/>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CB7249B3-D63E-A53C-7454-E4560BE916C6}"/>
              </a:ext>
            </a:extLst>
          </p:cNvPr>
          <p:cNvSpPr>
            <a:spLocks noGrp="1"/>
          </p:cNvSpPr>
          <p:nvPr>
            <p:ph type="dt" sz="half" idx="10"/>
          </p:nvPr>
        </p:nvSpPr>
        <p:spPr/>
        <p:txBody>
          <a:bodyPr/>
          <a:lstStyle/>
          <a:p>
            <a:fld id="{B7E05B5A-AAF3-4A34-BEF3-87F018AAEB48}" type="datetime1">
              <a:rPr lang="fr-FR" smtClean="0"/>
              <a:t>11/01/2023</a:t>
            </a:fld>
            <a:endParaRPr lang="fr-FR"/>
          </a:p>
        </p:txBody>
      </p:sp>
      <p:sp>
        <p:nvSpPr>
          <p:cNvPr id="8" name="Espace réservé du pied de page 7">
            <a:extLst>
              <a:ext uri="{FF2B5EF4-FFF2-40B4-BE49-F238E27FC236}">
                <a16:creationId xmlns:a16="http://schemas.microsoft.com/office/drawing/2014/main" id="{604395B6-7ED1-BB3A-F4B4-A386000D0546}"/>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196A0AFE-E3A1-7E76-C8AD-52D1434C0C41}"/>
              </a:ext>
            </a:extLst>
          </p:cNvPr>
          <p:cNvSpPr>
            <a:spLocks noGrp="1"/>
          </p:cNvSpPr>
          <p:nvPr>
            <p:ph type="sldNum" sz="quarter" idx="12"/>
          </p:nvPr>
        </p:nvSpPr>
        <p:spPr/>
        <p:txBody>
          <a:bodyPr/>
          <a:lstStyle/>
          <a:p>
            <a:fld id="{0FD57488-E315-4FCE-95E2-C4F89DAA3764}" type="slidenum">
              <a:rPr lang="fr-FR" smtClean="0"/>
              <a:t>‹N°›</a:t>
            </a:fld>
            <a:endParaRPr lang="fr-FR"/>
          </a:p>
        </p:txBody>
      </p:sp>
    </p:spTree>
    <p:extLst>
      <p:ext uri="{BB962C8B-B14F-4D97-AF65-F5344CB8AC3E}">
        <p14:creationId xmlns:p14="http://schemas.microsoft.com/office/powerpoint/2010/main" val="3409752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47C089-CA41-5D64-6201-61007E7DF6F8}"/>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417A3B9D-DC65-0294-FDB0-3375DCA1D931}"/>
              </a:ext>
            </a:extLst>
          </p:cNvPr>
          <p:cNvSpPr>
            <a:spLocks noGrp="1"/>
          </p:cNvSpPr>
          <p:nvPr>
            <p:ph type="dt" sz="half" idx="10"/>
          </p:nvPr>
        </p:nvSpPr>
        <p:spPr/>
        <p:txBody>
          <a:bodyPr/>
          <a:lstStyle/>
          <a:p>
            <a:fld id="{30E4DC97-18D8-4F4E-B235-5AC2027B8764}" type="datetime1">
              <a:rPr lang="fr-FR" smtClean="0"/>
              <a:t>11/01/2023</a:t>
            </a:fld>
            <a:endParaRPr lang="fr-FR"/>
          </a:p>
        </p:txBody>
      </p:sp>
      <p:sp>
        <p:nvSpPr>
          <p:cNvPr id="4" name="Espace réservé du pied de page 3">
            <a:extLst>
              <a:ext uri="{FF2B5EF4-FFF2-40B4-BE49-F238E27FC236}">
                <a16:creationId xmlns:a16="http://schemas.microsoft.com/office/drawing/2014/main" id="{4E3E0CF4-DA33-FBFA-4506-DB8911DCCFB4}"/>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4E1963EE-4188-5C42-9238-C9879505E8A5}"/>
              </a:ext>
            </a:extLst>
          </p:cNvPr>
          <p:cNvSpPr>
            <a:spLocks noGrp="1"/>
          </p:cNvSpPr>
          <p:nvPr>
            <p:ph type="sldNum" sz="quarter" idx="12"/>
          </p:nvPr>
        </p:nvSpPr>
        <p:spPr/>
        <p:txBody>
          <a:bodyPr/>
          <a:lstStyle/>
          <a:p>
            <a:fld id="{0FD57488-E315-4FCE-95E2-C4F89DAA3764}" type="slidenum">
              <a:rPr lang="fr-FR" smtClean="0"/>
              <a:t>‹N°›</a:t>
            </a:fld>
            <a:endParaRPr lang="fr-FR"/>
          </a:p>
        </p:txBody>
      </p:sp>
    </p:spTree>
    <p:extLst>
      <p:ext uri="{BB962C8B-B14F-4D97-AF65-F5344CB8AC3E}">
        <p14:creationId xmlns:p14="http://schemas.microsoft.com/office/powerpoint/2010/main" val="3461781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12CB77F-3ED5-1F09-BA08-95A0DBF92ECB}"/>
              </a:ext>
            </a:extLst>
          </p:cNvPr>
          <p:cNvSpPr>
            <a:spLocks noGrp="1"/>
          </p:cNvSpPr>
          <p:nvPr>
            <p:ph type="dt" sz="half" idx="10"/>
          </p:nvPr>
        </p:nvSpPr>
        <p:spPr/>
        <p:txBody>
          <a:bodyPr/>
          <a:lstStyle/>
          <a:p>
            <a:fld id="{E56EF2AB-13F4-4DE0-919C-1B571BC56536}" type="datetime1">
              <a:rPr lang="fr-FR" smtClean="0"/>
              <a:t>11/01/2023</a:t>
            </a:fld>
            <a:endParaRPr lang="fr-FR"/>
          </a:p>
        </p:txBody>
      </p:sp>
      <p:sp>
        <p:nvSpPr>
          <p:cNvPr id="3" name="Espace réservé du pied de page 2">
            <a:extLst>
              <a:ext uri="{FF2B5EF4-FFF2-40B4-BE49-F238E27FC236}">
                <a16:creationId xmlns:a16="http://schemas.microsoft.com/office/drawing/2014/main" id="{2B052FDF-89A7-6FA2-D58D-89E70AD2BA0D}"/>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8F894139-7D08-8944-CA8E-E15C40DA157B}"/>
              </a:ext>
            </a:extLst>
          </p:cNvPr>
          <p:cNvSpPr>
            <a:spLocks noGrp="1"/>
          </p:cNvSpPr>
          <p:nvPr>
            <p:ph type="sldNum" sz="quarter" idx="12"/>
          </p:nvPr>
        </p:nvSpPr>
        <p:spPr/>
        <p:txBody>
          <a:bodyPr/>
          <a:lstStyle/>
          <a:p>
            <a:fld id="{0FD57488-E315-4FCE-95E2-C4F89DAA3764}" type="slidenum">
              <a:rPr lang="fr-FR" smtClean="0"/>
              <a:t>‹N°›</a:t>
            </a:fld>
            <a:endParaRPr lang="fr-FR"/>
          </a:p>
        </p:txBody>
      </p:sp>
    </p:spTree>
    <p:extLst>
      <p:ext uri="{BB962C8B-B14F-4D97-AF65-F5344CB8AC3E}">
        <p14:creationId xmlns:p14="http://schemas.microsoft.com/office/powerpoint/2010/main" val="2663640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808904-646E-3429-0426-68A27CE105A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7D67D474-A5CD-A985-3840-9814D2B96B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2ECA7D08-E0CB-F8ED-884A-925F32B21D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DA68C66-1B1A-F41C-E001-81E532A18DD8}"/>
              </a:ext>
            </a:extLst>
          </p:cNvPr>
          <p:cNvSpPr>
            <a:spLocks noGrp="1"/>
          </p:cNvSpPr>
          <p:nvPr>
            <p:ph type="dt" sz="half" idx="10"/>
          </p:nvPr>
        </p:nvSpPr>
        <p:spPr/>
        <p:txBody>
          <a:bodyPr/>
          <a:lstStyle/>
          <a:p>
            <a:fld id="{59A58BFF-D743-4DCB-B39F-73A35FB0FE3E}" type="datetime1">
              <a:rPr lang="fr-FR" smtClean="0"/>
              <a:t>11/01/2023</a:t>
            </a:fld>
            <a:endParaRPr lang="fr-FR"/>
          </a:p>
        </p:txBody>
      </p:sp>
      <p:sp>
        <p:nvSpPr>
          <p:cNvPr id="6" name="Espace réservé du pied de page 5">
            <a:extLst>
              <a:ext uri="{FF2B5EF4-FFF2-40B4-BE49-F238E27FC236}">
                <a16:creationId xmlns:a16="http://schemas.microsoft.com/office/drawing/2014/main" id="{10249F84-3CBA-B3ED-D7EF-C2B65CDDB08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90C982C-7DD6-CEDA-B58F-65A7FD602688}"/>
              </a:ext>
            </a:extLst>
          </p:cNvPr>
          <p:cNvSpPr>
            <a:spLocks noGrp="1"/>
          </p:cNvSpPr>
          <p:nvPr>
            <p:ph type="sldNum" sz="quarter" idx="12"/>
          </p:nvPr>
        </p:nvSpPr>
        <p:spPr/>
        <p:txBody>
          <a:bodyPr/>
          <a:lstStyle/>
          <a:p>
            <a:fld id="{0FD57488-E315-4FCE-95E2-C4F89DAA3764}" type="slidenum">
              <a:rPr lang="fr-FR" smtClean="0"/>
              <a:t>‹N°›</a:t>
            </a:fld>
            <a:endParaRPr lang="fr-FR"/>
          </a:p>
        </p:txBody>
      </p:sp>
    </p:spTree>
    <p:extLst>
      <p:ext uri="{BB962C8B-B14F-4D97-AF65-F5344CB8AC3E}">
        <p14:creationId xmlns:p14="http://schemas.microsoft.com/office/powerpoint/2010/main" val="1072859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8F3F02-190A-FCD0-7633-7520B3D4DB9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A2417279-AEA7-3ED4-5C75-2B341756F2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B5D62C76-9232-43A7-FC02-834215AD82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F1E3225-7990-4F68-3CA0-00F72C5F4B65}"/>
              </a:ext>
            </a:extLst>
          </p:cNvPr>
          <p:cNvSpPr>
            <a:spLocks noGrp="1"/>
          </p:cNvSpPr>
          <p:nvPr>
            <p:ph type="dt" sz="half" idx="10"/>
          </p:nvPr>
        </p:nvSpPr>
        <p:spPr/>
        <p:txBody>
          <a:bodyPr/>
          <a:lstStyle/>
          <a:p>
            <a:fld id="{F20CA564-C72D-4A17-A0CF-56E31770324E}" type="datetime1">
              <a:rPr lang="fr-FR" smtClean="0"/>
              <a:t>11/01/2023</a:t>
            </a:fld>
            <a:endParaRPr lang="fr-FR"/>
          </a:p>
        </p:txBody>
      </p:sp>
      <p:sp>
        <p:nvSpPr>
          <p:cNvPr id="6" name="Espace réservé du pied de page 5">
            <a:extLst>
              <a:ext uri="{FF2B5EF4-FFF2-40B4-BE49-F238E27FC236}">
                <a16:creationId xmlns:a16="http://schemas.microsoft.com/office/drawing/2014/main" id="{06DFA435-C6AC-D21C-FCFF-4DB522FC605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B3798A0-EA8B-10E1-7EF7-8E9C4DBA2DA3}"/>
              </a:ext>
            </a:extLst>
          </p:cNvPr>
          <p:cNvSpPr>
            <a:spLocks noGrp="1"/>
          </p:cNvSpPr>
          <p:nvPr>
            <p:ph type="sldNum" sz="quarter" idx="12"/>
          </p:nvPr>
        </p:nvSpPr>
        <p:spPr/>
        <p:txBody>
          <a:bodyPr/>
          <a:lstStyle/>
          <a:p>
            <a:fld id="{0FD57488-E315-4FCE-95E2-C4F89DAA3764}" type="slidenum">
              <a:rPr lang="fr-FR" smtClean="0"/>
              <a:t>‹N°›</a:t>
            </a:fld>
            <a:endParaRPr lang="fr-FR"/>
          </a:p>
        </p:txBody>
      </p:sp>
    </p:spTree>
    <p:extLst>
      <p:ext uri="{BB962C8B-B14F-4D97-AF65-F5344CB8AC3E}">
        <p14:creationId xmlns:p14="http://schemas.microsoft.com/office/powerpoint/2010/main" val="3078145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4C5D3B98-3797-5CF2-79B7-5CC3F7A1F1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FBEF21C3-B7D7-3890-06C1-7564D9C864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C8A4F56-1DCA-BE16-0FBA-97B80A1131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54862D-515B-4DDC-8A79-5F9E4BD84955}" type="datetime1">
              <a:rPr lang="fr-FR" smtClean="0"/>
              <a:t>11/01/2023</a:t>
            </a:fld>
            <a:endParaRPr lang="fr-FR"/>
          </a:p>
        </p:txBody>
      </p:sp>
      <p:sp>
        <p:nvSpPr>
          <p:cNvPr id="5" name="Espace réservé du pied de page 4">
            <a:extLst>
              <a:ext uri="{FF2B5EF4-FFF2-40B4-BE49-F238E27FC236}">
                <a16:creationId xmlns:a16="http://schemas.microsoft.com/office/drawing/2014/main" id="{B14FAA50-043E-AB0C-1677-F2807E538F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D410FB19-AD1F-5103-D2FF-17F0A896C0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D57488-E315-4FCE-95E2-C4F89DAA3764}" type="slidenum">
              <a:rPr lang="fr-FR" smtClean="0"/>
              <a:t>‹N°›</a:t>
            </a:fld>
            <a:endParaRPr lang="fr-FR"/>
          </a:p>
        </p:txBody>
      </p:sp>
    </p:spTree>
    <p:extLst>
      <p:ext uri="{BB962C8B-B14F-4D97-AF65-F5344CB8AC3E}">
        <p14:creationId xmlns:p14="http://schemas.microsoft.com/office/powerpoint/2010/main" val="18864658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4.png"/><Relationship Id="rId4" Type="http://schemas.openxmlformats.org/officeDocument/2006/relationships/slide" Target="slide2.xml"/></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2.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image" Target="../media/image3.jpeg"/><Relationship Id="rId7" Type="http://schemas.openxmlformats.org/officeDocument/2006/relationships/slide" Target="slide7.xml"/><Relationship Id="rId12" Type="http://schemas.openxmlformats.org/officeDocument/2006/relationships/hyperlink" Target="https://colab.research.google.com/drive/1q5JVDa_WP7gg648EhjDd7Z8fjjFKSruW?usp=sharin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6.xml"/><Relationship Id="rId11" Type="http://schemas.openxmlformats.org/officeDocument/2006/relationships/slide" Target="slide11.xml"/><Relationship Id="rId5" Type="http://schemas.openxmlformats.org/officeDocument/2006/relationships/slide" Target="slide5.xml"/><Relationship Id="rId10" Type="http://schemas.openxmlformats.org/officeDocument/2006/relationships/slide" Target="slide10.xml"/><Relationship Id="rId4" Type="http://schemas.openxmlformats.org/officeDocument/2006/relationships/slide" Target="slide3.xml"/><Relationship Id="rId9" Type="http://schemas.openxmlformats.org/officeDocument/2006/relationships/slide" Target="slide9.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diagramColors" Target="../diagrams/colors1.xml"/><Relationship Id="rId3" Type="http://schemas.openxmlformats.org/officeDocument/2006/relationships/hyperlink" Target="https://www.youtube.com/watch?v=LGgqyer-qr4&amp;t=1s" TargetMode="External"/><Relationship Id="rId7" Type="http://schemas.openxmlformats.org/officeDocument/2006/relationships/slide" Target="slide2.xml"/><Relationship Id="rId12" Type="http://schemas.openxmlformats.org/officeDocument/2006/relationships/diagramQuickStyle" Target="../diagrams/quickStyle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googleapis.github.io/google-api-python-client/docs/dyn/youtube_v3.html" TargetMode="External"/><Relationship Id="rId11" Type="http://schemas.openxmlformats.org/officeDocument/2006/relationships/diagramLayout" Target="../diagrams/layout1.xml"/><Relationship Id="rId5" Type="http://schemas.openxmlformats.org/officeDocument/2006/relationships/hyperlink" Target="https://www.youtube.com/watch?v=rEJVOxzjyQ0&amp;t=1s" TargetMode="External"/><Relationship Id="rId10" Type="http://schemas.openxmlformats.org/officeDocument/2006/relationships/diagramData" Target="../diagrams/data1.xml"/><Relationship Id="rId4" Type="http://schemas.openxmlformats.org/officeDocument/2006/relationships/hyperlink" Target="https://www.youtube.com/watch?v=BowIDnsNvjs" TargetMode="External"/><Relationship Id="rId9" Type="http://schemas.openxmlformats.org/officeDocument/2006/relationships/image" Target="../media/image6.svg"/><Relationship Id="rId14" Type="http://schemas.microsoft.com/office/2007/relationships/diagramDrawing" Target="../diagrams/drawing1.xml"/></Relationships>
</file>

<file path=ppt/slides/_rels/slide6.xml.rels><?xml version="1.0" encoding="UTF-8" standalone="yes"?>
<Relationships xmlns="http://schemas.openxmlformats.org/package/2006/relationships"><Relationship Id="rId3" Type="http://schemas.openxmlformats.org/officeDocument/2006/relationships/hyperlink" Target="https://us.forums.blizzard.com/en/overwatch/c/general-discussion/6/l/top?period=quarterly"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4.png"/><Relationship Id="rId4" Type="http://schemas.openxmlformats.org/officeDocument/2006/relationships/slide" Target="slide2.xml"/></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7BDFED6-6E33-4606-AFE2-886ADB1C0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10" descr="[Sous conditions] Contenu cosmétique additionnel Kiriko offert pour Overwatch  2 – Dealabs.com">
            <a:extLst>
              <a:ext uri="{FF2B5EF4-FFF2-40B4-BE49-F238E27FC236}">
                <a16:creationId xmlns:a16="http://schemas.microsoft.com/office/drawing/2014/main" id="{C072D49D-61E9-B85F-F42C-9609305B0F77}"/>
              </a:ext>
            </a:extLst>
          </p:cNvPr>
          <p:cNvPicPr>
            <a:picLocks noChangeAspect="1" noChangeArrowheads="1"/>
          </p:cNvPicPr>
          <p:nvPr/>
        </p:nvPicPr>
        <p:blipFill rotWithShape="1">
          <a:blip r:embed="rId3">
            <a:alphaModFix/>
            <a:extLst>
              <a:ext uri="{28A0092B-C50C-407E-A947-70E740481C1C}">
                <a14:useLocalDpi xmlns:a14="http://schemas.microsoft.com/office/drawing/2010/main" val="0"/>
              </a:ext>
            </a:extLst>
          </a:blip>
          <a:srcRect t="17165" r="2" b="15665"/>
          <a:stretch/>
        </p:blipFill>
        <p:spPr bwMode="auto">
          <a:xfrm>
            <a:off x="4547937" y="-5"/>
            <a:ext cx="7644062" cy="368140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2" descr="Overwatch 2 reçoit une bêta PvP fermée fin avril, les expériences PvP et  PvE seront publiées séparément - Jugo Mobile | Nouvelles et avis sur la  technologie et jeux">
            <a:extLst>
              <a:ext uri="{FF2B5EF4-FFF2-40B4-BE49-F238E27FC236}">
                <a16:creationId xmlns:a16="http://schemas.microsoft.com/office/drawing/2014/main" id="{63A4C9CC-2456-E808-1AC9-0EC1D9CD288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5188" r="-1" b="604"/>
          <a:stretch/>
        </p:blipFill>
        <p:spPr bwMode="auto">
          <a:xfrm>
            <a:off x="4547937" y="3681405"/>
            <a:ext cx="7644062" cy="3176595"/>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890DEF05-784E-4B61-89E4-04C4ECF4E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36000">
                <a:schemeClr val="tx1">
                  <a:lumMod val="95000"/>
                  <a:lumOff val="5000"/>
                </a:schemeClr>
              </a:gs>
              <a:gs pos="81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021B497-B8C2-57ED-9252-DD18A88AF6EC}"/>
              </a:ext>
            </a:extLst>
          </p:cNvPr>
          <p:cNvSpPr>
            <a:spLocks noGrp="1"/>
          </p:cNvSpPr>
          <p:nvPr>
            <p:ph type="ctrTitle"/>
          </p:nvPr>
        </p:nvSpPr>
        <p:spPr>
          <a:xfrm>
            <a:off x="838200" y="1115219"/>
            <a:ext cx="5395912" cy="2387600"/>
          </a:xfrm>
        </p:spPr>
        <p:txBody>
          <a:bodyPr>
            <a:normAutofit/>
          </a:bodyPr>
          <a:lstStyle/>
          <a:p>
            <a:pPr algn="l"/>
            <a:r>
              <a:rPr lang="fr-FR" sz="5000" dirty="0" err="1">
                <a:solidFill>
                  <a:schemeClr val="bg1"/>
                </a:solidFill>
                <a:latin typeface="Walbaum Display" panose="02070503090703020303" pitchFamily="18" charset="0"/>
              </a:rPr>
              <a:t>Webscrapping</a:t>
            </a:r>
            <a:r>
              <a:rPr lang="fr-FR" sz="5000" dirty="0">
                <a:solidFill>
                  <a:schemeClr val="bg1"/>
                </a:solidFill>
                <a:latin typeface="Walbaum Display" panose="02070503090703020303" pitchFamily="18" charset="0"/>
              </a:rPr>
              <a:t> Projet </a:t>
            </a:r>
          </a:p>
        </p:txBody>
      </p:sp>
      <p:sp>
        <p:nvSpPr>
          <p:cNvPr id="3" name="Sous-titre 2">
            <a:extLst>
              <a:ext uri="{FF2B5EF4-FFF2-40B4-BE49-F238E27FC236}">
                <a16:creationId xmlns:a16="http://schemas.microsoft.com/office/drawing/2014/main" id="{6435B081-0B93-7397-4349-33FA3EABF5EE}"/>
              </a:ext>
            </a:extLst>
          </p:cNvPr>
          <p:cNvSpPr>
            <a:spLocks noGrp="1"/>
          </p:cNvSpPr>
          <p:nvPr>
            <p:ph type="subTitle" idx="1"/>
          </p:nvPr>
        </p:nvSpPr>
        <p:spPr>
          <a:xfrm>
            <a:off x="838200" y="3902074"/>
            <a:ext cx="3794760" cy="2955925"/>
          </a:xfrm>
        </p:spPr>
        <p:txBody>
          <a:bodyPr>
            <a:normAutofit/>
          </a:bodyPr>
          <a:lstStyle/>
          <a:p>
            <a:pPr algn="l"/>
            <a:r>
              <a:rPr lang="fr-FR" sz="2000" dirty="0">
                <a:solidFill>
                  <a:schemeClr val="bg1"/>
                </a:solidFill>
                <a:latin typeface="Walbaum Display" panose="02070503090703020303" pitchFamily="18" charset="0"/>
              </a:rPr>
              <a:t>Extraction et analyse des commentaires pour la sortie d’un nouveau jeu vidéo permettant d’évaluer ses facteurs de succès</a:t>
            </a:r>
          </a:p>
          <a:p>
            <a:pPr algn="l"/>
            <a:endParaRPr lang="fr-FR" sz="2000" dirty="0">
              <a:solidFill>
                <a:schemeClr val="bg1"/>
              </a:solidFill>
              <a:latin typeface="Walbaum Display" panose="02070503090703020303" pitchFamily="18" charset="0"/>
            </a:endParaRPr>
          </a:p>
          <a:p>
            <a:pPr algn="l"/>
            <a:r>
              <a:rPr lang="fr-FR" sz="2000" dirty="0">
                <a:solidFill>
                  <a:schemeClr val="bg1"/>
                </a:solidFill>
                <a:latin typeface="Walbaum Display" panose="02070503090703020303" pitchFamily="18" charset="0"/>
              </a:rPr>
              <a:t>Maxime BOUTIN </a:t>
            </a:r>
          </a:p>
          <a:p>
            <a:pPr algn="l"/>
            <a:r>
              <a:rPr lang="fr-FR" sz="2000" dirty="0">
                <a:solidFill>
                  <a:schemeClr val="bg1"/>
                </a:solidFill>
                <a:latin typeface="Walbaum Display" panose="02070503090703020303" pitchFamily="18" charset="0"/>
              </a:rPr>
              <a:t>Ryan ASSAAD</a:t>
            </a:r>
          </a:p>
        </p:txBody>
      </p:sp>
      <p:cxnSp>
        <p:nvCxnSpPr>
          <p:cNvPr id="23" name="Straight Connector 22">
            <a:extLst>
              <a:ext uri="{FF2B5EF4-FFF2-40B4-BE49-F238E27FC236}">
                <a16:creationId xmlns:a16="http://schemas.microsoft.com/office/drawing/2014/main" id="{C41BAEC7-F7B0-4224-8B18-8F74B7D87F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3681408"/>
            <a:ext cx="113537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Espace réservé du numéro de diapositive 5">
            <a:extLst>
              <a:ext uri="{FF2B5EF4-FFF2-40B4-BE49-F238E27FC236}">
                <a16:creationId xmlns:a16="http://schemas.microsoft.com/office/drawing/2014/main" id="{530545D7-D27B-33D0-4B75-E7E3193C19D4}"/>
              </a:ext>
            </a:extLst>
          </p:cNvPr>
          <p:cNvSpPr>
            <a:spLocks noGrp="1"/>
          </p:cNvSpPr>
          <p:nvPr>
            <p:ph type="sldNum" sz="quarter" idx="12"/>
          </p:nvPr>
        </p:nvSpPr>
        <p:spPr/>
        <p:txBody>
          <a:bodyPr/>
          <a:lstStyle/>
          <a:p>
            <a:fld id="{0FD57488-E315-4FCE-95E2-C4F89DAA3764}" type="slidenum">
              <a:rPr lang="fr-FR" smtClean="0"/>
              <a:t>1</a:t>
            </a:fld>
            <a:endParaRPr lang="fr-FR" dirty="0"/>
          </a:p>
        </p:txBody>
      </p:sp>
    </p:spTree>
    <p:extLst>
      <p:ext uri="{BB962C8B-B14F-4D97-AF65-F5344CB8AC3E}">
        <p14:creationId xmlns:p14="http://schemas.microsoft.com/office/powerpoint/2010/main" val="967148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37DE4FD5-C26B-5BC4-11E5-A5235A222570}"/>
              </a:ext>
            </a:extLst>
          </p:cNvPr>
          <p:cNvSpPr>
            <a:spLocks noGrp="1"/>
          </p:cNvSpPr>
          <p:nvPr>
            <p:ph type="title"/>
          </p:nvPr>
        </p:nvSpPr>
        <p:spPr>
          <a:xfrm>
            <a:off x="833002" y="365125"/>
            <a:ext cx="10520702" cy="1325563"/>
          </a:xfrm>
        </p:spPr>
        <p:txBody>
          <a:bodyPr vert="horz" lIns="91440" tIns="45720" rIns="91440" bIns="45720" rtlCol="0" anchor="ctr">
            <a:normAutofit fontScale="90000"/>
          </a:bodyPr>
          <a:lstStyle/>
          <a:p>
            <a:pPr>
              <a:lnSpc>
                <a:spcPct val="100000"/>
              </a:lnSpc>
            </a:pPr>
            <a:r>
              <a:rPr lang="fr-FR" dirty="0">
                <a:latin typeface="Walbaum Display" panose="02070503090703020303" pitchFamily="18" charset="0"/>
              </a:rPr>
              <a:t>V – Interprétation des résultats</a:t>
            </a:r>
            <a:br>
              <a:rPr lang="fr-FR" dirty="0">
                <a:latin typeface="Walbaum Display" panose="02070503090703020303" pitchFamily="18" charset="0"/>
              </a:rPr>
            </a:br>
            <a:r>
              <a:rPr lang="fr-FR" sz="4400" i="1" dirty="0">
                <a:latin typeface="Walbaum Display" panose="02070503090703020303" pitchFamily="18" charset="0"/>
              </a:rPr>
              <a:t> </a:t>
            </a:r>
            <a:r>
              <a:rPr lang="fr-FR" sz="2700" i="1" dirty="0">
                <a:latin typeface="Walbaum Display" panose="02070503090703020303" pitchFamily="18" charset="0"/>
              </a:rPr>
              <a:t>1 – Engouement des joueurs à la sortie du jeu et de chaque saison </a:t>
            </a:r>
            <a:endParaRPr lang="en-US" i="1" kern="1200" dirty="0">
              <a:solidFill>
                <a:srgbClr val="FFFFFF"/>
              </a:solidFill>
              <a:latin typeface="Walbaum Display (corp)"/>
            </a:endParaRPr>
          </a:p>
        </p:txBody>
      </p:sp>
      <p:pic>
        <p:nvPicPr>
          <p:cNvPr id="8" name="Image 7">
            <a:extLst>
              <a:ext uri="{FF2B5EF4-FFF2-40B4-BE49-F238E27FC236}">
                <a16:creationId xmlns:a16="http://schemas.microsoft.com/office/drawing/2014/main" id="{B3D2C8CD-F492-86BC-C13D-AF6553A582A0}"/>
              </a:ext>
            </a:extLst>
          </p:cNvPr>
          <p:cNvPicPr>
            <a:picLocks noChangeAspect="1"/>
          </p:cNvPicPr>
          <p:nvPr/>
        </p:nvPicPr>
        <p:blipFill rotWithShape="1">
          <a:blip r:embed="rId2"/>
          <a:srcRect l="14000" t="44444" r="71417" b="35112"/>
          <a:stretch/>
        </p:blipFill>
        <p:spPr>
          <a:xfrm>
            <a:off x="833002" y="1997670"/>
            <a:ext cx="2588274" cy="2147242"/>
          </a:xfrm>
          <a:prstGeom prst="rect">
            <a:avLst/>
          </a:prstGeom>
        </p:spPr>
      </p:pic>
      <p:pic>
        <p:nvPicPr>
          <p:cNvPr id="10" name="Image 9">
            <a:extLst>
              <a:ext uri="{FF2B5EF4-FFF2-40B4-BE49-F238E27FC236}">
                <a16:creationId xmlns:a16="http://schemas.microsoft.com/office/drawing/2014/main" id="{4CBCDC35-1E63-1ACE-5FE4-110DC09849D8}"/>
              </a:ext>
            </a:extLst>
          </p:cNvPr>
          <p:cNvPicPr>
            <a:picLocks noChangeAspect="1"/>
          </p:cNvPicPr>
          <p:nvPr/>
        </p:nvPicPr>
        <p:blipFill rotWithShape="1">
          <a:blip r:embed="rId2"/>
          <a:srcRect l="30344" t="44677" r="55917" b="34666"/>
          <a:stretch/>
        </p:blipFill>
        <p:spPr>
          <a:xfrm>
            <a:off x="3826522" y="1983066"/>
            <a:ext cx="2556030" cy="2161846"/>
          </a:xfrm>
          <a:prstGeom prst="rect">
            <a:avLst/>
          </a:prstGeom>
        </p:spPr>
      </p:pic>
      <p:pic>
        <p:nvPicPr>
          <p:cNvPr id="14" name="Image 13">
            <a:extLst>
              <a:ext uri="{FF2B5EF4-FFF2-40B4-BE49-F238E27FC236}">
                <a16:creationId xmlns:a16="http://schemas.microsoft.com/office/drawing/2014/main" id="{7E70377B-F487-A084-891B-3A91E7C47365}"/>
              </a:ext>
            </a:extLst>
          </p:cNvPr>
          <p:cNvPicPr>
            <a:picLocks noChangeAspect="1"/>
          </p:cNvPicPr>
          <p:nvPr/>
        </p:nvPicPr>
        <p:blipFill rotWithShape="1">
          <a:blip r:embed="rId2"/>
          <a:srcRect l="46584" t="44593" r="39000" b="34750"/>
          <a:stretch/>
        </p:blipFill>
        <p:spPr>
          <a:xfrm>
            <a:off x="833002" y="4479480"/>
            <a:ext cx="2588274" cy="2086141"/>
          </a:xfrm>
          <a:prstGeom prst="rect">
            <a:avLst/>
          </a:prstGeom>
        </p:spPr>
      </p:pic>
      <p:pic>
        <p:nvPicPr>
          <p:cNvPr id="17" name="Image 16">
            <a:extLst>
              <a:ext uri="{FF2B5EF4-FFF2-40B4-BE49-F238E27FC236}">
                <a16:creationId xmlns:a16="http://schemas.microsoft.com/office/drawing/2014/main" id="{DAF1A85B-38CD-1DA3-C412-AD5B6DCF88CD}"/>
              </a:ext>
            </a:extLst>
          </p:cNvPr>
          <p:cNvPicPr>
            <a:picLocks noChangeAspect="1"/>
          </p:cNvPicPr>
          <p:nvPr/>
        </p:nvPicPr>
        <p:blipFill rotWithShape="1">
          <a:blip r:embed="rId3"/>
          <a:srcRect l="43833" t="66254" r="39584" b="13088"/>
          <a:stretch/>
        </p:blipFill>
        <p:spPr>
          <a:xfrm>
            <a:off x="3826521" y="4464877"/>
            <a:ext cx="2588275" cy="2086140"/>
          </a:xfrm>
          <a:prstGeom prst="rect">
            <a:avLst/>
          </a:prstGeom>
        </p:spPr>
      </p:pic>
      <p:sp>
        <p:nvSpPr>
          <p:cNvPr id="18" name="ZoneTexte 17">
            <a:extLst>
              <a:ext uri="{FF2B5EF4-FFF2-40B4-BE49-F238E27FC236}">
                <a16:creationId xmlns:a16="http://schemas.microsoft.com/office/drawing/2014/main" id="{E937451F-5B46-9BBF-309D-B88C43B518BE}"/>
              </a:ext>
            </a:extLst>
          </p:cNvPr>
          <p:cNvSpPr txBox="1"/>
          <p:nvPr/>
        </p:nvSpPr>
        <p:spPr>
          <a:xfrm>
            <a:off x="6627674" y="1787221"/>
            <a:ext cx="5404202" cy="5355312"/>
          </a:xfrm>
          <a:prstGeom prst="rect">
            <a:avLst/>
          </a:prstGeom>
          <a:noFill/>
        </p:spPr>
        <p:txBody>
          <a:bodyPr wrap="square" rtlCol="0">
            <a:spAutoFit/>
          </a:bodyPr>
          <a:lstStyle/>
          <a:p>
            <a:pPr algn="just"/>
            <a:r>
              <a:rPr lang="fr-FR" dirty="0">
                <a:latin typeface="Walbaum Display" panose="02070503090703020303" pitchFamily="18" charset="0"/>
              </a:rPr>
              <a:t>Ici, nous allons analyser le sentiment général des commentaires récupérés sur les 3 vidéos </a:t>
            </a:r>
            <a:r>
              <a:rPr lang="fr-FR" dirty="0" err="1">
                <a:latin typeface="Walbaum Display" panose="02070503090703020303" pitchFamily="18" charset="0"/>
              </a:rPr>
              <a:t>Youtube</a:t>
            </a:r>
            <a:r>
              <a:rPr lang="fr-FR" dirty="0">
                <a:latin typeface="Walbaum Display" panose="02070503090703020303" pitchFamily="18" charset="0"/>
              </a:rPr>
              <a:t>.</a:t>
            </a:r>
          </a:p>
          <a:p>
            <a:pPr algn="just"/>
            <a:endParaRPr lang="fr-FR" dirty="0">
              <a:latin typeface="Walbaum Display" panose="02070503090703020303" pitchFamily="18" charset="0"/>
            </a:endParaRPr>
          </a:p>
          <a:p>
            <a:pPr algn="just"/>
            <a:r>
              <a:rPr lang="fr-FR" dirty="0">
                <a:latin typeface="Walbaum Display" panose="02070503090703020303" pitchFamily="18" charset="0"/>
              </a:rPr>
              <a:t>On observe que pour la sortie et la première saison de jeu,  les joueurs ne sont pas forcément très enjoués : beaucoup de neutralité, et les commentaires négatifs sont presqu’au même nombre que les sentiments positifs. En revanche, le nombre de sentiment positif augmente à la sortie de la saison 2, ce qui montre que les joueurs ont plutôt apprécié les débuts du jeu. </a:t>
            </a:r>
          </a:p>
          <a:p>
            <a:pPr algn="just"/>
            <a:endParaRPr lang="fr-FR" dirty="0">
              <a:latin typeface="Walbaum Display" panose="02070503090703020303" pitchFamily="18" charset="0"/>
            </a:endParaRPr>
          </a:p>
          <a:p>
            <a:pPr algn="just"/>
            <a:r>
              <a:rPr lang="fr-FR" dirty="0">
                <a:latin typeface="Walbaum Display" panose="02070503090703020303" pitchFamily="18" charset="0"/>
              </a:rPr>
              <a:t>On retrouve cette même analyse en observant le dernier graphe, qui donne l’intensité moyenne des sentiments des joueurs pour chaque vidéos. On rappelle que plus le score est proche de 1, plus le sentiment est positif, plus il est proche de -1, plus il est négatif. </a:t>
            </a:r>
          </a:p>
          <a:p>
            <a:endParaRPr lang="fr-FR" dirty="0">
              <a:latin typeface="Walbaum Display" panose="02070503090703020303" pitchFamily="18" charset="0"/>
            </a:endParaRPr>
          </a:p>
        </p:txBody>
      </p:sp>
      <p:pic>
        <p:nvPicPr>
          <p:cNvPr id="3" name="Graphique 2" descr="Retour avec un remplissage uni">
            <a:hlinkClick r:id="rId4" action="ppaction://hlinksldjump"/>
            <a:extLst>
              <a:ext uri="{FF2B5EF4-FFF2-40B4-BE49-F238E27FC236}">
                <a16:creationId xmlns:a16="http://schemas.microsoft.com/office/drawing/2014/main" id="{362D60EF-CB48-3E01-0089-C6EFB6DFBEF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113029" y="113506"/>
            <a:ext cx="914400" cy="914400"/>
          </a:xfrm>
          <a:prstGeom prst="rect">
            <a:avLst/>
          </a:prstGeom>
        </p:spPr>
      </p:pic>
      <p:sp>
        <p:nvSpPr>
          <p:cNvPr id="4" name="Espace réservé du numéro de diapositive 3">
            <a:extLst>
              <a:ext uri="{FF2B5EF4-FFF2-40B4-BE49-F238E27FC236}">
                <a16:creationId xmlns:a16="http://schemas.microsoft.com/office/drawing/2014/main" id="{72DAAD91-E4D9-A99D-E502-1B7C26F5E641}"/>
              </a:ext>
            </a:extLst>
          </p:cNvPr>
          <p:cNvSpPr>
            <a:spLocks noGrp="1"/>
          </p:cNvSpPr>
          <p:nvPr>
            <p:ph type="sldNum" sz="quarter" idx="12"/>
          </p:nvPr>
        </p:nvSpPr>
        <p:spPr/>
        <p:txBody>
          <a:bodyPr/>
          <a:lstStyle/>
          <a:p>
            <a:fld id="{0FD57488-E315-4FCE-95E2-C4F89DAA3764}" type="slidenum">
              <a:rPr lang="fr-FR" smtClean="0"/>
              <a:t>10</a:t>
            </a:fld>
            <a:endParaRPr lang="fr-FR"/>
          </a:p>
        </p:txBody>
      </p:sp>
    </p:spTree>
    <p:extLst>
      <p:ext uri="{BB962C8B-B14F-4D97-AF65-F5344CB8AC3E}">
        <p14:creationId xmlns:p14="http://schemas.microsoft.com/office/powerpoint/2010/main" val="3755342275"/>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37DE4FD5-C26B-5BC4-11E5-A5235A222570}"/>
              </a:ext>
            </a:extLst>
          </p:cNvPr>
          <p:cNvSpPr>
            <a:spLocks noGrp="1"/>
          </p:cNvSpPr>
          <p:nvPr>
            <p:ph type="title"/>
          </p:nvPr>
        </p:nvSpPr>
        <p:spPr>
          <a:xfrm>
            <a:off x="833002" y="41642"/>
            <a:ext cx="10520702" cy="1325563"/>
          </a:xfrm>
        </p:spPr>
        <p:txBody>
          <a:bodyPr vert="horz" lIns="91440" tIns="45720" rIns="91440" bIns="45720" rtlCol="0" anchor="ctr">
            <a:normAutofit fontScale="90000"/>
          </a:bodyPr>
          <a:lstStyle/>
          <a:p>
            <a:pPr>
              <a:lnSpc>
                <a:spcPct val="100000"/>
              </a:lnSpc>
            </a:pPr>
            <a:r>
              <a:rPr lang="fr-FR" dirty="0">
                <a:latin typeface="Walbaum Display" panose="02070503090703020303" pitchFamily="18" charset="0"/>
              </a:rPr>
              <a:t>V – Interprétation des résultats</a:t>
            </a:r>
            <a:br>
              <a:rPr lang="fr-FR" dirty="0">
                <a:latin typeface="Walbaum Display" panose="02070503090703020303" pitchFamily="18" charset="0"/>
              </a:rPr>
            </a:br>
            <a:r>
              <a:rPr lang="fr-FR" sz="4400" i="1" dirty="0">
                <a:latin typeface="Walbaum Display" panose="02070503090703020303" pitchFamily="18" charset="0"/>
              </a:rPr>
              <a:t> </a:t>
            </a:r>
            <a:r>
              <a:rPr lang="fr-FR" sz="2700" i="1" dirty="0">
                <a:latin typeface="Walbaum Display" panose="02070503090703020303" pitchFamily="18" charset="0"/>
              </a:rPr>
              <a:t>2 – Sentiment des joueurs face aux nouveautés</a:t>
            </a:r>
            <a:endParaRPr lang="en-US" i="1" kern="1200" dirty="0">
              <a:solidFill>
                <a:srgbClr val="FFFFFF"/>
              </a:solidFill>
              <a:latin typeface="Walbaum Display (corp)"/>
            </a:endParaRPr>
          </a:p>
        </p:txBody>
      </p:sp>
      <p:pic>
        <p:nvPicPr>
          <p:cNvPr id="3" name="Picture 4">
            <a:extLst>
              <a:ext uri="{FF2B5EF4-FFF2-40B4-BE49-F238E27FC236}">
                <a16:creationId xmlns:a16="http://schemas.microsoft.com/office/drawing/2014/main" id="{7227E466-69D1-445B-7097-B023C196571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408"/>
          <a:stretch/>
        </p:blipFill>
        <p:spPr bwMode="auto">
          <a:xfrm>
            <a:off x="573549" y="1402089"/>
            <a:ext cx="5410104" cy="2560955"/>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6CE05F93-376E-726A-7846-80935F1AA090}"/>
              </a:ext>
            </a:extLst>
          </p:cNvPr>
          <p:cNvSpPr txBox="1"/>
          <p:nvPr/>
        </p:nvSpPr>
        <p:spPr>
          <a:xfrm>
            <a:off x="6242065" y="1641424"/>
            <a:ext cx="5376386" cy="2123658"/>
          </a:xfrm>
          <a:prstGeom prst="rect">
            <a:avLst/>
          </a:prstGeom>
          <a:noFill/>
        </p:spPr>
        <p:txBody>
          <a:bodyPr wrap="square" rtlCol="0">
            <a:spAutoFit/>
          </a:bodyPr>
          <a:lstStyle/>
          <a:p>
            <a:pPr algn="just"/>
            <a:r>
              <a:rPr lang="fr-FR" sz="2200" dirty="0">
                <a:latin typeface="Walbaum Display" panose="02070503090703020303" pitchFamily="18" charset="0"/>
              </a:rPr>
              <a:t>Nous allons maintenant nous pencher sur des sujets en particulier, et notamment des nouveautés apportées dans Overwatch2. Le graphique ci-contre montre l’intensité du sentiment général des joueurs d’overwatch2 sur les sujets suivants :  </a:t>
            </a:r>
          </a:p>
        </p:txBody>
      </p:sp>
      <p:sp>
        <p:nvSpPr>
          <p:cNvPr id="5" name="ZoneTexte 4">
            <a:extLst>
              <a:ext uri="{FF2B5EF4-FFF2-40B4-BE49-F238E27FC236}">
                <a16:creationId xmlns:a16="http://schemas.microsoft.com/office/drawing/2014/main" id="{87E086D7-D97F-35B1-C0C3-BED0DAB36C1E}"/>
              </a:ext>
            </a:extLst>
          </p:cNvPr>
          <p:cNvSpPr txBox="1"/>
          <p:nvPr/>
        </p:nvSpPr>
        <p:spPr>
          <a:xfrm>
            <a:off x="402599" y="4033638"/>
            <a:ext cx="11381508" cy="2862322"/>
          </a:xfrm>
          <a:prstGeom prst="rect">
            <a:avLst/>
          </a:prstGeom>
          <a:noFill/>
        </p:spPr>
        <p:txBody>
          <a:bodyPr wrap="square" rtlCol="0">
            <a:spAutoFit/>
          </a:bodyPr>
          <a:lstStyle/>
          <a:p>
            <a:pPr algn="just"/>
            <a:r>
              <a:rPr lang="fr-FR" dirty="0">
                <a:latin typeface="Walbaum Display" panose="02070503090703020303" pitchFamily="18" charset="0"/>
              </a:rPr>
              <a:t>Le 5v5 : il s’agit d’une nouveauté, puisque les matchs sur </a:t>
            </a:r>
            <a:r>
              <a:rPr lang="fr-FR" dirty="0" err="1">
                <a:latin typeface="Walbaum Display" panose="02070503090703020303" pitchFamily="18" charset="0"/>
              </a:rPr>
              <a:t>overwatch</a:t>
            </a:r>
            <a:r>
              <a:rPr lang="fr-FR" dirty="0">
                <a:latin typeface="Walbaum Display" panose="02070503090703020303" pitchFamily="18" charset="0"/>
              </a:rPr>
              <a:t> se faisaient par équipe de 6 joueurs. Sur Overwatch 2, ils se font en équipe de 5 joueurs. Cette nouveauté semble être bien appréciée par la </a:t>
            </a:r>
            <a:r>
              <a:rPr lang="fr-FR" dirty="0" err="1">
                <a:latin typeface="Walbaum Display" panose="02070503090703020303" pitchFamily="18" charset="0"/>
              </a:rPr>
              <a:t>communeauté</a:t>
            </a:r>
            <a:r>
              <a:rPr lang="fr-FR" dirty="0">
                <a:latin typeface="Walbaum Display" panose="02070503090703020303" pitchFamily="18" charset="0"/>
              </a:rPr>
              <a:t> (0,31 d’intensité moyenne). Autre nouveauté très appréciée : le </a:t>
            </a:r>
            <a:r>
              <a:rPr lang="fr-FR" dirty="0" err="1">
                <a:latin typeface="Walbaum Display" panose="02070503090703020303" pitchFamily="18" charset="0"/>
              </a:rPr>
              <a:t>battlepass</a:t>
            </a:r>
            <a:r>
              <a:rPr lang="fr-FR" dirty="0">
                <a:latin typeface="Walbaum Display" panose="02070503090703020303" pitchFamily="18" charset="0"/>
              </a:rPr>
              <a:t>, qui est un système de monté en niveau au fil du temps permettant de débloquer des héros et skins de jeu. Enfin, les joueurs semblent également aimés les nouvelles musiques, modes de jeux et système de rotation des cartes de jeu. </a:t>
            </a:r>
          </a:p>
          <a:p>
            <a:pPr algn="just"/>
            <a:endParaRPr lang="fr-FR" dirty="0">
              <a:latin typeface="Walbaum Display" panose="02070503090703020303" pitchFamily="18" charset="0"/>
            </a:endParaRPr>
          </a:p>
          <a:p>
            <a:pPr algn="just"/>
            <a:r>
              <a:rPr lang="fr-FR" dirty="0">
                <a:latin typeface="Walbaum Display" panose="02070503090703020303" pitchFamily="18" charset="0"/>
              </a:rPr>
              <a:t>En revanche, l’avis des joueurs est beaucoup plus mitigé voir négatif en ce qui concerne la toxicité de la communauté (insultes, mauvais comportements des joueurs en ligne…), ainsi que pour le système de </a:t>
            </a:r>
            <a:r>
              <a:rPr lang="fr-FR" dirty="0" err="1">
                <a:latin typeface="Walbaum Display" panose="02070503090703020303" pitchFamily="18" charset="0"/>
              </a:rPr>
              <a:t>Matchmaking</a:t>
            </a:r>
            <a:r>
              <a:rPr lang="fr-FR" dirty="0">
                <a:latin typeface="Walbaum Display" panose="02070503090703020303" pitchFamily="18" charset="0"/>
              </a:rPr>
              <a:t>. Il s’agit de la façon dont sont organisée les matchs en ligne (les joueurs de bas niveau ne doivent pas jouer avec des joueurs de haut niveau).</a:t>
            </a:r>
          </a:p>
        </p:txBody>
      </p:sp>
      <p:pic>
        <p:nvPicPr>
          <p:cNvPr id="6" name="Graphique 5" descr="Retour avec un remplissage uni">
            <a:hlinkClick r:id="rId3" action="ppaction://hlinksldjump"/>
            <a:extLst>
              <a:ext uri="{FF2B5EF4-FFF2-40B4-BE49-F238E27FC236}">
                <a16:creationId xmlns:a16="http://schemas.microsoft.com/office/drawing/2014/main" id="{70DB00F6-2655-0CAF-6418-F92E8EC77B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113029" y="113506"/>
            <a:ext cx="914400" cy="914400"/>
          </a:xfrm>
          <a:prstGeom prst="rect">
            <a:avLst/>
          </a:prstGeom>
        </p:spPr>
      </p:pic>
      <p:sp>
        <p:nvSpPr>
          <p:cNvPr id="7" name="Espace réservé du numéro de diapositive 6">
            <a:extLst>
              <a:ext uri="{FF2B5EF4-FFF2-40B4-BE49-F238E27FC236}">
                <a16:creationId xmlns:a16="http://schemas.microsoft.com/office/drawing/2014/main" id="{F53DD5A2-24AE-9F82-AE22-8D2AF731A544}"/>
              </a:ext>
            </a:extLst>
          </p:cNvPr>
          <p:cNvSpPr>
            <a:spLocks noGrp="1"/>
          </p:cNvSpPr>
          <p:nvPr>
            <p:ph type="sldNum" sz="quarter" idx="12"/>
          </p:nvPr>
        </p:nvSpPr>
        <p:spPr/>
        <p:txBody>
          <a:bodyPr/>
          <a:lstStyle/>
          <a:p>
            <a:fld id="{0FD57488-E315-4FCE-95E2-C4F89DAA3764}" type="slidenum">
              <a:rPr lang="fr-FR" smtClean="0"/>
              <a:t>11</a:t>
            </a:fld>
            <a:endParaRPr lang="fr-FR"/>
          </a:p>
        </p:txBody>
      </p:sp>
    </p:spTree>
    <p:extLst>
      <p:ext uri="{BB962C8B-B14F-4D97-AF65-F5344CB8AC3E}">
        <p14:creationId xmlns:p14="http://schemas.microsoft.com/office/powerpoint/2010/main" val="2460230304"/>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37DE4FD5-C26B-5BC4-11E5-A5235A222570}"/>
              </a:ext>
            </a:extLst>
          </p:cNvPr>
          <p:cNvSpPr>
            <a:spLocks noGrp="1"/>
          </p:cNvSpPr>
          <p:nvPr>
            <p:ph type="title"/>
          </p:nvPr>
        </p:nvSpPr>
        <p:spPr>
          <a:xfrm>
            <a:off x="833002" y="41642"/>
            <a:ext cx="10520702" cy="1325563"/>
          </a:xfrm>
        </p:spPr>
        <p:txBody>
          <a:bodyPr vert="horz" lIns="91440" tIns="45720" rIns="91440" bIns="45720" rtlCol="0" anchor="ctr">
            <a:normAutofit fontScale="90000"/>
          </a:bodyPr>
          <a:lstStyle/>
          <a:p>
            <a:pPr>
              <a:lnSpc>
                <a:spcPct val="100000"/>
              </a:lnSpc>
            </a:pPr>
            <a:r>
              <a:rPr lang="fr-FR" dirty="0">
                <a:latin typeface="Walbaum Display" panose="02070503090703020303" pitchFamily="18" charset="0"/>
              </a:rPr>
              <a:t>V – Interprétation des résultats</a:t>
            </a:r>
            <a:br>
              <a:rPr lang="fr-FR" dirty="0">
                <a:latin typeface="Walbaum Display" panose="02070503090703020303" pitchFamily="18" charset="0"/>
              </a:rPr>
            </a:br>
            <a:r>
              <a:rPr lang="fr-FR" sz="4400" i="1" dirty="0">
                <a:latin typeface="Walbaum Display" panose="02070503090703020303" pitchFamily="18" charset="0"/>
              </a:rPr>
              <a:t> </a:t>
            </a:r>
            <a:r>
              <a:rPr lang="fr-FR" sz="2700" i="1" dirty="0">
                <a:latin typeface="Walbaum Display" panose="02070503090703020303" pitchFamily="18" charset="0"/>
              </a:rPr>
              <a:t>Exemple de commentaires : </a:t>
            </a:r>
            <a:endParaRPr lang="en-US" i="1" kern="1200" dirty="0">
              <a:solidFill>
                <a:srgbClr val="FFFFFF"/>
              </a:solidFill>
              <a:latin typeface="Walbaum Display (corp)"/>
            </a:endParaRPr>
          </a:p>
        </p:txBody>
      </p:sp>
      <p:pic>
        <p:nvPicPr>
          <p:cNvPr id="6" name="Graphique 5" descr="Retour avec un remplissage uni">
            <a:hlinkClick r:id="rId2" action="ppaction://hlinksldjump"/>
            <a:extLst>
              <a:ext uri="{FF2B5EF4-FFF2-40B4-BE49-F238E27FC236}">
                <a16:creationId xmlns:a16="http://schemas.microsoft.com/office/drawing/2014/main" id="{70DB00F6-2655-0CAF-6418-F92E8EC77B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113029" y="113506"/>
            <a:ext cx="914400" cy="914400"/>
          </a:xfrm>
          <a:prstGeom prst="rect">
            <a:avLst/>
          </a:prstGeom>
        </p:spPr>
      </p:pic>
      <p:sp>
        <p:nvSpPr>
          <p:cNvPr id="8" name="ZoneTexte 7">
            <a:extLst>
              <a:ext uri="{FF2B5EF4-FFF2-40B4-BE49-F238E27FC236}">
                <a16:creationId xmlns:a16="http://schemas.microsoft.com/office/drawing/2014/main" id="{D472C021-CDDE-615D-AED6-003831BD0B42}"/>
              </a:ext>
            </a:extLst>
          </p:cNvPr>
          <p:cNvSpPr txBox="1"/>
          <p:nvPr/>
        </p:nvSpPr>
        <p:spPr>
          <a:xfrm>
            <a:off x="633026" y="4267200"/>
            <a:ext cx="10520702" cy="1200329"/>
          </a:xfrm>
          <a:prstGeom prst="rect">
            <a:avLst/>
          </a:prstGeom>
          <a:noFill/>
        </p:spPr>
        <p:txBody>
          <a:bodyPr wrap="square" rtlCol="0">
            <a:spAutoFit/>
          </a:bodyPr>
          <a:lstStyle/>
          <a:p>
            <a:r>
              <a:rPr lang="en-US" dirty="0"/>
              <a:t>“ I actually really like </a:t>
            </a:r>
            <a:r>
              <a:rPr lang="en-US" dirty="0">
                <a:solidFill>
                  <a:schemeClr val="accent1">
                    <a:lumMod val="60000"/>
                    <a:lumOff val="40000"/>
                  </a:schemeClr>
                </a:solidFill>
              </a:rPr>
              <a:t>the music </a:t>
            </a:r>
            <a:r>
              <a:rPr lang="en-US" dirty="0"/>
              <a:t>in the menu screen, </a:t>
            </a:r>
            <a:r>
              <a:rPr lang="en-US" dirty="0" err="1"/>
              <a:t>kiriko</a:t>
            </a:r>
            <a:r>
              <a:rPr lang="en-US" dirty="0"/>
              <a:t> s rap, and the whole team image, but I just hope too that there s a way to make the menu simple? Or to turn it off and just put back the default background </a:t>
            </a:r>
            <a:r>
              <a:rPr lang="en-US" dirty="0" err="1"/>
              <a:t>haha</a:t>
            </a:r>
            <a:r>
              <a:rPr lang="en-US" dirty="0"/>
              <a:t> “</a:t>
            </a:r>
          </a:p>
          <a:p>
            <a:endParaRPr lang="en-US" dirty="0"/>
          </a:p>
          <a:p>
            <a:r>
              <a:rPr lang="en-US" dirty="0"/>
              <a:t>Le topic </a:t>
            </a:r>
            <a:r>
              <a:rPr lang="en-US" dirty="0" err="1"/>
              <a:t>définie</a:t>
            </a:r>
            <a:r>
              <a:rPr lang="en-US" dirty="0"/>
              <a:t> </a:t>
            </a:r>
            <a:r>
              <a:rPr lang="en-US" dirty="0" err="1"/>
              <a:t>ici</a:t>
            </a:r>
            <a:r>
              <a:rPr lang="en-US" dirty="0"/>
              <a:t> </a:t>
            </a:r>
            <a:r>
              <a:rPr lang="en-US" dirty="0" err="1"/>
              <a:t>est</a:t>
            </a:r>
            <a:r>
              <a:rPr lang="en-US" dirty="0"/>
              <a:t> </a:t>
            </a:r>
            <a:r>
              <a:rPr lang="en-US" dirty="0">
                <a:solidFill>
                  <a:schemeClr val="accent1">
                    <a:lumMod val="60000"/>
                    <a:lumOff val="40000"/>
                  </a:schemeClr>
                </a:solidFill>
              </a:rPr>
              <a:t>la musique</a:t>
            </a:r>
            <a:r>
              <a:rPr lang="en-US" dirty="0"/>
              <a:t>, le sentiment </a:t>
            </a:r>
            <a:r>
              <a:rPr lang="en-US" dirty="0" err="1"/>
              <a:t>associé</a:t>
            </a:r>
            <a:r>
              <a:rPr lang="en-US" dirty="0"/>
              <a:t> au </a:t>
            </a:r>
            <a:r>
              <a:rPr lang="en-US" dirty="0" err="1"/>
              <a:t>commentaire</a:t>
            </a:r>
            <a:r>
              <a:rPr lang="en-US" dirty="0"/>
              <a:t> </a:t>
            </a:r>
            <a:r>
              <a:rPr lang="en-US" dirty="0" err="1"/>
              <a:t>est</a:t>
            </a:r>
            <a:r>
              <a:rPr lang="en-US" dirty="0"/>
              <a:t> </a:t>
            </a:r>
            <a:r>
              <a:rPr lang="en-US" dirty="0" err="1"/>
              <a:t>positif</a:t>
            </a:r>
            <a:r>
              <a:rPr lang="en-US" dirty="0"/>
              <a:t>. </a:t>
            </a:r>
            <a:endParaRPr lang="fr-FR" dirty="0"/>
          </a:p>
        </p:txBody>
      </p:sp>
      <p:sp>
        <p:nvSpPr>
          <p:cNvPr id="9" name="ZoneTexte 8">
            <a:extLst>
              <a:ext uri="{FF2B5EF4-FFF2-40B4-BE49-F238E27FC236}">
                <a16:creationId xmlns:a16="http://schemas.microsoft.com/office/drawing/2014/main" id="{0FDC06A8-2203-548D-0855-256752B3D39F}"/>
              </a:ext>
            </a:extLst>
          </p:cNvPr>
          <p:cNvSpPr txBox="1"/>
          <p:nvPr/>
        </p:nvSpPr>
        <p:spPr>
          <a:xfrm>
            <a:off x="633026" y="1950010"/>
            <a:ext cx="10520702" cy="1477328"/>
          </a:xfrm>
          <a:prstGeom prst="rect">
            <a:avLst/>
          </a:prstGeom>
          <a:noFill/>
        </p:spPr>
        <p:txBody>
          <a:bodyPr wrap="square" rtlCol="0">
            <a:spAutoFit/>
          </a:bodyPr>
          <a:lstStyle/>
          <a:p>
            <a:r>
              <a:rPr lang="en-US" dirty="0"/>
              <a:t>“ Hmm. I don t like the </a:t>
            </a:r>
            <a:r>
              <a:rPr lang="en-US" dirty="0">
                <a:solidFill>
                  <a:srgbClr val="FF0000"/>
                </a:solidFill>
              </a:rPr>
              <a:t>monetization</a:t>
            </a:r>
            <a:r>
              <a:rPr lang="en-US" dirty="0"/>
              <a:t> (like everyone) but I m ok with it since it s cosmetic and I have every OW1 cosmetic. I don t really like the </a:t>
            </a:r>
            <a:r>
              <a:rPr lang="en-US" dirty="0">
                <a:solidFill>
                  <a:srgbClr val="00B050"/>
                </a:solidFill>
              </a:rPr>
              <a:t>Push game mode</a:t>
            </a:r>
            <a:r>
              <a:rPr lang="en-US" dirty="0"/>
              <a:t>. I don t like the new </a:t>
            </a:r>
            <a:r>
              <a:rPr lang="en-US" dirty="0">
                <a:solidFill>
                  <a:srgbClr val="00B050"/>
                </a:solidFill>
              </a:rPr>
              <a:t>competitive system</a:t>
            </a:r>
            <a:r>
              <a:rPr lang="en-US" dirty="0"/>
              <a:t> and the </a:t>
            </a:r>
            <a:r>
              <a:rPr lang="en-US" dirty="0">
                <a:solidFill>
                  <a:srgbClr val="00B050"/>
                </a:solidFill>
              </a:rPr>
              <a:t>ranks</a:t>
            </a:r>
            <a:r>
              <a:rPr lang="en-US" dirty="0"/>
              <a:t> look ugly. I don t like the </a:t>
            </a:r>
            <a:r>
              <a:rPr lang="en-US" dirty="0">
                <a:solidFill>
                  <a:srgbClr val="FF0000"/>
                </a:solidFill>
              </a:rPr>
              <a:t>BP. </a:t>
            </a:r>
            <a:r>
              <a:rPr lang="en-US" dirty="0"/>
              <a:t>“</a:t>
            </a:r>
          </a:p>
          <a:p>
            <a:endParaRPr lang="en-US" dirty="0"/>
          </a:p>
          <a:p>
            <a:r>
              <a:rPr lang="en-US" dirty="0"/>
              <a:t>Les topics </a:t>
            </a:r>
            <a:r>
              <a:rPr lang="en-US" dirty="0" err="1"/>
              <a:t>définies</a:t>
            </a:r>
            <a:r>
              <a:rPr lang="en-US" dirty="0"/>
              <a:t> </a:t>
            </a:r>
            <a:r>
              <a:rPr lang="en-US" dirty="0" err="1"/>
              <a:t>ici</a:t>
            </a:r>
            <a:r>
              <a:rPr lang="en-US" dirty="0"/>
              <a:t> </a:t>
            </a:r>
            <a:r>
              <a:rPr lang="en-US" dirty="0" err="1"/>
              <a:t>sont</a:t>
            </a:r>
            <a:r>
              <a:rPr lang="en-US" dirty="0"/>
              <a:t> </a:t>
            </a:r>
            <a:r>
              <a:rPr lang="en-US" dirty="0">
                <a:solidFill>
                  <a:srgbClr val="FF0000"/>
                </a:solidFill>
              </a:rPr>
              <a:t>le </a:t>
            </a:r>
            <a:r>
              <a:rPr lang="en-US" dirty="0" err="1">
                <a:solidFill>
                  <a:srgbClr val="FF0000"/>
                </a:solidFill>
              </a:rPr>
              <a:t>BattlePass</a:t>
            </a:r>
            <a:r>
              <a:rPr lang="en-US" dirty="0">
                <a:solidFill>
                  <a:srgbClr val="FF0000"/>
                </a:solidFill>
              </a:rPr>
              <a:t> </a:t>
            </a:r>
            <a:r>
              <a:rPr lang="en-US" dirty="0"/>
              <a:t>et </a:t>
            </a:r>
            <a:r>
              <a:rPr lang="en-US" dirty="0">
                <a:solidFill>
                  <a:srgbClr val="00B050"/>
                </a:solidFill>
              </a:rPr>
              <a:t>les modes de jeu</a:t>
            </a:r>
            <a:r>
              <a:rPr lang="en-US" dirty="0"/>
              <a:t>, le sentiment </a:t>
            </a:r>
            <a:r>
              <a:rPr lang="en-US" dirty="0" err="1"/>
              <a:t>associé</a:t>
            </a:r>
            <a:r>
              <a:rPr lang="en-US" dirty="0"/>
              <a:t> au </a:t>
            </a:r>
            <a:r>
              <a:rPr lang="en-US" dirty="0" err="1"/>
              <a:t>commentaire</a:t>
            </a:r>
            <a:r>
              <a:rPr lang="en-US" dirty="0"/>
              <a:t> </a:t>
            </a:r>
            <a:r>
              <a:rPr lang="en-US" dirty="0" err="1"/>
              <a:t>est</a:t>
            </a:r>
            <a:r>
              <a:rPr lang="en-US" dirty="0"/>
              <a:t> </a:t>
            </a:r>
            <a:r>
              <a:rPr lang="en-US" dirty="0" err="1"/>
              <a:t>négatif</a:t>
            </a:r>
            <a:r>
              <a:rPr lang="en-US" dirty="0"/>
              <a:t>. </a:t>
            </a:r>
            <a:endParaRPr lang="fr-FR" dirty="0"/>
          </a:p>
        </p:txBody>
      </p:sp>
      <p:sp>
        <p:nvSpPr>
          <p:cNvPr id="3" name="Espace réservé du numéro de diapositive 2">
            <a:extLst>
              <a:ext uri="{FF2B5EF4-FFF2-40B4-BE49-F238E27FC236}">
                <a16:creationId xmlns:a16="http://schemas.microsoft.com/office/drawing/2014/main" id="{A54B3221-8948-A165-8E1B-C9898D21D391}"/>
              </a:ext>
            </a:extLst>
          </p:cNvPr>
          <p:cNvSpPr>
            <a:spLocks noGrp="1"/>
          </p:cNvSpPr>
          <p:nvPr>
            <p:ph type="sldNum" sz="quarter" idx="12"/>
          </p:nvPr>
        </p:nvSpPr>
        <p:spPr/>
        <p:txBody>
          <a:bodyPr/>
          <a:lstStyle/>
          <a:p>
            <a:fld id="{0FD57488-E315-4FCE-95E2-C4F89DAA3764}" type="slidenum">
              <a:rPr lang="fr-FR" smtClean="0"/>
              <a:t>12</a:t>
            </a:fld>
            <a:endParaRPr lang="fr-FR"/>
          </a:p>
        </p:txBody>
      </p:sp>
    </p:spTree>
    <p:extLst>
      <p:ext uri="{BB962C8B-B14F-4D97-AF65-F5344CB8AC3E}">
        <p14:creationId xmlns:p14="http://schemas.microsoft.com/office/powerpoint/2010/main" val="1608431528"/>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37DE4FD5-C26B-5BC4-11E5-A5235A222570}"/>
              </a:ext>
            </a:extLst>
          </p:cNvPr>
          <p:cNvSpPr>
            <a:spLocks noGrp="1"/>
          </p:cNvSpPr>
          <p:nvPr>
            <p:ph type="title"/>
          </p:nvPr>
        </p:nvSpPr>
        <p:spPr>
          <a:xfrm>
            <a:off x="833002" y="365125"/>
            <a:ext cx="10520702" cy="1325563"/>
          </a:xfrm>
        </p:spPr>
        <p:txBody>
          <a:bodyPr vert="horz" lIns="91440" tIns="45720" rIns="91440" bIns="45720" rtlCol="0" anchor="ctr">
            <a:normAutofit/>
          </a:bodyPr>
          <a:lstStyle/>
          <a:p>
            <a:pPr>
              <a:lnSpc>
                <a:spcPct val="100000"/>
              </a:lnSpc>
            </a:pPr>
            <a:r>
              <a:rPr lang="fr-FR" dirty="0">
                <a:latin typeface="Walbaum Display" panose="02070503090703020303" pitchFamily="18" charset="0"/>
              </a:rPr>
              <a:t>Conclusion</a:t>
            </a:r>
            <a:endParaRPr lang="en-US" i="1" kern="1200" dirty="0">
              <a:solidFill>
                <a:srgbClr val="FFFFFF"/>
              </a:solidFill>
              <a:latin typeface="Walbaum Display (corp)"/>
            </a:endParaRPr>
          </a:p>
        </p:txBody>
      </p:sp>
      <p:sp>
        <p:nvSpPr>
          <p:cNvPr id="6" name="ZoneTexte 5">
            <a:extLst>
              <a:ext uri="{FF2B5EF4-FFF2-40B4-BE49-F238E27FC236}">
                <a16:creationId xmlns:a16="http://schemas.microsoft.com/office/drawing/2014/main" id="{AA11390A-4FCE-C3AC-5C9B-19FF4A5ADE18}"/>
              </a:ext>
            </a:extLst>
          </p:cNvPr>
          <p:cNvSpPr txBox="1"/>
          <p:nvPr/>
        </p:nvSpPr>
        <p:spPr>
          <a:xfrm>
            <a:off x="838201" y="2022601"/>
            <a:ext cx="10515598" cy="4154361"/>
          </a:xfrm>
          <a:prstGeom prst="rect">
            <a:avLst/>
          </a:prstGeom>
        </p:spPr>
        <p:txBody>
          <a:bodyPr vert="horz" lIns="91440" tIns="45720" rIns="91440" bIns="45720" rtlCol="0">
            <a:normAutofit/>
          </a:bodyPr>
          <a:lstStyle/>
          <a:p>
            <a:pPr marL="0" indent="0">
              <a:buNone/>
            </a:pPr>
            <a:endParaRPr lang="fr-FR" sz="2400" dirty="0">
              <a:latin typeface="Walbaum Display (corp)"/>
            </a:endParaRPr>
          </a:p>
        </p:txBody>
      </p:sp>
      <p:sp>
        <p:nvSpPr>
          <p:cNvPr id="3" name="ZoneTexte 2">
            <a:extLst>
              <a:ext uri="{FF2B5EF4-FFF2-40B4-BE49-F238E27FC236}">
                <a16:creationId xmlns:a16="http://schemas.microsoft.com/office/drawing/2014/main" id="{2947EFD9-4B95-AF60-36A0-1FF6024F5DDE}"/>
              </a:ext>
            </a:extLst>
          </p:cNvPr>
          <p:cNvSpPr txBox="1"/>
          <p:nvPr/>
        </p:nvSpPr>
        <p:spPr>
          <a:xfrm>
            <a:off x="833002" y="2022601"/>
            <a:ext cx="10292198" cy="3539430"/>
          </a:xfrm>
          <a:prstGeom prst="rect">
            <a:avLst/>
          </a:prstGeom>
          <a:noFill/>
        </p:spPr>
        <p:txBody>
          <a:bodyPr wrap="square" rtlCol="0">
            <a:spAutoFit/>
          </a:bodyPr>
          <a:lstStyle/>
          <a:p>
            <a:r>
              <a:rPr lang="fr-FR" sz="2800" dirty="0">
                <a:latin typeface="Walbaum Display" panose="02070503090703020303" pitchFamily="18" charset="0"/>
              </a:rPr>
              <a:t>Ce projet à permis de toucher à plusieurs domaines en utilisant différentes techniques de </a:t>
            </a:r>
            <a:r>
              <a:rPr lang="fr-FR" sz="2800" dirty="0" err="1">
                <a:latin typeface="Walbaum Display" panose="02070503090703020303" pitchFamily="18" charset="0"/>
              </a:rPr>
              <a:t>webscrapping</a:t>
            </a:r>
            <a:r>
              <a:rPr lang="fr-FR" sz="2800" dirty="0">
                <a:latin typeface="Walbaum Display" panose="02070503090703020303" pitchFamily="18" charset="0"/>
              </a:rPr>
              <a:t>, puis de traitement de la donnée. Nous avons pu voir que globalement, les joueurs n’étaient pas très enjoués par la sortie d’Overwatch 2 (et la fermeture des serveurs d’Overwatch 1). Cependant, on observe que de nombreuses nouveautés apportées au jeu ont plus et les joueurs semblaient satisfait puisque pour la saison 2 d’Overwatch 2, le sentiment général était beaucoup plus positif. </a:t>
            </a:r>
          </a:p>
        </p:txBody>
      </p:sp>
      <p:pic>
        <p:nvPicPr>
          <p:cNvPr id="4" name="Graphique 3" descr="Retour avec un remplissage uni">
            <a:hlinkClick r:id="rId2" action="ppaction://hlinksldjump"/>
            <a:extLst>
              <a:ext uri="{FF2B5EF4-FFF2-40B4-BE49-F238E27FC236}">
                <a16:creationId xmlns:a16="http://schemas.microsoft.com/office/drawing/2014/main" id="{F87CEA12-4FB0-6060-6C1C-0F14383CD5D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113029" y="113506"/>
            <a:ext cx="914400" cy="914400"/>
          </a:xfrm>
          <a:prstGeom prst="rect">
            <a:avLst/>
          </a:prstGeom>
        </p:spPr>
      </p:pic>
      <p:sp>
        <p:nvSpPr>
          <p:cNvPr id="5" name="Espace réservé du numéro de diapositive 4">
            <a:extLst>
              <a:ext uri="{FF2B5EF4-FFF2-40B4-BE49-F238E27FC236}">
                <a16:creationId xmlns:a16="http://schemas.microsoft.com/office/drawing/2014/main" id="{5EBA27E2-8EC6-BBE6-A2C8-BC8275BCC72F}"/>
              </a:ext>
            </a:extLst>
          </p:cNvPr>
          <p:cNvSpPr>
            <a:spLocks noGrp="1"/>
          </p:cNvSpPr>
          <p:nvPr>
            <p:ph type="sldNum" sz="quarter" idx="12"/>
          </p:nvPr>
        </p:nvSpPr>
        <p:spPr/>
        <p:txBody>
          <a:bodyPr/>
          <a:lstStyle/>
          <a:p>
            <a:fld id="{0FD57488-E315-4FCE-95E2-C4F89DAA3764}" type="slidenum">
              <a:rPr lang="fr-FR" smtClean="0"/>
              <a:t>13</a:t>
            </a:fld>
            <a:endParaRPr lang="fr-FR"/>
          </a:p>
        </p:txBody>
      </p:sp>
    </p:spTree>
    <p:extLst>
      <p:ext uri="{BB962C8B-B14F-4D97-AF65-F5344CB8AC3E}">
        <p14:creationId xmlns:p14="http://schemas.microsoft.com/office/powerpoint/2010/main" val="275559030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13" descr="Stylo placé en haut d’une ligne de signature">
            <a:extLst>
              <a:ext uri="{FF2B5EF4-FFF2-40B4-BE49-F238E27FC236}">
                <a16:creationId xmlns:a16="http://schemas.microsoft.com/office/drawing/2014/main" id="{85D7F6BD-E412-46C9-A31D-1AB684617912}"/>
              </a:ext>
            </a:extLst>
          </p:cNvPr>
          <p:cNvPicPr>
            <a:picLocks noChangeAspect="1"/>
          </p:cNvPicPr>
          <p:nvPr/>
        </p:nvPicPr>
        <p:blipFill rotWithShape="1">
          <a:blip r:embed="rId3"/>
          <a:srcRect l="23289" b="9091"/>
          <a:stretch/>
        </p:blipFill>
        <p:spPr>
          <a:xfrm>
            <a:off x="3522468" y="10"/>
            <a:ext cx="8669532" cy="6857990"/>
          </a:xfrm>
          <a:prstGeom prst="rect">
            <a:avLst/>
          </a:prstGeom>
        </p:spPr>
      </p:pic>
      <p:sp>
        <p:nvSpPr>
          <p:cNvPr id="11" name="Rectangle 10">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DA68511F-9C6E-2957-7927-FAF9987D7702}"/>
              </a:ext>
            </a:extLst>
          </p:cNvPr>
          <p:cNvSpPr>
            <a:spLocks noGrp="1"/>
          </p:cNvSpPr>
          <p:nvPr>
            <p:ph type="title"/>
          </p:nvPr>
        </p:nvSpPr>
        <p:spPr>
          <a:xfrm>
            <a:off x="371094" y="1161288"/>
            <a:ext cx="3438144" cy="1124712"/>
          </a:xfrm>
        </p:spPr>
        <p:txBody>
          <a:bodyPr anchor="b">
            <a:normAutofit/>
          </a:bodyPr>
          <a:lstStyle/>
          <a:p>
            <a:r>
              <a:rPr lang="fr-FR" sz="4000" dirty="0">
                <a:latin typeface="Walbaum Display" panose="02070503090703020303" pitchFamily="18" charset="0"/>
              </a:rPr>
              <a:t>Sommaire</a:t>
            </a:r>
          </a:p>
        </p:txBody>
      </p:sp>
      <p:sp>
        <p:nvSpPr>
          <p:cNvPr id="13"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4DD676B5-BF41-F39F-3E8F-692DE345F298}"/>
              </a:ext>
            </a:extLst>
          </p:cNvPr>
          <p:cNvSpPr>
            <a:spLocks noGrp="1"/>
          </p:cNvSpPr>
          <p:nvPr>
            <p:ph idx="1"/>
          </p:nvPr>
        </p:nvSpPr>
        <p:spPr>
          <a:xfrm>
            <a:off x="371094" y="2619248"/>
            <a:ext cx="5209900" cy="4238752"/>
          </a:xfrm>
        </p:spPr>
        <p:txBody>
          <a:bodyPr anchor="t">
            <a:normAutofit/>
          </a:bodyPr>
          <a:lstStyle/>
          <a:p>
            <a:pPr marL="571500" indent="-571500">
              <a:lnSpc>
                <a:spcPct val="100000"/>
              </a:lnSpc>
              <a:buFont typeface="+mj-lt"/>
              <a:buAutoNum type="romanUcPeriod"/>
            </a:pPr>
            <a:r>
              <a:rPr lang="fr-FR" sz="2000" dirty="0">
                <a:latin typeface="Walbaum Display" panose="02070503090703020303" pitchFamily="18" charset="0"/>
                <a:hlinkClick r:id="rId4" action="ppaction://hlinksldjump">
                  <a:extLst>
                    <a:ext uri="{A12FA001-AC4F-418D-AE19-62706E023703}">
                      <ahyp:hlinkClr xmlns:ahyp="http://schemas.microsoft.com/office/drawing/2018/hyperlinkcolor" val="tx"/>
                    </a:ext>
                  </a:extLst>
                </a:hlinkClick>
              </a:rPr>
              <a:t>Contexte et objectifs du projet </a:t>
            </a:r>
            <a:endParaRPr lang="fr-FR" sz="2000" dirty="0">
              <a:latin typeface="Walbaum Display" panose="02070503090703020303" pitchFamily="18" charset="0"/>
            </a:endParaRPr>
          </a:p>
          <a:p>
            <a:pPr marL="571500" indent="-571500">
              <a:lnSpc>
                <a:spcPct val="100000"/>
              </a:lnSpc>
              <a:buFont typeface="+mj-lt"/>
              <a:buAutoNum type="romanUcPeriod"/>
            </a:pPr>
            <a:r>
              <a:rPr lang="fr-FR" sz="2000" dirty="0">
                <a:latin typeface="Walbaum Display" panose="02070503090703020303" pitchFamily="18" charset="0"/>
                <a:hlinkClick r:id="rId5" action="ppaction://hlinksldjump">
                  <a:extLst>
                    <a:ext uri="{A12FA001-AC4F-418D-AE19-62706E023703}">
                      <ahyp:hlinkClr xmlns:ahyp="http://schemas.microsoft.com/office/drawing/2018/hyperlinkcolor" val="tx"/>
                    </a:ext>
                  </a:extLst>
                </a:hlinkClick>
              </a:rPr>
              <a:t>Extraction et préparation des données</a:t>
            </a:r>
            <a:endParaRPr lang="fr-FR" sz="2000" dirty="0">
              <a:latin typeface="Walbaum Display" panose="02070503090703020303" pitchFamily="18" charset="0"/>
            </a:endParaRPr>
          </a:p>
          <a:p>
            <a:pPr marL="1028700" lvl="1" indent="-571500">
              <a:lnSpc>
                <a:spcPct val="100000"/>
              </a:lnSpc>
              <a:buFont typeface="+mj-lt"/>
              <a:buAutoNum type="arabicPeriod"/>
            </a:pPr>
            <a:r>
              <a:rPr lang="fr-FR" sz="2000" dirty="0" err="1">
                <a:latin typeface="Walbaum Display" panose="02070503090703020303" pitchFamily="18" charset="0"/>
                <a:hlinkClick r:id="rId5" action="ppaction://hlinksldjump">
                  <a:extLst>
                    <a:ext uri="{A12FA001-AC4F-418D-AE19-62706E023703}">
                      <ahyp:hlinkClr xmlns:ahyp="http://schemas.microsoft.com/office/drawing/2018/hyperlinkcolor" val="tx"/>
                    </a:ext>
                  </a:extLst>
                </a:hlinkClick>
              </a:rPr>
              <a:t>Webscrapping</a:t>
            </a:r>
            <a:r>
              <a:rPr lang="fr-FR" sz="2000" dirty="0">
                <a:latin typeface="Walbaum Display" panose="02070503090703020303" pitchFamily="18" charset="0"/>
                <a:hlinkClick r:id="rId5" action="ppaction://hlinksldjump">
                  <a:extLst>
                    <a:ext uri="{A12FA001-AC4F-418D-AE19-62706E023703}">
                      <ahyp:hlinkClr xmlns:ahyp="http://schemas.microsoft.com/office/drawing/2018/hyperlinkcolor" val="tx"/>
                    </a:ext>
                  </a:extLst>
                </a:hlinkClick>
              </a:rPr>
              <a:t> avec une API</a:t>
            </a:r>
            <a:endParaRPr lang="fr-FR" sz="2000" dirty="0">
              <a:latin typeface="Walbaum Display" panose="02070503090703020303" pitchFamily="18" charset="0"/>
            </a:endParaRPr>
          </a:p>
          <a:p>
            <a:pPr marL="1028700" lvl="1" indent="-571500">
              <a:lnSpc>
                <a:spcPct val="100000"/>
              </a:lnSpc>
              <a:buFont typeface="+mj-lt"/>
              <a:buAutoNum type="arabicPeriod"/>
            </a:pPr>
            <a:r>
              <a:rPr lang="fr-FR" sz="2000" dirty="0" err="1">
                <a:latin typeface="Walbaum Display" panose="02070503090703020303" pitchFamily="18" charset="0"/>
                <a:hlinkClick r:id="rId6" action="ppaction://hlinksldjump">
                  <a:extLst>
                    <a:ext uri="{A12FA001-AC4F-418D-AE19-62706E023703}">
                      <ahyp:hlinkClr xmlns:ahyp="http://schemas.microsoft.com/office/drawing/2018/hyperlinkcolor" val="tx"/>
                    </a:ext>
                  </a:extLst>
                </a:hlinkClick>
              </a:rPr>
              <a:t>Webscrapping</a:t>
            </a:r>
            <a:r>
              <a:rPr lang="fr-FR" sz="2000" dirty="0">
                <a:latin typeface="Walbaum Display" panose="02070503090703020303" pitchFamily="18" charset="0"/>
                <a:hlinkClick r:id="rId6" action="ppaction://hlinksldjump">
                  <a:extLst>
                    <a:ext uri="{A12FA001-AC4F-418D-AE19-62706E023703}">
                      <ahyp:hlinkClr xmlns:ahyp="http://schemas.microsoft.com/office/drawing/2018/hyperlinkcolor" val="tx"/>
                    </a:ext>
                  </a:extLst>
                </a:hlinkClick>
              </a:rPr>
              <a:t> avec </a:t>
            </a:r>
            <a:r>
              <a:rPr lang="fr-FR" sz="2000" dirty="0" err="1">
                <a:latin typeface="Walbaum Display" panose="02070503090703020303" pitchFamily="18" charset="0"/>
                <a:hlinkClick r:id="rId6" action="ppaction://hlinksldjump">
                  <a:extLst>
                    <a:ext uri="{A12FA001-AC4F-418D-AE19-62706E023703}">
                      <ahyp:hlinkClr xmlns:ahyp="http://schemas.microsoft.com/office/drawing/2018/hyperlinkcolor" val="tx"/>
                    </a:ext>
                  </a:extLst>
                </a:hlinkClick>
              </a:rPr>
              <a:t>BeautifulSoup</a:t>
            </a:r>
            <a:endParaRPr lang="fr-FR" sz="2000" dirty="0">
              <a:latin typeface="Walbaum Display" panose="02070503090703020303" pitchFamily="18" charset="0"/>
            </a:endParaRPr>
          </a:p>
          <a:p>
            <a:pPr marL="1028700" lvl="1" indent="-571500">
              <a:lnSpc>
                <a:spcPct val="100000"/>
              </a:lnSpc>
              <a:buFont typeface="+mj-lt"/>
              <a:buAutoNum type="arabicPeriod"/>
            </a:pPr>
            <a:r>
              <a:rPr lang="fr-FR" sz="2000" dirty="0">
                <a:latin typeface="Walbaum Display" panose="02070503090703020303" pitchFamily="18" charset="0"/>
                <a:hlinkClick r:id="rId7" action="ppaction://hlinksldjump">
                  <a:extLst>
                    <a:ext uri="{A12FA001-AC4F-418D-AE19-62706E023703}">
                      <ahyp:hlinkClr xmlns:ahyp="http://schemas.microsoft.com/office/drawing/2018/hyperlinkcolor" val="tx"/>
                    </a:ext>
                  </a:extLst>
                </a:hlinkClick>
              </a:rPr>
              <a:t>Préparation des données</a:t>
            </a:r>
            <a:endParaRPr lang="fr-FR" sz="2000" dirty="0">
              <a:latin typeface="Walbaum Display" panose="02070503090703020303" pitchFamily="18" charset="0"/>
            </a:endParaRPr>
          </a:p>
          <a:p>
            <a:pPr marL="571500" indent="-571500">
              <a:lnSpc>
                <a:spcPct val="100000"/>
              </a:lnSpc>
              <a:buFont typeface="+mj-lt"/>
              <a:buAutoNum type="romanUcPeriod"/>
            </a:pPr>
            <a:r>
              <a:rPr lang="fr-FR" sz="2000" dirty="0">
                <a:latin typeface="Walbaum Display" panose="02070503090703020303" pitchFamily="18" charset="0"/>
                <a:hlinkClick r:id="rId8" action="ppaction://hlinksldjump">
                  <a:extLst>
                    <a:ext uri="{A12FA001-AC4F-418D-AE19-62706E023703}">
                      <ahyp:hlinkClr xmlns:ahyp="http://schemas.microsoft.com/office/drawing/2018/hyperlinkcolor" val="tx"/>
                    </a:ext>
                  </a:extLst>
                </a:hlinkClick>
              </a:rPr>
              <a:t>Analyse de sentiment</a:t>
            </a:r>
            <a:endParaRPr lang="fr-FR" sz="2000" dirty="0">
              <a:latin typeface="Walbaum Display" panose="02070503090703020303" pitchFamily="18" charset="0"/>
            </a:endParaRPr>
          </a:p>
          <a:p>
            <a:pPr marL="571500" indent="-571500">
              <a:lnSpc>
                <a:spcPct val="100000"/>
              </a:lnSpc>
              <a:buFont typeface="+mj-lt"/>
              <a:buAutoNum type="romanUcPeriod"/>
            </a:pPr>
            <a:r>
              <a:rPr lang="fr-FR" sz="2000" dirty="0">
                <a:latin typeface="Walbaum Display" panose="02070503090703020303" pitchFamily="18" charset="0"/>
                <a:hlinkClick r:id="rId9" action="ppaction://hlinksldjump">
                  <a:extLst>
                    <a:ext uri="{A12FA001-AC4F-418D-AE19-62706E023703}">
                      <ahyp:hlinkClr xmlns:ahyp="http://schemas.microsoft.com/office/drawing/2018/hyperlinkcolor" val="tx"/>
                    </a:ext>
                  </a:extLst>
                </a:hlinkClick>
              </a:rPr>
              <a:t>Topic Modeling</a:t>
            </a:r>
            <a:endParaRPr lang="fr-FR" sz="2000" dirty="0">
              <a:latin typeface="Walbaum Display" panose="02070503090703020303" pitchFamily="18" charset="0"/>
            </a:endParaRPr>
          </a:p>
          <a:p>
            <a:pPr marL="571500" indent="-571500">
              <a:lnSpc>
                <a:spcPct val="100000"/>
              </a:lnSpc>
              <a:buFont typeface="+mj-lt"/>
              <a:buAutoNum type="romanUcPeriod"/>
            </a:pPr>
            <a:r>
              <a:rPr lang="fr-FR" sz="2000" dirty="0">
                <a:latin typeface="Walbaum Display" panose="02070503090703020303" pitchFamily="18" charset="0"/>
                <a:hlinkClick r:id="rId10" action="ppaction://hlinksldjump">
                  <a:extLst>
                    <a:ext uri="{A12FA001-AC4F-418D-AE19-62706E023703}">
                      <ahyp:hlinkClr xmlns:ahyp="http://schemas.microsoft.com/office/drawing/2018/hyperlinkcolor" val="tx"/>
                    </a:ext>
                  </a:extLst>
                </a:hlinkClick>
              </a:rPr>
              <a:t>Interprétation des résultats</a:t>
            </a:r>
            <a:endParaRPr lang="fr-FR" sz="2000" dirty="0">
              <a:latin typeface="Walbaum Display" panose="02070503090703020303" pitchFamily="18" charset="0"/>
            </a:endParaRPr>
          </a:p>
          <a:p>
            <a:pPr marL="800100" lvl="1" indent="-342900">
              <a:lnSpc>
                <a:spcPct val="100000"/>
              </a:lnSpc>
              <a:buFont typeface="+mj-lt"/>
              <a:buAutoNum type="arabicPeriod"/>
            </a:pPr>
            <a:r>
              <a:rPr lang="fr-FR" sz="1600" dirty="0">
                <a:latin typeface="Walbaum Display" panose="02070503090703020303" pitchFamily="18" charset="0"/>
                <a:hlinkClick r:id="rId10" action="ppaction://hlinksldjump">
                  <a:extLst>
                    <a:ext uri="{A12FA001-AC4F-418D-AE19-62706E023703}">
                      <ahyp:hlinkClr xmlns:ahyp="http://schemas.microsoft.com/office/drawing/2018/hyperlinkcolor" val="tx"/>
                    </a:ext>
                  </a:extLst>
                </a:hlinkClick>
              </a:rPr>
              <a:t>Engouement des joueurs à la sortie du jeu et de chaque saison </a:t>
            </a:r>
            <a:endParaRPr lang="fr-FR" sz="1600" dirty="0">
              <a:latin typeface="Walbaum Display" panose="02070503090703020303" pitchFamily="18" charset="0"/>
            </a:endParaRPr>
          </a:p>
          <a:p>
            <a:pPr marL="800100" lvl="1" indent="-342900">
              <a:lnSpc>
                <a:spcPct val="100000"/>
              </a:lnSpc>
              <a:buFont typeface="+mj-lt"/>
              <a:buAutoNum type="arabicPeriod"/>
            </a:pPr>
            <a:r>
              <a:rPr lang="fr-FR" sz="1600" dirty="0">
                <a:latin typeface="Walbaum Display" panose="02070503090703020303" pitchFamily="18" charset="0"/>
                <a:hlinkClick r:id="rId11" action="ppaction://hlinksldjump">
                  <a:extLst>
                    <a:ext uri="{A12FA001-AC4F-418D-AE19-62706E023703}">
                      <ahyp:hlinkClr xmlns:ahyp="http://schemas.microsoft.com/office/drawing/2018/hyperlinkcolor" val="tx"/>
                    </a:ext>
                  </a:extLst>
                </a:hlinkClick>
              </a:rPr>
              <a:t>Sentiment des joueurs face aux nouveautés</a:t>
            </a:r>
            <a:endParaRPr lang="fr-FR" sz="1600" dirty="0">
              <a:latin typeface="Walbaum Display" panose="02070503090703020303" pitchFamily="18" charset="0"/>
            </a:endParaRPr>
          </a:p>
          <a:p>
            <a:pPr marL="800100" lvl="1" indent="-342900">
              <a:lnSpc>
                <a:spcPct val="100000"/>
              </a:lnSpc>
              <a:buFont typeface="+mj-lt"/>
              <a:buAutoNum type="arabicPeriod"/>
            </a:pPr>
            <a:endParaRPr lang="fr-FR" sz="1600" dirty="0">
              <a:latin typeface="Walbaum Display" panose="02070503090703020303" pitchFamily="18" charset="0"/>
            </a:endParaRPr>
          </a:p>
        </p:txBody>
      </p:sp>
      <p:sp>
        <p:nvSpPr>
          <p:cNvPr id="5" name="ZoneTexte 4">
            <a:extLst>
              <a:ext uri="{FF2B5EF4-FFF2-40B4-BE49-F238E27FC236}">
                <a16:creationId xmlns:a16="http://schemas.microsoft.com/office/drawing/2014/main" id="{932643AA-618B-6231-19DB-ECA26B39548B}"/>
              </a:ext>
            </a:extLst>
          </p:cNvPr>
          <p:cNvSpPr txBox="1"/>
          <p:nvPr/>
        </p:nvSpPr>
        <p:spPr>
          <a:xfrm>
            <a:off x="371094" y="254000"/>
            <a:ext cx="10337546" cy="369332"/>
          </a:xfrm>
          <a:prstGeom prst="rect">
            <a:avLst/>
          </a:prstGeom>
          <a:noFill/>
        </p:spPr>
        <p:txBody>
          <a:bodyPr wrap="square" rtlCol="0">
            <a:spAutoFit/>
          </a:bodyPr>
          <a:lstStyle/>
          <a:p>
            <a:r>
              <a:rPr lang="fr-FR" dirty="0"/>
              <a:t>Lien </a:t>
            </a:r>
            <a:r>
              <a:rPr lang="fr-FR" dirty="0" err="1"/>
              <a:t>colab</a:t>
            </a:r>
            <a:r>
              <a:rPr lang="fr-FR" dirty="0"/>
              <a:t> : </a:t>
            </a:r>
            <a:r>
              <a:rPr lang="fr-FR" dirty="0">
                <a:hlinkClick r:id="rId12">
                  <a:extLst>
                    <a:ext uri="{A12FA001-AC4F-418D-AE19-62706E023703}">
                      <ahyp:hlinkClr xmlns:ahyp="http://schemas.microsoft.com/office/drawing/2018/hyperlinkcolor" val="tx"/>
                    </a:ext>
                  </a:extLst>
                </a:hlinkClick>
              </a:rPr>
              <a:t>https://colab.research.google.com/drive/1q5JVDa_WP7gg648EhjDd7Z8fjjFKSruW?usp=sharing</a:t>
            </a:r>
            <a:endParaRPr lang="fr-FR" dirty="0"/>
          </a:p>
        </p:txBody>
      </p:sp>
      <p:sp>
        <p:nvSpPr>
          <p:cNvPr id="6" name="Espace réservé du numéro de diapositive 5">
            <a:extLst>
              <a:ext uri="{FF2B5EF4-FFF2-40B4-BE49-F238E27FC236}">
                <a16:creationId xmlns:a16="http://schemas.microsoft.com/office/drawing/2014/main" id="{937DA550-F6E8-A772-6197-3F1C12B30BED}"/>
              </a:ext>
            </a:extLst>
          </p:cNvPr>
          <p:cNvSpPr>
            <a:spLocks noGrp="1"/>
          </p:cNvSpPr>
          <p:nvPr>
            <p:ph type="sldNum" sz="quarter" idx="12"/>
          </p:nvPr>
        </p:nvSpPr>
        <p:spPr/>
        <p:txBody>
          <a:bodyPr/>
          <a:lstStyle/>
          <a:p>
            <a:fld id="{0FD57488-E315-4FCE-95E2-C4F89DAA3764}" type="slidenum">
              <a:rPr lang="fr-FR" smtClean="0"/>
              <a:t>2</a:t>
            </a:fld>
            <a:endParaRPr lang="fr-FR"/>
          </a:p>
        </p:txBody>
      </p:sp>
    </p:spTree>
    <p:extLst>
      <p:ext uri="{BB962C8B-B14F-4D97-AF65-F5344CB8AC3E}">
        <p14:creationId xmlns:p14="http://schemas.microsoft.com/office/powerpoint/2010/main" val="34228439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37DE4FD5-C26B-5BC4-11E5-A5235A222570}"/>
              </a:ext>
            </a:extLst>
          </p:cNvPr>
          <p:cNvSpPr>
            <a:spLocks noGrp="1"/>
          </p:cNvSpPr>
          <p:nvPr>
            <p:ph type="title"/>
          </p:nvPr>
        </p:nvSpPr>
        <p:spPr>
          <a:xfrm>
            <a:off x="833002" y="365125"/>
            <a:ext cx="10520702" cy="1325563"/>
          </a:xfrm>
        </p:spPr>
        <p:txBody>
          <a:bodyPr>
            <a:normAutofit/>
          </a:bodyPr>
          <a:lstStyle/>
          <a:p>
            <a:r>
              <a:rPr lang="fr-FR">
                <a:solidFill>
                  <a:srgbClr val="FFFFFF"/>
                </a:solidFill>
                <a:latin typeface="Walbaum Display" panose="02070503090703020303" pitchFamily="18" charset="0"/>
              </a:rPr>
              <a:t>I – Contexte et objectifs</a:t>
            </a:r>
          </a:p>
        </p:txBody>
      </p:sp>
      <p:sp>
        <p:nvSpPr>
          <p:cNvPr id="3" name="Espace réservé du contenu 2">
            <a:extLst>
              <a:ext uri="{FF2B5EF4-FFF2-40B4-BE49-F238E27FC236}">
                <a16:creationId xmlns:a16="http://schemas.microsoft.com/office/drawing/2014/main" id="{E81A5D84-0744-BC33-3451-2D20D46F137F}"/>
              </a:ext>
            </a:extLst>
          </p:cNvPr>
          <p:cNvSpPr>
            <a:spLocks noGrp="1"/>
          </p:cNvSpPr>
          <p:nvPr>
            <p:ph idx="1"/>
          </p:nvPr>
        </p:nvSpPr>
        <p:spPr>
          <a:xfrm>
            <a:off x="838201" y="2022601"/>
            <a:ext cx="10515598" cy="4154361"/>
          </a:xfrm>
        </p:spPr>
        <p:txBody>
          <a:bodyPr>
            <a:normAutofit/>
          </a:bodyPr>
          <a:lstStyle/>
          <a:p>
            <a:pPr marL="0" indent="0" algn="just">
              <a:buNone/>
            </a:pPr>
            <a:r>
              <a:rPr lang="fr-FR" sz="2400" dirty="0">
                <a:solidFill>
                  <a:srgbClr val="FFFFFF"/>
                </a:solidFill>
                <a:latin typeface="Walbaum Display" panose="02070503090703020303" pitchFamily="18" charset="0"/>
              </a:rPr>
              <a:t>L’industrie des jeux vidéo connaît une véritable montée en puissance depuis plusieurs années, et cela s’est accentué lors de la crise du covid. De plus, la communauté des jeux en ligne est très active sur les réseaux et forums, les joueurs donnant régulièrement leurs avis et sentiments par rapports aux jeux. </a:t>
            </a:r>
          </a:p>
          <a:p>
            <a:pPr marL="0" indent="0" algn="just">
              <a:buNone/>
            </a:pPr>
            <a:r>
              <a:rPr lang="fr-FR" sz="2400" dirty="0">
                <a:solidFill>
                  <a:srgbClr val="FFFFFF"/>
                </a:solidFill>
                <a:latin typeface="Walbaum Display" panose="02070503090703020303" pitchFamily="18" charset="0"/>
              </a:rPr>
              <a:t>Il est crucial pour les développeurs de prendre en compte le sentiment des joueurs afin de résoudre les problèmes éventuels des jeux, de comprendre ce qui plaît, de connaître les attentes des joueurs ainsi que les facteurs de succès (ou éventuellement d’échec) de leur jeu. </a:t>
            </a:r>
          </a:p>
          <a:p>
            <a:pPr marL="0" indent="0" algn="just">
              <a:buNone/>
            </a:pPr>
            <a:r>
              <a:rPr lang="fr-FR" sz="2400" dirty="0">
                <a:solidFill>
                  <a:srgbClr val="FFFFFF"/>
                </a:solidFill>
                <a:latin typeface="Walbaum Display" panose="02070503090703020303" pitchFamily="18" charset="0"/>
              </a:rPr>
              <a:t>Ainsi, ce projet propose l’extraction puis l’analyse des commentaires et avis sur les réseaux pour le jeu Overwatch2. </a:t>
            </a:r>
          </a:p>
          <a:p>
            <a:pPr marL="0" indent="0">
              <a:buNone/>
            </a:pPr>
            <a:endParaRPr lang="fr-FR" sz="2000" dirty="0">
              <a:solidFill>
                <a:srgbClr val="FFFFFF"/>
              </a:solidFill>
            </a:endParaRPr>
          </a:p>
        </p:txBody>
      </p:sp>
      <p:pic>
        <p:nvPicPr>
          <p:cNvPr id="5" name="Graphique 4" descr="Retour avec un remplissage uni">
            <a:hlinkClick r:id="rId3" action="ppaction://hlinksldjump"/>
            <a:extLst>
              <a:ext uri="{FF2B5EF4-FFF2-40B4-BE49-F238E27FC236}">
                <a16:creationId xmlns:a16="http://schemas.microsoft.com/office/drawing/2014/main" id="{7F7198BF-9929-C996-1326-BF24EB0041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113029" y="113506"/>
            <a:ext cx="914400" cy="914400"/>
          </a:xfrm>
          <a:prstGeom prst="rect">
            <a:avLst/>
          </a:prstGeom>
        </p:spPr>
      </p:pic>
      <p:sp>
        <p:nvSpPr>
          <p:cNvPr id="6" name="ZoneTexte 5">
            <a:extLst>
              <a:ext uri="{FF2B5EF4-FFF2-40B4-BE49-F238E27FC236}">
                <a16:creationId xmlns:a16="http://schemas.microsoft.com/office/drawing/2014/main" id="{C70AB8FF-DD04-50F7-2110-D453FDA7427C}"/>
              </a:ext>
            </a:extLst>
          </p:cNvPr>
          <p:cNvSpPr txBox="1"/>
          <p:nvPr/>
        </p:nvSpPr>
        <p:spPr>
          <a:xfrm>
            <a:off x="9405128" y="362169"/>
            <a:ext cx="1806617" cy="338554"/>
          </a:xfrm>
          <a:prstGeom prst="rect">
            <a:avLst/>
          </a:prstGeom>
          <a:noFill/>
        </p:spPr>
        <p:txBody>
          <a:bodyPr wrap="square" rtlCol="0">
            <a:spAutoFit/>
          </a:bodyPr>
          <a:lstStyle/>
          <a:p>
            <a:r>
              <a:rPr lang="fr-FR" sz="1600" dirty="0">
                <a:latin typeface="Arial Narrow" panose="020B0606020202030204" pitchFamily="34" charset="0"/>
              </a:rPr>
              <a:t>Retour au sommaire</a:t>
            </a:r>
          </a:p>
        </p:txBody>
      </p:sp>
      <p:sp>
        <p:nvSpPr>
          <p:cNvPr id="4" name="Espace réservé du numéro de diapositive 3">
            <a:extLst>
              <a:ext uri="{FF2B5EF4-FFF2-40B4-BE49-F238E27FC236}">
                <a16:creationId xmlns:a16="http://schemas.microsoft.com/office/drawing/2014/main" id="{9B461681-6CAF-010A-7B65-6422718BA632}"/>
              </a:ext>
            </a:extLst>
          </p:cNvPr>
          <p:cNvSpPr>
            <a:spLocks noGrp="1"/>
          </p:cNvSpPr>
          <p:nvPr>
            <p:ph type="sldNum" sz="quarter" idx="12"/>
          </p:nvPr>
        </p:nvSpPr>
        <p:spPr/>
        <p:txBody>
          <a:bodyPr/>
          <a:lstStyle/>
          <a:p>
            <a:fld id="{0FD57488-E315-4FCE-95E2-C4F89DAA3764}" type="slidenum">
              <a:rPr lang="fr-FR" smtClean="0"/>
              <a:t>3</a:t>
            </a:fld>
            <a:endParaRPr lang="fr-FR"/>
          </a:p>
        </p:txBody>
      </p:sp>
    </p:spTree>
    <p:extLst>
      <p:ext uri="{BB962C8B-B14F-4D97-AF65-F5344CB8AC3E}">
        <p14:creationId xmlns:p14="http://schemas.microsoft.com/office/powerpoint/2010/main" val="126641311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37DE4FD5-C26B-5BC4-11E5-A5235A222570}"/>
              </a:ext>
            </a:extLst>
          </p:cNvPr>
          <p:cNvSpPr>
            <a:spLocks noGrp="1"/>
          </p:cNvSpPr>
          <p:nvPr>
            <p:ph type="title"/>
          </p:nvPr>
        </p:nvSpPr>
        <p:spPr>
          <a:xfrm>
            <a:off x="833002" y="365125"/>
            <a:ext cx="10520702" cy="1325563"/>
          </a:xfrm>
        </p:spPr>
        <p:txBody>
          <a:bodyPr>
            <a:normAutofit/>
          </a:bodyPr>
          <a:lstStyle/>
          <a:p>
            <a:r>
              <a:rPr lang="fr-FR" dirty="0">
                <a:solidFill>
                  <a:srgbClr val="FFFFFF"/>
                </a:solidFill>
                <a:latin typeface="Walbaum Display" panose="02070503090703020303" pitchFamily="18" charset="0"/>
              </a:rPr>
              <a:t>I – Contexte et objectifs </a:t>
            </a:r>
            <a:r>
              <a:rPr lang="fr-FR" i="1" dirty="0">
                <a:solidFill>
                  <a:srgbClr val="FFFFFF"/>
                </a:solidFill>
                <a:latin typeface="Walbaum Display" panose="02070503090703020303" pitchFamily="18" charset="0"/>
              </a:rPr>
              <a:t>– suite</a:t>
            </a:r>
          </a:p>
        </p:txBody>
      </p:sp>
      <p:sp>
        <p:nvSpPr>
          <p:cNvPr id="3" name="Espace réservé du contenu 2">
            <a:extLst>
              <a:ext uri="{FF2B5EF4-FFF2-40B4-BE49-F238E27FC236}">
                <a16:creationId xmlns:a16="http://schemas.microsoft.com/office/drawing/2014/main" id="{E81A5D84-0744-BC33-3451-2D20D46F137F}"/>
              </a:ext>
            </a:extLst>
          </p:cNvPr>
          <p:cNvSpPr>
            <a:spLocks noGrp="1"/>
          </p:cNvSpPr>
          <p:nvPr>
            <p:ph idx="1"/>
          </p:nvPr>
        </p:nvSpPr>
        <p:spPr>
          <a:xfrm>
            <a:off x="838201" y="2022601"/>
            <a:ext cx="10515598" cy="4154361"/>
          </a:xfrm>
        </p:spPr>
        <p:txBody>
          <a:bodyPr>
            <a:normAutofit/>
          </a:bodyPr>
          <a:lstStyle/>
          <a:p>
            <a:pPr marL="0" indent="0" algn="just">
              <a:buNone/>
            </a:pPr>
            <a:r>
              <a:rPr lang="fr-FR" sz="2400" dirty="0">
                <a:solidFill>
                  <a:srgbClr val="FFFFFF"/>
                </a:solidFill>
                <a:latin typeface="Walbaum Display" panose="02070503090703020303" pitchFamily="18" charset="0"/>
              </a:rPr>
              <a:t>Overwatch est un jeu vidéo multijoueur en ligne développé par Blizzard Entertainment et jouable depuis 2016 sur différentes consoles : PC, Playstation, Xbox, Nintendo Switch. Il s’agit d’un jeu de tir dans lequel deux équipes de 5 personnes s’affrontent afin de capturer un objectif. </a:t>
            </a:r>
          </a:p>
          <a:p>
            <a:pPr marL="0" indent="0" algn="just">
              <a:buNone/>
            </a:pPr>
            <a:r>
              <a:rPr lang="fr-FR" sz="2400" dirty="0">
                <a:solidFill>
                  <a:srgbClr val="FFFFFF"/>
                </a:solidFill>
                <a:latin typeface="Walbaum Display" panose="02070503090703020303" pitchFamily="18" charset="0"/>
              </a:rPr>
              <a:t>Récemment, en octobre 2022, Blizzard Entertainment a sorti la suite de ce jeu : Overwatch2, dans lequel sont apparus de nouveaux personnages, cartes et modes de jeu. </a:t>
            </a:r>
          </a:p>
          <a:p>
            <a:pPr marL="0" indent="0" algn="just">
              <a:buNone/>
            </a:pPr>
            <a:r>
              <a:rPr lang="fr-FR" sz="2400" dirty="0">
                <a:solidFill>
                  <a:srgbClr val="FFFFFF"/>
                </a:solidFill>
                <a:latin typeface="Walbaum Display" panose="02070503090703020303" pitchFamily="18" charset="0"/>
              </a:rPr>
              <a:t>Ce projet vise à analyser les commentaires du jeu Overwatch 2 afin de fournir un rapport sur le sentiment général et l’engouement de la communauté vis-à-vis des nouveauté apportées dans Overwatch2. </a:t>
            </a:r>
          </a:p>
          <a:p>
            <a:pPr marL="0" indent="0">
              <a:buNone/>
            </a:pPr>
            <a:endParaRPr lang="fr-FR" sz="2000" dirty="0">
              <a:solidFill>
                <a:srgbClr val="FFFFFF"/>
              </a:solidFill>
              <a:latin typeface="Walbaum Display" panose="02070503090703020303" pitchFamily="18" charset="0"/>
            </a:endParaRPr>
          </a:p>
        </p:txBody>
      </p:sp>
      <p:pic>
        <p:nvPicPr>
          <p:cNvPr id="4" name="Graphique 3" descr="Retour avec un remplissage uni">
            <a:hlinkClick r:id="rId3" action="ppaction://hlinksldjump"/>
            <a:extLst>
              <a:ext uri="{FF2B5EF4-FFF2-40B4-BE49-F238E27FC236}">
                <a16:creationId xmlns:a16="http://schemas.microsoft.com/office/drawing/2014/main" id="{FC0DDEC5-89B8-E092-30A2-FCA26E2B24C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113029" y="113506"/>
            <a:ext cx="914400" cy="914400"/>
          </a:xfrm>
          <a:prstGeom prst="rect">
            <a:avLst/>
          </a:prstGeom>
        </p:spPr>
      </p:pic>
      <p:sp>
        <p:nvSpPr>
          <p:cNvPr id="5" name="Espace réservé du numéro de diapositive 4">
            <a:extLst>
              <a:ext uri="{FF2B5EF4-FFF2-40B4-BE49-F238E27FC236}">
                <a16:creationId xmlns:a16="http://schemas.microsoft.com/office/drawing/2014/main" id="{5D024435-B1E8-CAA4-2759-9701EBC13D40}"/>
              </a:ext>
            </a:extLst>
          </p:cNvPr>
          <p:cNvSpPr>
            <a:spLocks noGrp="1"/>
          </p:cNvSpPr>
          <p:nvPr>
            <p:ph type="sldNum" sz="quarter" idx="12"/>
          </p:nvPr>
        </p:nvSpPr>
        <p:spPr/>
        <p:txBody>
          <a:bodyPr/>
          <a:lstStyle/>
          <a:p>
            <a:fld id="{0FD57488-E315-4FCE-95E2-C4F89DAA3764}" type="slidenum">
              <a:rPr lang="fr-FR" smtClean="0"/>
              <a:t>4</a:t>
            </a:fld>
            <a:endParaRPr lang="fr-FR"/>
          </a:p>
        </p:txBody>
      </p:sp>
    </p:spTree>
    <p:extLst>
      <p:ext uri="{BB962C8B-B14F-4D97-AF65-F5344CB8AC3E}">
        <p14:creationId xmlns:p14="http://schemas.microsoft.com/office/powerpoint/2010/main" val="399520899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37DE4FD5-C26B-5BC4-11E5-A5235A222570}"/>
              </a:ext>
            </a:extLst>
          </p:cNvPr>
          <p:cNvSpPr>
            <a:spLocks noGrp="1"/>
          </p:cNvSpPr>
          <p:nvPr>
            <p:ph type="title"/>
          </p:nvPr>
        </p:nvSpPr>
        <p:spPr>
          <a:xfrm>
            <a:off x="833002" y="365125"/>
            <a:ext cx="10520702" cy="1325563"/>
          </a:xfrm>
        </p:spPr>
        <p:txBody>
          <a:bodyPr vert="horz" lIns="91440" tIns="45720" rIns="91440" bIns="45720" rtlCol="0" anchor="ctr">
            <a:normAutofit/>
          </a:bodyPr>
          <a:lstStyle/>
          <a:p>
            <a:r>
              <a:rPr lang="en-US" kern="1200" dirty="0">
                <a:solidFill>
                  <a:srgbClr val="FFFFFF"/>
                </a:solidFill>
                <a:latin typeface="Walbaum Display (corp)"/>
              </a:rPr>
              <a:t>II – Extraction et </a:t>
            </a:r>
            <a:r>
              <a:rPr lang="en-US" kern="1200" dirty="0" err="1">
                <a:solidFill>
                  <a:srgbClr val="FFFFFF"/>
                </a:solidFill>
                <a:latin typeface="Walbaum Display (corp)"/>
              </a:rPr>
              <a:t>préparation</a:t>
            </a:r>
            <a:r>
              <a:rPr lang="en-US" kern="1200" dirty="0">
                <a:solidFill>
                  <a:srgbClr val="FFFFFF"/>
                </a:solidFill>
                <a:latin typeface="Walbaum Display (corp)"/>
              </a:rPr>
              <a:t> des </a:t>
            </a:r>
            <a:r>
              <a:rPr lang="en-US" kern="1200" dirty="0" err="1">
                <a:solidFill>
                  <a:srgbClr val="FFFFFF"/>
                </a:solidFill>
                <a:latin typeface="Walbaum Display (corp)"/>
              </a:rPr>
              <a:t>données</a:t>
            </a:r>
            <a:br>
              <a:rPr lang="en-US" kern="1200" dirty="0">
                <a:solidFill>
                  <a:srgbClr val="FFFFFF"/>
                </a:solidFill>
                <a:latin typeface="Walbaum Display (corp)"/>
              </a:rPr>
            </a:br>
            <a:r>
              <a:rPr lang="en-US" i="1" kern="1200" dirty="0">
                <a:solidFill>
                  <a:srgbClr val="FFFFFF"/>
                </a:solidFill>
                <a:latin typeface="Walbaum Display (corp)"/>
              </a:rPr>
              <a:t> </a:t>
            </a:r>
            <a:r>
              <a:rPr lang="en-US" sz="3200" i="1" kern="1200" dirty="0">
                <a:solidFill>
                  <a:srgbClr val="FFFFFF"/>
                </a:solidFill>
                <a:latin typeface="Walbaum Display (corp)"/>
              </a:rPr>
              <a:t>1 – </a:t>
            </a:r>
            <a:r>
              <a:rPr lang="en-US" sz="3200" i="1" kern="1200" dirty="0" err="1">
                <a:solidFill>
                  <a:srgbClr val="FFFFFF"/>
                </a:solidFill>
                <a:latin typeface="Walbaum Display (corp)"/>
              </a:rPr>
              <a:t>Webscrapping</a:t>
            </a:r>
            <a:r>
              <a:rPr lang="en-US" sz="3200" i="1" kern="1200" dirty="0">
                <a:solidFill>
                  <a:srgbClr val="FFFFFF"/>
                </a:solidFill>
                <a:latin typeface="Walbaum Display (corp)"/>
              </a:rPr>
              <a:t> avec </a:t>
            </a:r>
            <a:r>
              <a:rPr lang="en-US" sz="3200" i="1" kern="1200" dirty="0" err="1">
                <a:solidFill>
                  <a:srgbClr val="FFFFFF"/>
                </a:solidFill>
                <a:latin typeface="Walbaum Display (corp)"/>
              </a:rPr>
              <a:t>une</a:t>
            </a:r>
            <a:r>
              <a:rPr lang="en-US" sz="3200" i="1" kern="1200" dirty="0">
                <a:solidFill>
                  <a:srgbClr val="FFFFFF"/>
                </a:solidFill>
                <a:latin typeface="Walbaum Display (corp)"/>
              </a:rPr>
              <a:t> API</a:t>
            </a:r>
            <a:endParaRPr lang="en-US" i="1" kern="1200" dirty="0">
              <a:solidFill>
                <a:srgbClr val="FFFFFF"/>
              </a:solidFill>
              <a:latin typeface="Walbaum Display (corp)"/>
            </a:endParaRPr>
          </a:p>
        </p:txBody>
      </p:sp>
      <p:sp>
        <p:nvSpPr>
          <p:cNvPr id="6" name="ZoneTexte 5">
            <a:extLst>
              <a:ext uri="{FF2B5EF4-FFF2-40B4-BE49-F238E27FC236}">
                <a16:creationId xmlns:a16="http://schemas.microsoft.com/office/drawing/2014/main" id="{AA11390A-4FCE-C3AC-5C9B-19FF4A5ADE18}"/>
              </a:ext>
            </a:extLst>
          </p:cNvPr>
          <p:cNvSpPr txBox="1"/>
          <p:nvPr/>
        </p:nvSpPr>
        <p:spPr>
          <a:xfrm>
            <a:off x="838201" y="2022601"/>
            <a:ext cx="10515598" cy="4948905"/>
          </a:xfrm>
          <a:prstGeom prst="rect">
            <a:avLst/>
          </a:prstGeom>
        </p:spPr>
        <p:txBody>
          <a:bodyPr vert="horz" lIns="91440" tIns="45720" rIns="91440" bIns="45720" rtlCol="0">
            <a:normAutofit fontScale="92500" lnSpcReduction="20000"/>
          </a:bodyPr>
          <a:lstStyle/>
          <a:p>
            <a:pPr algn="just">
              <a:lnSpc>
                <a:spcPct val="90000"/>
              </a:lnSpc>
              <a:spcAft>
                <a:spcPts val="600"/>
              </a:spcAft>
            </a:pPr>
            <a:r>
              <a:rPr lang="en-US" dirty="0">
                <a:solidFill>
                  <a:srgbClr val="FFFFFF"/>
                </a:solidFill>
                <a:latin typeface="Walbaum Display (corp)"/>
              </a:rPr>
              <a:t>La première source de </a:t>
            </a:r>
            <a:r>
              <a:rPr lang="en-US" dirty="0" err="1">
                <a:solidFill>
                  <a:srgbClr val="FFFFFF"/>
                </a:solidFill>
                <a:latin typeface="Walbaum Display (corp)"/>
              </a:rPr>
              <a:t>données</a:t>
            </a:r>
            <a:r>
              <a:rPr lang="en-US" dirty="0">
                <a:solidFill>
                  <a:srgbClr val="FFFFFF"/>
                </a:solidFill>
                <a:latin typeface="Walbaum Display (corp)"/>
              </a:rPr>
              <a:t> </a:t>
            </a:r>
            <a:r>
              <a:rPr lang="en-US" dirty="0" err="1">
                <a:solidFill>
                  <a:srgbClr val="FFFFFF"/>
                </a:solidFill>
                <a:latin typeface="Walbaum Display (corp)"/>
              </a:rPr>
              <a:t>utilisé</a:t>
            </a:r>
            <a:r>
              <a:rPr lang="en-US" dirty="0">
                <a:solidFill>
                  <a:srgbClr val="FFFFFF"/>
                </a:solidFill>
                <a:latin typeface="Walbaum Display (corp)"/>
              </a:rPr>
              <a:t> </a:t>
            </a:r>
            <a:r>
              <a:rPr lang="en-US" dirty="0" err="1">
                <a:solidFill>
                  <a:srgbClr val="FFFFFF"/>
                </a:solidFill>
                <a:latin typeface="Walbaum Display (corp)"/>
              </a:rPr>
              <a:t>est</a:t>
            </a:r>
            <a:r>
              <a:rPr lang="en-US" dirty="0">
                <a:solidFill>
                  <a:srgbClr val="FFFFFF"/>
                </a:solidFill>
                <a:latin typeface="Walbaum Display (corp)"/>
              </a:rPr>
              <a:t> le </a:t>
            </a:r>
            <a:r>
              <a:rPr lang="en-US" dirty="0" err="1">
                <a:solidFill>
                  <a:srgbClr val="FFFFFF"/>
                </a:solidFill>
                <a:latin typeface="Walbaum Display (corp)"/>
              </a:rPr>
              <a:t>réseau</a:t>
            </a:r>
            <a:r>
              <a:rPr lang="en-US" dirty="0">
                <a:solidFill>
                  <a:srgbClr val="FFFFFF"/>
                </a:solidFill>
                <a:latin typeface="Walbaum Display (corp)"/>
              </a:rPr>
              <a:t> </a:t>
            </a:r>
            <a:r>
              <a:rPr lang="en-US" dirty="0" err="1">
                <a:solidFill>
                  <a:srgbClr val="FFFFFF"/>
                </a:solidFill>
                <a:latin typeface="Walbaum Display (corp)"/>
              </a:rPr>
              <a:t>Youtube</a:t>
            </a:r>
            <a:r>
              <a:rPr lang="en-US" dirty="0">
                <a:solidFill>
                  <a:srgbClr val="FFFFFF"/>
                </a:solidFill>
                <a:latin typeface="Walbaum Display (corp)"/>
              </a:rPr>
              <a:t>, dans </a:t>
            </a:r>
            <a:r>
              <a:rPr lang="en-US" dirty="0" err="1">
                <a:solidFill>
                  <a:srgbClr val="FFFFFF"/>
                </a:solidFill>
                <a:latin typeface="Walbaum Display (corp)"/>
              </a:rPr>
              <a:t>lequel</a:t>
            </a:r>
            <a:r>
              <a:rPr lang="en-US" dirty="0">
                <a:solidFill>
                  <a:srgbClr val="FFFFFF"/>
                </a:solidFill>
                <a:latin typeface="Walbaum Display (corp)"/>
              </a:rPr>
              <a:t> nous </a:t>
            </a:r>
            <a:r>
              <a:rPr lang="en-US" dirty="0" err="1">
                <a:solidFill>
                  <a:srgbClr val="FFFFFF"/>
                </a:solidFill>
                <a:latin typeface="Walbaum Display (corp)"/>
              </a:rPr>
              <a:t>avons</a:t>
            </a:r>
            <a:r>
              <a:rPr lang="en-US" dirty="0">
                <a:solidFill>
                  <a:srgbClr val="FFFFFF"/>
                </a:solidFill>
                <a:latin typeface="Walbaum Display (corp)"/>
              </a:rPr>
              <a:t> extrait les </a:t>
            </a:r>
            <a:r>
              <a:rPr lang="en-US" dirty="0" err="1">
                <a:solidFill>
                  <a:srgbClr val="FFFFFF"/>
                </a:solidFill>
                <a:latin typeface="Walbaum Display (corp)"/>
              </a:rPr>
              <a:t>commentaires</a:t>
            </a:r>
            <a:r>
              <a:rPr lang="en-US" dirty="0">
                <a:solidFill>
                  <a:srgbClr val="FFFFFF"/>
                </a:solidFill>
                <a:latin typeface="Walbaum Display (corp)"/>
              </a:rPr>
              <a:t> de 3 </a:t>
            </a:r>
            <a:r>
              <a:rPr lang="en-US" dirty="0" err="1">
                <a:solidFill>
                  <a:srgbClr val="FFFFFF"/>
                </a:solidFill>
                <a:latin typeface="Walbaum Display (corp)"/>
              </a:rPr>
              <a:t>vidéos</a:t>
            </a:r>
            <a:r>
              <a:rPr lang="en-US" dirty="0">
                <a:solidFill>
                  <a:srgbClr val="FFFFFF"/>
                </a:solidFill>
                <a:latin typeface="Walbaum Display (corp)"/>
              </a:rPr>
              <a:t> mises </a:t>
            </a:r>
            <a:r>
              <a:rPr lang="en-US" dirty="0" err="1">
                <a:solidFill>
                  <a:srgbClr val="FFFFFF"/>
                </a:solidFill>
                <a:latin typeface="Walbaum Display (corp)"/>
              </a:rPr>
              <a:t>en</a:t>
            </a:r>
            <a:r>
              <a:rPr lang="en-US" dirty="0">
                <a:solidFill>
                  <a:srgbClr val="FFFFFF"/>
                </a:solidFill>
                <a:latin typeface="Walbaum Display (corp)"/>
              </a:rPr>
              <a:t> </a:t>
            </a:r>
            <a:r>
              <a:rPr lang="en-US" dirty="0" err="1">
                <a:solidFill>
                  <a:srgbClr val="FFFFFF"/>
                </a:solidFill>
                <a:latin typeface="Walbaum Display (corp)"/>
              </a:rPr>
              <a:t>ligne</a:t>
            </a:r>
            <a:r>
              <a:rPr lang="en-US" dirty="0">
                <a:solidFill>
                  <a:srgbClr val="FFFFFF"/>
                </a:solidFill>
                <a:latin typeface="Walbaum Display (corp)"/>
              </a:rPr>
              <a:t> par le </a:t>
            </a:r>
            <a:r>
              <a:rPr lang="en-US" dirty="0" err="1">
                <a:solidFill>
                  <a:srgbClr val="FFFFFF"/>
                </a:solidFill>
                <a:latin typeface="Walbaum Display (corp)"/>
              </a:rPr>
              <a:t>compte</a:t>
            </a:r>
            <a:r>
              <a:rPr lang="en-US" dirty="0">
                <a:solidFill>
                  <a:srgbClr val="FFFFFF"/>
                </a:solidFill>
                <a:latin typeface="Walbaum Display (corp)"/>
              </a:rPr>
              <a:t> </a:t>
            </a:r>
            <a:r>
              <a:rPr lang="en-US" dirty="0" err="1">
                <a:solidFill>
                  <a:srgbClr val="FFFFFF"/>
                </a:solidFill>
                <a:latin typeface="Walbaum Display (corp)"/>
              </a:rPr>
              <a:t>officiel</a:t>
            </a:r>
            <a:r>
              <a:rPr lang="en-US" dirty="0">
                <a:solidFill>
                  <a:srgbClr val="FFFFFF"/>
                </a:solidFill>
                <a:latin typeface="Walbaum Display (corp)"/>
              </a:rPr>
              <a:t> </a:t>
            </a:r>
            <a:r>
              <a:rPr lang="en-US" dirty="0" err="1">
                <a:solidFill>
                  <a:srgbClr val="FFFFFF"/>
                </a:solidFill>
                <a:latin typeface="Walbaum Display (corp)"/>
              </a:rPr>
              <a:t>d’Overwatch</a:t>
            </a:r>
            <a:r>
              <a:rPr lang="en-US" dirty="0">
                <a:solidFill>
                  <a:srgbClr val="FFFFFF"/>
                </a:solidFill>
                <a:latin typeface="Walbaum Display (corp)"/>
              </a:rPr>
              <a:t> : </a:t>
            </a:r>
            <a:r>
              <a:rPr lang="en-US" dirty="0">
                <a:solidFill>
                  <a:srgbClr val="FFFFFF"/>
                </a:solidFill>
                <a:latin typeface="Walbaum Display (corp)"/>
                <a:hlinkClick r:id="rId3"/>
              </a:rPr>
              <a:t>Overwatch 2 Launch Trailer</a:t>
            </a:r>
            <a:r>
              <a:rPr lang="en-US" dirty="0">
                <a:solidFill>
                  <a:srgbClr val="FFFFFF"/>
                </a:solidFill>
                <a:latin typeface="Walbaum Display (corp)"/>
              </a:rPr>
              <a:t>, </a:t>
            </a:r>
            <a:r>
              <a:rPr lang="en-US" dirty="0">
                <a:solidFill>
                  <a:srgbClr val="FFFFFF"/>
                </a:solidFill>
                <a:latin typeface="Walbaum Display (corp)"/>
                <a:hlinkClick r:id="rId4"/>
              </a:rPr>
              <a:t>Season 1 Trailer </a:t>
            </a:r>
            <a:r>
              <a:rPr lang="en-US" dirty="0">
                <a:solidFill>
                  <a:srgbClr val="FFFFFF"/>
                </a:solidFill>
                <a:latin typeface="Walbaum Display (corp)"/>
              </a:rPr>
              <a:t>et </a:t>
            </a:r>
            <a:r>
              <a:rPr lang="en-US" dirty="0">
                <a:solidFill>
                  <a:srgbClr val="FFFFFF"/>
                </a:solidFill>
                <a:latin typeface="Walbaum Display (corp)"/>
                <a:hlinkClick r:id="rId5"/>
              </a:rPr>
              <a:t>Season 2 Trailer</a:t>
            </a:r>
            <a:r>
              <a:rPr lang="en-US" dirty="0">
                <a:solidFill>
                  <a:srgbClr val="FFFFFF"/>
                </a:solidFill>
                <a:latin typeface="Walbaum Display (corp)"/>
              </a:rPr>
              <a:t>. Il </a:t>
            </a:r>
            <a:r>
              <a:rPr lang="en-US" dirty="0" err="1">
                <a:solidFill>
                  <a:srgbClr val="FFFFFF"/>
                </a:solidFill>
                <a:latin typeface="Walbaum Display (corp)"/>
              </a:rPr>
              <a:t>s’agit</a:t>
            </a:r>
            <a:r>
              <a:rPr lang="en-US" dirty="0">
                <a:solidFill>
                  <a:srgbClr val="FFFFFF"/>
                </a:solidFill>
                <a:latin typeface="Walbaum Display (corp)"/>
              </a:rPr>
              <a:t> des </a:t>
            </a:r>
            <a:r>
              <a:rPr lang="en-US" dirty="0" err="1">
                <a:solidFill>
                  <a:srgbClr val="FFFFFF"/>
                </a:solidFill>
                <a:latin typeface="Walbaum Display (corp)"/>
              </a:rPr>
              <a:t>vidéos</a:t>
            </a:r>
            <a:r>
              <a:rPr lang="en-US" dirty="0">
                <a:solidFill>
                  <a:srgbClr val="FFFFFF"/>
                </a:solidFill>
                <a:latin typeface="Walbaum Display (corp)"/>
              </a:rPr>
              <a:t> </a:t>
            </a:r>
            <a:r>
              <a:rPr lang="en-US" dirty="0" err="1">
                <a:solidFill>
                  <a:srgbClr val="FFFFFF"/>
                </a:solidFill>
                <a:latin typeface="Walbaum Display (corp)"/>
              </a:rPr>
              <a:t>d’annonce</a:t>
            </a:r>
            <a:r>
              <a:rPr lang="en-US" dirty="0">
                <a:solidFill>
                  <a:srgbClr val="FFFFFF"/>
                </a:solidFill>
                <a:latin typeface="Walbaum Display (corp)"/>
              </a:rPr>
              <a:t> de </a:t>
            </a:r>
            <a:r>
              <a:rPr lang="en-US" dirty="0" err="1">
                <a:solidFill>
                  <a:srgbClr val="FFFFFF"/>
                </a:solidFill>
                <a:latin typeface="Walbaum Display (corp)"/>
              </a:rPr>
              <a:t>lancement</a:t>
            </a:r>
            <a:r>
              <a:rPr lang="en-US" dirty="0">
                <a:solidFill>
                  <a:srgbClr val="FFFFFF"/>
                </a:solidFill>
                <a:latin typeface="Walbaum Display (corp)"/>
              </a:rPr>
              <a:t> du jeu, </a:t>
            </a:r>
            <a:r>
              <a:rPr lang="en-US" dirty="0" err="1">
                <a:solidFill>
                  <a:srgbClr val="FFFFFF"/>
                </a:solidFill>
                <a:latin typeface="Walbaum Display (corp)"/>
              </a:rPr>
              <a:t>puis</a:t>
            </a:r>
            <a:r>
              <a:rPr lang="en-US" dirty="0">
                <a:solidFill>
                  <a:srgbClr val="FFFFFF"/>
                </a:solidFill>
                <a:latin typeface="Walbaum Display (corp)"/>
              </a:rPr>
              <a:t> du début des 2 premières </a:t>
            </a:r>
            <a:r>
              <a:rPr lang="en-US" dirty="0" err="1">
                <a:solidFill>
                  <a:srgbClr val="FFFFFF"/>
                </a:solidFill>
                <a:latin typeface="Walbaum Display (corp)"/>
              </a:rPr>
              <a:t>saisons</a:t>
            </a:r>
            <a:r>
              <a:rPr lang="en-US" dirty="0">
                <a:solidFill>
                  <a:srgbClr val="FFFFFF"/>
                </a:solidFill>
                <a:latin typeface="Walbaum Display (corp)"/>
              </a:rPr>
              <a:t> de jeu. </a:t>
            </a:r>
          </a:p>
          <a:p>
            <a:pPr indent="-228600" algn="just">
              <a:lnSpc>
                <a:spcPct val="90000"/>
              </a:lnSpc>
              <a:spcAft>
                <a:spcPts val="600"/>
              </a:spcAft>
              <a:buFont typeface="Arial" panose="020B0604020202020204" pitchFamily="34" charset="0"/>
              <a:buChar char="•"/>
            </a:pPr>
            <a:endParaRPr lang="en-US" dirty="0">
              <a:solidFill>
                <a:srgbClr val="FFFFFF"/>
              </a:solidFill>
              <a:latin typeface="Walbaum Display (corp)"/>
            </a:endParaRPr>
          </a:p>
          <a:p>
            <a:pPr indent="-228600" algn="just">
              <a:lnSpc>
                <a:spcPct val="90000"/>
              </a:lnSpc>
              <a:spcAft>
                <a:spcPts val="600"/>
              </a:spcAft>
              <a:buFont typeface="Arial" panose="020B0604020202020204" pitchFamily="34" charset="0"/>
              <a:buChar char="•"/>
            </a:pPr>
            <a:endParaRPr lang="en-US" dirty="0">
              <a:solidFill>
                <a:srgbClr val="FFFFFF"/>
              </a:solidFill>
              <a:latin typeface="Walbaum Display (corp)"/>
            </a:endParaRPr>
          </a:p>
          <a:p>
            <a:pPr indent="-228600" algn="just">
              <a:lnSpc>
                <a:spcPct val="90000"/>
              </a:lnSpc>
              <a:spcAft>
                <a:spcPts val="600"/>
              </a:spcAft>
              <a:buFont typeface="Arial" panose="020B0604020202020204" pitchFamily="34" charset="0"/>
              <a:buChar char="•"/>
            </a:pPr>
            <a:endParaRPr lang="en-US" dirty="0">
              <a:solidFill>
                <a:srgbClr val="FFFFFF"/>
              </a:solidFill>
              <a:latin typeface="Walbaum Display (corp)"/>
            </a:endParaRPr>
          </a:p>
          <a:p>
            <a:pPr indent="-228600" algn="just">
              <a:lnSpc>
                <a:spcPct val="90000"/>
              </a:lnSpc>
              <a:spcAft>
                <a:spcPts val="600"/>
              </a:spcAft>
              <a:buFont typeface="Arial" panose="020B0604020202020204" pitchFamily="34" charset="0"/>
              <a:buChar char="•"/>
            </a:pPr>
            <a:endParaRPr lang="en-US" dirty="0">
              <a:solidFill>
                <a:srgbClr val="FFFFFF"/>
              </a:solidFill>
              <a:latin typeface="Walbaum Display (corp)"/>
            </a:endParaRPr>
          </a:p>
          <a:p>
            <a:pPr indent="-228600" algn="just">
              <a:lnSpc>
                <a:spcPct val="90000"/>
              </a:lnSpc>
              <a:spcAft>
                <a:spcPts val="600"/>
              </a:spcAft>
              <a:buFont typeface="Arial" panose="020B0604020202020204" pitchFamily="34" charset="0"/>
              <a:buChar char="•"/>
            </a:pPr>
            <a:endParaRPr lang="en-US" dirty="0">
              <a:solidFill>
                <a:srgbClr val="FFFFFF"/>
              </a:solidFill>
              <a:latin typeface="Walbaum Display (corp)"/>
            </a:endParaRPr>
          </a:p>
          <a:p>
            <a:pPr algn="just">
              <a:lnSpc>
                <a:spcPct val="90000"/>
              </a:lnSpc>
              <a:spcAft>
                <a:spcPts val="600"/>
              </a:spcAft>
            </a:pPr>
            <a:endParaRPr lang="en-US" dirty="0">
              <a:solidFill>
                <a:srgbClr val="FFFFFF"/>
              </a:solidFill>
              <a:latin typeface="Walbaum Display (corp)"/>
            </a:endParaRPr>
          </a:p>
          <a:p>
            <a:pPr indent="-228600" algn="just">
              <a:lnSpc>
                <a:spcPct val="90000"/>
              </a:lnSpc>
              <a:spcAft>
                <a:spcPts val="600"/>
              </a:spcAft>
              <a:buFont typeface="Arial" panose="020B0604020202020204" pitchFamily="34" charset="0"/>
              <a:buChar char="•"/>
            </a:pPr>
            <a:endParaRPr lang="en-US" dirty="0">
              <a:solidFill>
                <a:srgbClr val="FFFFFF"/>
              </a:solidFill>
              <a:latin typeface="Walbaum Display (corp)"/>
            </a:endParaRPr>
          </a:p>
          <a:p>
            <a:pPr algn="just">
              <a:lnSpc>
                <a:spcPct val="90000"/>
              </a:lnSpc>
              <a:spcAft>
                <a:spcPts val="600"/>
              </a:spcAft>
            </a:pPr>
            <a:r>
              <a:rPr lang="en-US" dirty="0">
                <a:solidFill>
                  <a:srgbClr val="FFFFFF"/>
                </a:solidFill>
                <a:latin typeface="Walbaum Display (corp)"/>
              </a:rPr>
              <a:t>L’API de </a:t>
            </a:r>
            <a:r>
              <a:rPr lang="en-US" dirty="0" err="1">
                <a:solidFill>
                  <a:srgbClr val="FFFFFF"/>
                </a:solidFill>
                <a:latin typeface="Walbaum Display (corp)"/>
              </a:rPr>
              <a:t>Youtube</a:t>
            </a:r>
            <a:r>
              <a:rPr lang="en-US" dirty="0">
                <a:solidFill>
                  <a:srgbClr val="FFFFFF"/>
                </a:solidFill>
                <a:latin typeface="Walbaum Display (corp)"/>
              </a:rPr>
              <a:t> </a:t>
            </a:r>
            <a:r>
              <a:rPr lang="en-US" dirty="0" err="1">
                <a:solidFill>
                  <a:srgbClr val="FFFFFF"/>
                </a:solidFill>
                <a:latin typeface="Walbaum Display (corp)"/>
              </a:rPr>
              <a:t>peut</a:t>
            </a:r>
            <a:r>
              <a:rPr lang="en-US" dirty="0">
                <a:solidFill>
                  <a:srgbClr val="FFFFFF"/>
                </a:solidFill>
                <a:latin typeface="Walbaum Display (corp)"/>
              </a:rPr>
              <a:t> </a:t>
            </a:r>
            <a:r>
              <a:rPr lang="en-US" dirty="0" err="1">
                <a:solidFill>
                  <a:srgbClr val="FFFFFF"/>
                </a:solidFill>
                <a:latin typeface="Walbaum Display (corp)"/>
              </a:rPr>
              <a:t>être</a:t>
            </a:r>
            <a:r>
              <a:rPr lang="en-US" dirty="0">
                <a:solidFill>
                  <a:srgbClr val="FFFFFF"/>
                </a:solidFill>
                <a:latin typeface="Walbaum Display (corp)"/>
              </a:rPr>
              <a:t> </a:t>
            </a:r>
            <a:r>
              <a:rPr lang="en-US" dirty="0" err="1">
                <a:solidFill>
                  <a:srgbClr val="FFFFFF"/>
                </a:solidFill>
                <a:latin typeface="Walbaum Display (corp)"/>
              </a:rPr>
              <a:t>utilisée</a:t>
            </a:r>
            <a:r>
              <a:rPr lang="en-US" dirty="0">
                <a:solidFill>
                  <a:srgbClr val="FFFFFF"/>
                </a:solidFill>
                <a:latin typeface="Walbaum Display (corp)"/>
              </a:rPr>
              <a:t> </a:t>
            </a:r>
            <a:r>
              <a:rPr lang="en-US" dirty="0" err="1">
                <a:solidFill>
                  <a:srgbClr val="FFFFFF"/>
                </a:solidFill>
                <a:latin typeface="Walbaum Display (corp)"/>
              </a:rPr>
              <a:t>gratuitement</a:t>
            </a:r>
            <a:r>
              <a:rPr lang="en-US" dirty="0">
                <a:solidFill>
                  <a:srgbClr val="FFFFFF"/>
                </a:solidFill>
                <a:latin typeface="Walbaum Display (corp)"/>
              </a:rPr>
              <a:t> </a:t>
            </a:r>
            <a:r>
              <a:rPr lang="en-US" dirty="0" err="1">
                <a:solidFill>
                  <a:srgbClr val="FFFFFF"/>
                </a:solidFill>
                <a:latin typeface="Walbaum Display (corp)"/>
              </a:rPr>
              <a:t>mais</a:t>
            </a:r>
            <a:r>
              <a:rPr lang="en-US" dirty="0">
                <a:solidFill>
                  <a:srgbClr val="FFFFFF"/>
                </a:solidFill>
                <a:latin typeface="Walbaum Display (corp)"/>
              </a:rPr>
              <a:t> </a:t>
            </a:r>
            <a:r>
              <a:rPr lang="en-US" dirty="0" err="1">
                <a:solidFill>
                  <a:srgbClr val="FFFFFF"/>
                </a:solidFill>
                <a:latin typeface="Walbaum Display (corp)"/>
              </a:rPr>
              <a:t>possède</a:t>
            </a:r>
            <a:r>
              <a:rPr lang="en-US" dirty="0">
                <a:solidFill>
                  <a:srgbClr val="FFFFFF"/>
                </a:solidFill>
                <a:latin typeface="Walbaum Display (corp)"/>
              </a:rPr>
              <a:t> </a:t>
            </a:r>
            <a:r>
              <a:rPr lang="en-US" dirty="0" err="1">
                <a:solidFill>
                  <a:srgbClr val="FFFFFF"/>
                </a:solidFill>
                <a:latin typeface="Walbaum Display (corp)"/>
              </a:rPr>
              <a:t>une</a:t>
            </a:r>
            <a:r>
              <a:rPr lang="en-US" dirty="0">
                <a:solidFill>
                  <a:srgbClr val="FFFFFF"/>
                </a:solidFill>
                <a:latin typeface="Walbaum Display (corp)"/>
              </a:rPr>
              <a:t> </a:t>
            </a:r>
            <a:r>
              <a:rPr lang="en-US" dirty="0" err="1">
                <a:solidFill>
                  <a:srgbClr val="FFFFFF"/>
                </a:solidFill>
                <a:latin typeface="Walbaum Display (corp)"/>
              </a:rPr>
              <a:t>limite</a:t>
            </a:r>
            <a:r>
              <a:rPr lang="en-US" dirty="0">
                <a:solidFill>
                  <a:srgbClr val="FFFFFF"/>
                </a:solidFill>
                <a:latin typeface="Walbaum Display (corp)"/>
              </a:rPr>
              <a:t> de 10 000 </a:t>
            </a:r>
            <a:r>
              <a:rPr lang="en-US" dirty="0" err="1">
                <a:solidFill>
                  <a:srgbClr val="FFFFFF"/>
                </a:solidFill>
                <a:latin typeface="Walbaum Display (corp)"/>
              </a:rPr>
              <a:t>requêtes</a:t>
            </a:r>
            <a:r>
              <a:rPr lang="en-US" dirty="0">
                <a:solidFill>
                  <a:srgbClr val="FFFFFF"/>
                </a:solidFill>
                <a:latin typeface="Walbaum Display (corp)"/>
              </a:rPr>
              <a:t> par jour. Pour </a:t>
            </a:r>
            <a:r>
              <a:rPr lang="en-US" dirty="0" err="1">
                <a:solidFill>
                  <a:srgbClr val="FFFFFF"/>
                </a:solidFill>
                <a:latin typeface="Walbaum Display (corp)"/>
              </a:rPr>
              <a:t>pouvoir</a:t>
            </a:r>
            <a:r>
              <a:rPr lang="en-US" dirty="0">
                <a:solidFill>
                  <a:srgbClr val="FFFFFF"/>
                </a:solidFill>
                <a:latin typeface="Walbaum Display (corp)"/>
              </a:rPr>
              <a:t> </a:t>
            </a:r>
            <a:r>
              <a:rPr lang="en-US" dirty="0" err="1">
                <a:solidFill>
                  <a:srgbClr val="FFFFFF"/>
                </a:solidFill>
                <a:latin typeface="Walbaum Display (corp)"/>
              </a:rPr>
              <a:t>l’utiliser</a:t>
            </a:r>
            <a:r>
              <a:rPr lang="en-US" dirty="0">
                <a:solidFill>
                  <a:srgbClr val="FFFFFF"/>
                </a:solidFill>
                <a:latin typeface="Walbaum Display (corp)"/>
              </a:rPr>
              <a:t>, il faut </a:t>
            </a:r>
            <a:r>
              <a:rPr lang="en-US" dirty="0" err="1">
                <a:solidFill>
                  <a:srgbClr val="FFFFFF"/>
                </a:solidFill>
                <a:latin typeface="Walbaum Display (corp)"/>
              </a:rPr>
              <a:t>d’abord</a:t>
            </a:r>
            <a:r>
              <a:rPr lang="en-US" dirty="0">
                <a:solidFill>
                  <a:srgbClr val="FFFFFF"/>
                </a:solidFill>
                <a:latin typeface="Walbaum Display (corp)"/>
              </a:rPr>
              <a:t> </a:t>
            </a:r>
            <a:r>
              <a:rPr lang="en-US" dirty="0" err="1">
                <a:solidFill>
                  <a:srgbClr val="FFFFFF"/>
                </a:solidFill>
                <a:latin typeface="Walbaum Display (corp)"/>
              </a:rPr>
              <a:t>créer</a:t>
            </a:r>
            <a:r>
              <a:rPr lang="en-US" dirty="0">
                <a:solidFill>
                  <a:srgbClr val="FFFFFF"/>
                </a:solidFill>
                <a:latin typeface="Walbaum Display (corp)"/>
              </a:rPr>
              <a:t> un </a:t>
            </a:r>
            <a:r>
              <a:rPr lang="en-US" dirty="0" err="1">
                <a:solidFill>
                  <a:srgbClr val="FFFFFF"/>
                </a:solidFill>
                <a:latin typeface="Walbaum Display (corp)"/>
              </a:rPr>
              <a:t>compte</a:t>
            </a:r>
            <a:r>
              <a:rPr lang="en-US" dirty="0">
                <a:solidFill>
                  <a:srgbClr val="FFFFFF"/>
                </a:solidFill>
                <a:latin typeface="Walbaum Display (corp)"/>
              </a:rPr>
              <a:t> google </a:t>
            </a:r>
            <a:r>
              <a:rPr lang="en-US" dirty="0" err="1">
                <a:solidFill>
                  <a:srgbClr val="FFFFFF"/>
                </a:solidFill>
                <a:latin typeface="Walbaum Display (corp)"/>
              </a:rPr>
              <a:t>permettant</a:t>
            </a:r>
            <a:r>
              <a:rPr lang="en-US" dirty="0">
                <a:solidFill>
                  <a:srgbClr val="FFFFFF"/>
                </a:solidFill>
                <a:latin typeface="Walbaum Display (corp)"/>
              </a:rPr>
              <a:t> </a:t>
            </a:r>
            <a:r>
              <a:rPr lang="en-US" dirty="0" err="1">
                <a:solidFill>
                  <a:srgbClr val="FFFFFF"/>
                </a:solidFill>
                <a:latin typeface="Walbaum Display (corp)"/>
              </a:rPr>
              <a:t>d’accéder</a:t>
            </a:r>
            <a:r>
              <a:rPr lang="en-US" dirty="0">
                <a:solidFill>
                  <a:srgbClr val="FFFFFF"/>
                </a:solidFill>
                <a:latin typeface="Walbaum Display (corp)"/>
              </a:rPr>
              <a:t> à la console API Google, </a:t>
            </a:r>
            <a:r>
              <a:rPr lang="en-US" dirty="0" err="1">
                <a:solidFill>
                  <a:srgbClr val="FFFFFF"/>
                </a:solidFill>
                <a:latin typeface="Walbaum Display (corp)"/>
              </a:rPr>
              <a:t>puis</a:t>
            </a:r>
            <a:r>
              <a:rPr lang="en-US" dirty="0">
                <a:solidFill>
                  <a:srgbClr val="FFFFFF"/>
                </a:solidFill>
                <a:latin typeface="Walbaum Display (corp)"/>
              </a:rPr>
              <a:t> faire </a:t>
            </a:r>
            <a:r>
              <a:rPr lang="en-US" dirty="0" err="1">
                <a:solidFill>
                  <a:srgbClr val="FFFFFF"/>
                </a:solidFill>
                <a:latin typeface="Walbaum Display (corp)"/>
              </a:rPr>
              <a:t>une</a:t>
            </a:r>
            <a:r>
              <a:rPr lang="en-US" dirty="0">
                <a:solidFill>
                  <a:srgbClr val="FFFFFF"/>
                </a:solidFill>
                <a:latin typeface="Walbaum Display (corp)"/>
              </a:rPr>
              <a:t> </a:t>
            </a:r>
            <a:r>
              <a:rPr lang="en-US" dirty="0" err="1">
                <a:solidFill>
                  <a:srgbClr val="FFFFFF"/>
                </a:solidFill>
                <a:latin typeface="Walbaum Display (corp)"/>
              </a:rPr>
              <a:t>demande</a:t>
            </a:r>
            <a:r>
              <a:rPr lang="en-US" dirty="0">
                <a:solidFill>
                  <a:srgbClr val="FFFFFF"/>
                </a:solidFill>
                <a:latin typeface="Walbaum Display (corp)"/>
              </a:rPr>
              <a:t> pour </a:t>
            </a:r>
            <a:r>
              <a:rPr lang="en-US" dirty="0" err="1">
                <a:solidFill>
                  <a:srgbClr val="FFFFFF"/>
                </a:solidFill>
                <a:latin typeface="Walbaum Display (corp)"/>
              </a:rPr>
              <a:t>obtenir</a:t>
            </a:r>
            <a:r>
              <a:rPr lang="en-US" dirty="0">
                <a:solidFill>
                  <a:srgbClr val="FFFFFF"/>
                </a:solidFill>
                <a:latin typeface="Walbaum Display (corp)"/>
              </a:rPr>
              <a:t> </a:t>
            </a:r>
            <a:r>
              <a:rPr lang="en-US" dirty="0" err="1">
                <a:solidFill>
                  <a:srgbClr val="FFFFFF"/>
                </a:solidFill>
                <a:latin typeface="Walbaum Display (corp)"/>
              </a:rPr>
              <a:t>clé</a:t>
            </a:r>
            <a:r>
              <a:rPr lang="en-US" dirty="0">
                <a:solidFill>
                  <a:srgbClr val="FFFFFF"/>
                </a:solidFill>
                <a:latin typeface="Walbaum Display (corp)"/>
              </a:rPr>
              <a:t> </a:t>
            </a:r>
            <a:r>
              <a:rPr lang="en-US" dirty="0" err="1">
                <a:solidFill>
                  <a:srgbClr val="FFFFFF"/>
                </a:solidFill>
                <a:latin typeface="Walbaum Display (corp)"/>
              </a:rPr>
              <a:t>d’API</a:t>
            </a:r>
            <a:r>
              <a:rPr lang="en-US" dirty="0">
                <a:solidFill>
                  <a:srgbClr val="FFFFFF"/>
                </a:solidFill>
                <a:latin typeface="Walbaum Display (corp)"/>
              </a:rPr>
              <a:t>, sans </a:t>
            </a:r>
            <a:r>
              <a:rPr lang="en-US" dirty="0" err="1">
                <a:solidFill>
                  <a:srgbClr val="FFFFFF"/>
                </a:solidFill>
                <a:latin typeface="Walbaum Display (corp)"/>
              </a:rPr>
              <a:t>laquelle</a:t>
            </a:r>
            <a:r>
              <a:rPr lang="en-US" dirty="0">
                <a:solidFill>
                  <a:srgbClr val="FFFFFF"/>
                </a:solidFill>
                <a:latin typeface="Walbaum Display (corp)"/>
              </a:rPr>
              <a:t> il </a:t>
            </a:r>
            <a:r>
              <a:rPr lang="en-US" dirty="0" err="1">
                <a:solidFill>
                  <a:srgbClr val="FFFFFF"/>
                </a:solidFill>
                <a:latin typeface="Walbaum Display (corp)"/>
              </a:rPr>
              <a:t>est</a:t>
            </a:r>
            <a:r>
              <a:rPr lang="en-US" dirty="0">
                <a:solidFill>
                  <a:srgbClr val="FFFFFF"/>
                </a:solidFill>
                <a:latin typeface="Walbaum Display (corp)"/>
              </a:rPr>
              <a:t> impossible de faire la </a:t>
            </a:r>
            <a:r>
              <a:rPr lang="en-US" dirty="0" err="1">
                <a:solidFill>
                  <a:srgbClr val="FFFFFF"/>
                </a:solidFill>
                <a:latin typeface="Walbaum Display (corp)"/>
              </a:rPr>
              <a:t>moindre</a:t>
            </a:r>
            <a:r>
              <a:rPr lang="en-US" dirty="0">
                <a:solidFill>
                  <a:srgbClr val="FFFFFF"/>
                </a:solidFill>
                <a:latin typeface="Walbaum Display (corp)"/>
              </a:rPr>
              <a:t> </a:t>
            </a:r>
            <a:r>
              <a:rPr lang="en-US" dirty="0" err="1">
                <a:solidFill>
                  <a:srgbClr val="FFFFFF"/>
                </a:solidFill>
                <a:latin typeface="Walbaum Display (corp)"/>
              </a:rPr>
              <a:t>requête</a:t>
            </a:r>
            <a:r>
              <a:rPr lang="en-US" dirty="0">
                <a:solidFill>
                  <a:srgbClr val="FFFFFF"/>
                </a:solidFill>
                <a:latin typeface="Walbaum Display (corp)"/>
              </a:rPr>
              <a:t>.  </a:t>
            </a:r>
          </a:p>
          <a:p>
            <a:pPr algn="just">
              <a:lnSpc>
                <a:spcPct val="90000"/>
              </a:lnSpc>
              <a:spcAft>
                <a:spcPts val="600"/>
              </a:spcAft>
            </a:pPr>
            <a:r>
              <a:rPr lang="en-US" dirty="0">
                <a:solidFill>
                  <a:srgbClr val="FFFFFF"/>
                </a:solidFill>
                <a:latin typeface="Walbaum Display (corp)"/>
              </a:rPr>
              <a:t>Nous </a:t>
            </a:r>
            <a:r>
              <a:rPr lang="en-US" dirty="0" err="1">
                <a:solidFill>
                  <a:srgbClr val="FFFFFF"/>
                </a:solidFill>
                <a:latin typeface="Walbaum Display (corp)"/>
              </a:rPr>
              <a:t>nous</a:t>
            </a:r>
            <a:r>
              <a:rPr lang="en-US" dirty="0">
                <a:solidFill>
                  <a:srgbClr val="FFFFFF"/>
                </a:solidFill>
                <a:latin typeface="Walbaum Display (corp)"/>
              </a:rPr>
              <a:t> </a:t>
            </a:r>
            <a:r>
              <a:rPr lang="en-US" dirty="0" err="1">
                <a:solidFill>
                  <a:srgbClr val="FFFFFF"/>
                </a:solidFill>
                <a:latin typeface="Walbaum Display (corp)"/>
              </a:rPr>
              <a:t>sommes</a:t>
            </a:r>
            <a:r>
              <a:rPr lang="en-US" dirty="0">
                <a:solidFill>
                  <a:srgbClr val="FFFFFF"/>
                </a:solidFill>
                <a:latin typeface="Walbaum Display (corp)"/>
              </a:rPr>
              <a:t> ensuite </a:t>
            </a:r>
            <a:r>
              <a:rPr lang="en-US" dirty="0" err="1">
                <a:solidFill>
                  <a:srgbClr val="FFFFFF"/>
                </a:solidFill>
                <a:latin typeface="Walbaum Display (corp)"/>
              </a:rPr>
              <a:t>documentés</a:t>
            </a:r>
            <a:r>
              <a:rPr lang="en-US" dirty="0">
                <a:solidFill>
                  <a:srgbClr val="FFFFFF"/>
                </a:solidFill>
                <a:latin typeface="Walbaum Display (corp)"/>
              </a:rPr>
              <a:t> sur le </a:t>
            </a:r>
            <a:r>
              <a:rPr lang="en-US" dirty="0" err="1">
                <a:solidFill>
                  <a:srgbClr val="FFFFFF"/>
                </a:solidFill>
                <a:latin typeface="Walbaum Display (corp)"/>
              </a:rPr>
              <a:t>fonctionnement</a:t>
            </a:r>
            <a:r>
              <a:rPr lang="en-US" dirty="0">
                <a:solidFill>
                  <a:srgbClr val="FFFFFF"/>
                </a:solidFill>
                <a:latin typeface="Walbaum Display (corp)"/>
              </a:rPr>
              <a:t> de </a:t>
            </a:r>
            <a:r>
              <a:rPr lang="en-US" dirty="0" err="1">
                <a:solidFill>
                  <a:srgbClr val="FFFFFF"/>
                </a:solidFill>
                <a:latin typeface="Walbaum Display (corp)"/>
              </a:rPr>
              <a:t>cette</a:t>
            </a:r>
            <a:r>
              <a:rPr lang="en-US" dirty="0">
                <a:solidFill>
                  <a:srgbClr val="FFFFFF"/>
                </a:solidFill>
                <a:latin typeface="Walbaum Display (corp)"/>
              </a:rPr>
              <a:t> API sur </a:t>
            </a:r>
            <a:r>
              <a:rPr lang="en-US" dirty="0" err="1">
                <a:solidFill>
                  <a:srgbClr val="FFFFFF"/>
                </a:solidFill>
                <a:latin typeface="Walbaum Display (corp)"/>
              </a:rPr>
              <a:t>leur</a:t>
            </a:r>
            <a:r>
              <a:rPr lang="en-US" dirty="0">
                <a:solidFill>
                  <a:srgbClr val="FFFFFF"/>
                </a:solidFill>
                <a:latin typeface="Walbaum Display (corp)"/>
              </a:rPr>
              <a:t> </a:t>
            </a:r>
            <a:r>
              <a:rPr lang="en-US" dirty="0" err="1">
                <a:solidFill>
                  <a:srgbClr val="FFFFFF"/>
                </a:solidFill>
                <a:latin typeface="Walbaum Display (corp)"/>
              </a:rPr>
              <a:t>compte</a:t>
            </a:r>
            <a:r>
              <a:rPr lang="en-US" dirty="0">
                <a:solidFill>
                  <a:srgbClr val="FFFFFF"/>
                </a:solidFill>
                <a:latin typeface="Walbaum Display (corp)"/>
              </a:rPr>
              <a:t> </a:t>
            </a:r>
            <a:r>
              <a:rPr lang="en-US" dirty="0" err="1">
                <a:solidFill>
                  <a:srgbClr val="FFFFFF"/>
                </a:solidFill>
                <a:latin typeface="Walbaum Display (corp)"/>
              </a:rPr>
              <a:t>github</a:t>
            </a:r>
            <a:r>
              <a:rPr lang="en-US" dirty="0">
                <a:solidFill>
                  <a:srgbClr val="FFFFFF"/>
                </a:solidFill>
                <a:latin typeface="Walbaum Display (corp)"/>
              </a:rPr>
              <a:t> : </a:t>
            </a:r>
            <a:r>
              <a:rPr lang="en-US" dirty="0">
                <a:solidFill>
                  <a:srgbClr val="FFFFFF"/>
                </a:solidFill>
                <a:latin typeface="Walbaum Display (corp)"/>
                <a:hlinkClick r:id="rId6"/>
              </a:rPr>
              <a:t>https://googleapis.github.io/google-api-python-client/docs/dyn/youtube_v3.html</a:t>
            </a:r>
            <a:endParaRPr lang="en-US" dirty="0">
              <a:solidFill>
                <a:srgbClr val="FFFFFF"/>
              </a:solidFill>
              <a:latin typeface="Walbaum Display (corp)"/>
            </a:endParaRPr>
          </a:p>
          <a:p>
            <a:pPr indent="-228600" algn="just">
              <a:lnSpc>
                <a:spcPct val="90000"/>
              </a:lnSpc>
              <a:spcAft>
                <a:spcPts val="600"/>
              </a:spcAft>
              <a:buFont typeface="Arial" panose="020B0604020202020204" pitchFamily="34" charset="0"/>
              <a:buChar char="•"/>
            </a:pPr>
            <a:endParaRPr lang="en-US" dirty="0">
              <a:solidFill>
                <a:srgbClr val="FFFFFF"/>
              </a:solidFill>
              <a:latin typeface="Walbaum Display (corp)"/>
            </a:endParaRPr>
          </a:p>
          <a:p>
            <a:pPr algn="just">
              <a:lnSpc>
                <a:spcPct val="90000"/>
              </a:lnSpc>
              <a:spcAft>
                <a:spcPts val="600"/>
              </a:spcAft>
            </a:pPr>
            <a:r>
              <a:rPr lang="en-US" dirty="0">
                <a:solidFill>
                  <a:srgbClr val="FFFFFF"/>
                </a:solidFill>
                <a:latin typeface="Walbaum Display (corp)"/>
              </a:rPr>
              <a:t>Nous </a:t>
            </a:r>
            <a:r>
              <a:rPr lang="en-US" dirty="0" err="1">
                <a:solidFill>
                  <a:srgbClr val="FFFFFF"/>
                </a:solidFill>
                <a:latin typeface="Walbaum Display (corp)"/>
              </a:rPr>
              <a:t>avons</a:t>
            </a:r>
            <a:r>
              <a:rPr lang="en-US" dirty="0">
                <a:solidFill>
                  <a:srgbClr val="FFFFFF"/>
                </a:solidFill>
                <a:latin typeface="Walbaum Display (corp)"/>
              </a:rPr>
              <a:t> </a:t>
            </a:r>
            <a:r>
              <a:rPr lang="en-US" dirty="0" err="1">
                <a:solidFill>
                  <a:srgbClr val="FFFFFF"/>
                </a:solidFill>
                <a:latin typeface="Walbaum Display (corp)"/>
              </a:rPr>
              <a:t>donc</a:t>
            </a:r>
            <a:r>
              <a:rPr lang="en-US" dirty="0">
                <a:solidFill>
                  <a:srgbClr val="FFFFFF"/>
                </a:solidFill>
                <a:latin typeface="Walbaum Display (corp)"/>
              </a:rPr>
              <a:t> </a:t>
            </a:r>
            <a:r>
              <a:rPr lang="en-US" dirty="0" err="1">
                <a:solidFill>
                  <a:srgbClr val="FFFFFF"/>
                </a:solidFill>
                <a:latin typeface="Walbaum Display (corp)"/>
              </a:rPr>
              <a:t>créé</a:t>
            </a:r>
            <a:r>
              <a:rPr lang="en-US" dirty="0">
                <a:solidFill>
                  <a:srgbClr val="FFFFFF"/>
                </a:solidFill>
                <a:latin typeface="Walbaum Display (corp)"/>
              </a:rPr>
              <a:t> </a:t>
            </a:r>
            <a:r>
              <a:rPr lang="en-US" dirty="0" err="1">
                <a:solidFill>
                  <a:srgbClr val="FFFFFF"/>
                </a:solidFill>
                <a:latin typeface="Walbaum Display (corp)"/>
              </a:rPr>
              <a:t>une</a:t>
            </a:r>
            <a:r>
              <a:rPr lang="en-US" dirty="0">
                <a:solidFill>
                  <a:srgbClr val="FFFFFF"/>
                </a:solidFill>
                <a:latin typeface="Walbaum Display (corp)"/>
              </a:rPr>
              <a:t> </a:t>
            </a:r>
            <a:r>
              <a:rPr lang="en-US" dirty="0" err="1">
                <a:solidFill>
                  <a:srgbClr val="FFFFFF"/>
                </a:solidFill>
                <a:latin typeface="Walbaum Display (corp)"/>
              </a:rPr>
              <a:t>méthode</a:t>
            </a:r>
            <a:r>
              <a:rPr lang="en-US" dirty="0">
                <a:solidFill>
                  <a:srgbClr val="FFFFFF"/>
                </a:solidFill>
                <a:latin typeface="Walbaum Display (corp)"/>
              </a:rPr>
              <a:t> </a:t>
            </a:r>
            <a:r>
              <a:rPr lang="en-US" dirty="0" err="1">
                <a:solidFill>
                  <a:srgbClr val="FFFFFF"/>
                </a:solidFill>
                <a:latin typeface="Walbaum Display (corp)"/>
              </a:rPr>
              <a:t>permettant</a:t>
            </a:r>
            <a:r>
              <a:rPr lang="en-US" dirty="0">
                <a:solidFill>
                  <a:srgbClr val="FFFFFF"/>
                </a:solidFill>
                <a:latin typeface="Walbaum Display (corp)"/>
              </a:rPr>
              <a:t> de </a:t>
            </a:r>
            <a:r>
              <a:rPr lang="en-US" dirty="0" err="1">
                <a:solidFill>
                  <a:srgbClr val="FFFFFF"/>
                </a:solidFill>
                <a:latin typeface="Walbaum Display (corp)"/>
              </a:rPr>
              <a:t>récupérer</a:t>
            </a:r>
            <a:r>
              <a:rPr lang="en-US" dirty="0">
                <a:solidFill>
                  <a:srgbClr val="FFFFFF"/>
                </a:solidFill>
                <a:latin typeface="Walbaum Display (corp)"/>
              </a:rPr>
              <a:t> les </a:t>
            </a:r>
            <a:r>
              <a:rPr lang="en-US" dirty="0" err="1">
                <a:solidFill>
                  <a:srgbClr val="FFFFFF"/>
                </a:solidFill>
                <a:latin typeface="Walbaum Display (corp)"/>
              </a:rPr>
              <a:t>commentaires</a:t>
            </a:r>
            <a:r>
              <a:rPr lang="en-US" dirty="0">
                <a:solidFill>
                  <a:srgbClr val="FFFFFF"/>
                </a:solidFill>
                <a:latin typeface="Walbaum Display (corp)"/>
              </a:rPr>
              <a:t> </a:t>
            </a:r>
            <a:r>
              <a:rPr lang="en-US" dirty="0" err="1">
                <a:solidFill>
                  <a:srgbClr val="FFFFFF"/>
                </a:solidFill>
                <a:latin typeface="Walbaum Display (corp)"/>
              </a:rPr>
              <a:t>d’une</a:t>
            </a:r>
            <a:r>
              <a:rPr lang="en-US" dirty="0">
                <a:solidFill>
                  <a:srgbClr val="FFFFFF"/>
                </a:solidFill>
                <a:latin typeface="Walbaum Display (corp)"/>
              </a:rPr>
              <a:t> </a:t>
            </a:r>
            <a:r>
              <a:rPr lang="en-US" dirty="0" err="1">
                <a:solidFill>
                  <a:srgbClr val="FFFFFF"/>
                </a:solidFill>
                <a:latin typeface="Walbaum Display (corp)"/>
              </a:rPr>
              <a:t>vidéo</a:t>
            </a:r>
            <a:r>
              <a:rPr lang="en-US" dirty="0">
                <a:solidFill>
                  <a:srgbClr val="FFFFFF"/>
                </a:solidFill>
                <a:latin typeface="Walbaum Display (corp)"/>
              </a:rPr>
              <a:t>. Nous </a:t>
            </a:r>
            <a:r>
              <a:rPr lang="en-US" dirty="0" err="1">
                <a:solidFill>
                  <a:srgbClr val="FFFFFF"/>
                </a:solidFill>
                <a:latin typeface="Walbaum Display (corp)"/>
              </a:rPr>
              <a:t>avons</a:t>
            </a:r>
            <a:r>
              <a:rPr lang="en-US" dirty="0">
                <a:solidFill>
                  <a:srgbClr val="FFFFFF"/>
                </a:solidFill>
                <a:latin typeface="Walbaum Display (corp)"/>
              </a:rPr>
              <a:t> </a:t>
            </a:r>
            <a:r>
              <a:rPr lang="en-US" dirty="0" err="1">
                <a:solidFill>
                  <a:srgbClr val="FFFFFF"/>
                </a:solidFill>
                <a:latin typeface="Walbaum Display (corp)"/>
              </a:rPr>
              <a:t>obtenu</a:t>
            </a:r>
            <a:r>
              <a:rPr lang="en-US" dirty="0">
                <a:solidFill>
                  <a:srgbClr val="FFFFFF"/>
                </a:solidFill>
                <a:latin typeface="Walbaum Display (corp)"/>
              </a:rPr>
              <a:t> par </a:t>
            </a:r>
            <a:r>
              <a:rPr lang="en-US" dirty="0" err="1">
                <a:solidFill>
                  <a:srgbClr val="FFFFFF"/>
                </a:solidFill>
                <a:latin typeface="Walbaum Display (corp)"/>
              </a:rPr>
              <a:t>cette</a:t>
            </a:r>
            <a:r>
              <a:rPr lang="en-US" dirty="0">
                <a:solidFill>
                  <a:srgbClr val="FFFFFF"/>
                </a:solidFill>
                <a:latin typeface="Walbaum Display (corp)"/>
              </a:rPr>
              <a:t> </a:t>
            </a:r>
            <a:r>
              <a:rPr lang="en-US" dirty="0" err="1">
                <a:solidFill>
                  <a:srgbClr val="FFFFFF"/>
                </a:solidFill>
                <a:latin typeface="Walbaum Display (corp)"/>
              </a:rPr>
              <a:t>méthode</a:t>
            </a:r>
            <a:r>
              <a:rPr lang="en-US" dirty="0">
                <a:solidFill>
                  <a:srgbClr val="FFFFFF"/>
                </a:solidFill>
                <a:latin typeface="Walbaum Display (corp)"/>
              </a:rPr>
              <a:t> plus de 3 500 </a:t>
            </a:r>
            <a:r>
              <a:rPr lang="en-US" dirty="0" err="1">
                <a:solidFill>
                  <a:srgbClr val="FFFFFF"/>
                </a:solidFill>
                <a:latin typeface="Walbaum Display (corp)"/>
              </a:rPr>
              <a:t>commentaires</a:t>
            </a:r>
            <a:r>
              <a:rPr lang="en-US" dirty="0">
                <a:solidFill>
                  <a:srgbClr val="FFFFFF"/>
                </a:solidFill>
                <a:latin typeface="Walbaum Display (corp)"/>
              </a:rPr>
              <a:t> pour la première </a:t>
            </a:r>
            <a:r>
              <a:rPr lang="en-US" dirty="0" err="1">
                <a:solidFill>
                  <a:srgbClr val="FFFFFF"/>
                </a:solidFill>
                <a:latin typeface="Walbaum Display (corp)"/>
              </a:rPr>
              <a:t>vidéo</a:t>
            </a:r>
            <a:r>
              <a:rPr lang="en-US" dirty="0">
                <a:solidFill>
                  <a:srgbClr val="FFFFFF"/>
                </a:solidFill>
                <a:latin typeface="Walbaum Display (corp)"/>
              </a:rPr>
              <a:t>, 2 600 pour la </a:t>
            </a:r>
            <a:r>
              <a:rPr lang="en-US" dirty="0" err="1">
                <a:solidFill>
                  <a:srgbClr val="FFFFFF"/>
                </a:solidFill>
                <a:latin typeface="Walbaum Display (corp)"/>
              </a:rPr>
              <a:t>seconde</a:t>
            </a:r>
            <a:r>
              <a:rPr lang="en-US" dirty="0">
                <a:solidFill>
                  <a:srgbClr val="FFFFFF"/>
                </a:solidFill>
                <a:latin typeface="Walbaum Display (corp)"/>
              </a:rPr>
              <a:t> et 8 300 pour la </a:t>
            </a:r>
            <a:r>
              <a:rPr lang="en-US" dirty="0" err="1">
                <a:solidFill>
                  <a:srgbClr val="FFFFFF"/>
                </a:solidFill>
                <a:latin typeface="Walbaum Display (corp)"/>
              </a:rPr>
              <a:t>dernière</a:t>
            </a:r>
            <a:r>
              <a:rPr lang="en-US" dirty="0">
                <a:solidFill>
                  <a:srgbClr val="FFFFFF"/>
                </a:solidFill>
                <a:latin typeface="Walbaum Display (corp)"/>
              </a:rPr>
              <a:t>. </a:t>
            </a:r>
          </a:p>
        </p:txBody>
      </p:sp>
      <p:pic>
        <p:nvPicPr>
          <p:cNvPr id="3" name="Graphique 2" descr="Retour avec un remplissage uni">
            <a:hlinkClick r:id="rId7" action="ppaction://hlinksldjump"/>
            <a:extLst>
              <a:ext uri="{FF2B5EF4-FFF2-40B4-BE49-F238E27FC236}">
                <a16:creationId xmlns:a16="http://schemas.microsoft.com/office/drawing/2014/main" id="{7C8CFCB8-2DF5-F024-07EC-1123ED47CCE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113029" y="113506"/>
            <a:ext cx="914400" cy="914400"/>
          </a:xfrm>
          <a:prstGeom prst="rect">
            <a:avLst/>
          </a:prstGeom>
        </p:spPr>
      </p:pic>
      <p:graphicFrame>
        <p:nvGraphicFramePr>
          <p:cNvPr id="4" name="Diagramme 3">
            <a:extLst>
              <a:ext uri="{FF2B5EF4-FFF2-40B4-BE49-F238E27FC236}">
                <a16:creationId xmlns:a16="http://schemas.microsoft.com/office/drawing/2014/main" id="{C3E66853-2E97-99E5-55EA-5548FC2BA20A}"/>
              </a:ext>
            </a:extLst>
          </p:cNvPr>
          <p:cNvGraphicFramePr/>
          <p:nvPr>
            <p:extLst>
              <p:ext uri="{D42A27DB-BD31-4B8C-83A1-F6EECF244321}">
                <p14:modId xmlns:p14="http://schemas.microsoft.com/office/powerpoint/2010/main" val="1420330123"/>
              </p:ext>
            </p:extLst>
          </p:nvPr>
        </p:nvGraphicFramePr>
        <p:xfrm>
          <a:off x="1785513" y="2685383"/>
          <a:ext cx="8615680" cy="2042160"/>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
        <p:nvSpPr>
          <p:cNvPr id="5" name="Espace réservé du numéro de diapositive 4">
            <a:extLst>
              <a:ext uri="{FF2B5EF4-FFF2-40B4-BE49-F238E27FC236}">
                <a16:creationId xmlns:a16="http://schemas.microsoft.com/office/drawing/2014/main" id="{55F4188F-544D-45BA-5B8D-966B873F17E7}"/>
              </a:ext>
            </a:extLst>
          </p:cNvPr>
          <p:cNvSpPr>
            <a:spLocks noGrp="1"/>
          </p:cNvSpPr>
          <p:nvPr>
            <p:ph type="sldNum" sz="quarter" idx="12"/>
          </p:nvPr>
        </p:nvSpPr>
        <p:spPr/>
        <p:txBody>
          <a:bodyPr/>
          <a:lstStyle/>
          <a:p>
            <a:fld id="{0FD57488-E315-4FCE-95E2-C4F89DAA3764}" type="slidenum">
              <a:rPr lang="fr-FR" smtClean="0"/>
              <a:t>5</a:t>
            </a:fld>
            <a:endParaRPr lang="fr-FR"/>
          </a:p>
        </p:txBody>
      </p:sp>
    </p:spTree>
    <p:extLst>
      <p:ext uri="{BB962C8B-B14F-4D97-AF65-F5344CB8AC3E}">
        <p14:creationId xmlns:p14="http://schemas.microsoft.com/office/powerpoint/2010/main" val="269333762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37DE4FD5-C26B-5BC4-11E5-A5235A222570}"/>
              </a:ext>
            </a:extLst>
          </p:cNvPr>
          <p:cNvSpPr>
            <a:spLocks noGrp="1"/>
          </p:cNvSpPr>
          <p:nvPr>
            <p:ph type="title"/>
          </p:nvPr>
        </p:nvSpPr>
        <p:spPr>
          <a:xfrm>
            <a:off x="833002" y="365125"/>
            <a:ext cx="10520702" cy="1325563"/>
          </a:xfrm>
        </p:spPr>
        <p:txBody>
          <a:bodyPr vert="horz" lIns="91440" tIns="45720" rIns="91440" bIns="45720" rtlCol="0" anchor="ctr">
            <a:normAutofit/>
          </a:bodyPr>
          <a:lstStyle/>
          <a:p>
            <a:pPr>
              <a:lnSpc>
                <a:spcPct val="100000"/>
              </a:lnSpc>
            </a:pPr>
            <a:r>
              <a:rPr lang="fr-FR" dirty="0">
                <a:latin typeface="Walbaum Display" panose="02070503090703020303" pitchFamily="18" charset="0"/>
              </a:rPr>
              <a:t>II – Extraction et préparation des données</a:t>
            </a:r>
            <a:br>
              <a:rPr lang="fr-FR" dirty="0">
                <a:latin typeface="Walbaum Display" panose="02070503090703020303" pitchFamily="18" charset="0"/>
              </a:rPr>
            </a:br>
            <a:r>
              <a:rPr lang="fr-FR" sz="2800" i="1" dirty="0">
                <a:latin typeface="Walbaum Display" panose="02070503090703020303" pitchFamily="18" charset="0"/>
              </a:rPr>
              <a:t> </a:t>
            </a:r>
            <a:r>
              <a:rPr lang="fr-FR" sz="3200" i="1" dirty="0">
                <a:latin typeface="Walbaum Display" panose="02070503090703020303" pitchFamily="18" charset="0"/>
              </a:rPr>
              <a:t>2 – </a:t>
            </a:r>
            <a:r>
              <a:rPr lang="fr-FR" sz="3200" i="1" dirty="0" err="1">
                <a:latin typeface="Walbaum Display" panose="02070503090703020303" pitchFamily="18" charset="0"/>
              </a:rPr>
              <a:t>Webscrapping</a:t>
            </a:r>
            <a:r>
              <a:rPr lang="fr-FR" sz="3200" i="1" dirty="0">
                <a:latin typeface="Walbaum Display" panose="02070503090703020303" pitchFamily="18" charset="0"/>
              </a:rPr>
              <a:t> avec </a:t>
            </a:r>
            <a:r>
              <a:rPr lang="fr-FR" sz="3200" i="1" dirty="0" err="1">
                <a:latin typeface="Walbaum Display" panose="02070503090703020303" pitchFamily="18" charset="0"/>
              </a:rPr>
              <a:t>BeautifoulSoup</a:t>
            </a:r>
            <a:endParaRPr lang="en-US" i="1" kern="1200" dirty="0">
              <a:solidFill>
                <a:srgbClr val="FFFFFF"/>
              </a:solidFill>
              <a:latin typeface="Walbaum Display (corp)"/>
            </a:endParaRPr>
          </a:p>
        </p:txBody>
      </p:sp>
      <p:sp>
        <p:nvSpPr>
          <p:cNvPr id="6" name="ZoneTexte 5">
            <a:extLst>
              <a:ext uri="{FF2B5EF4-FFF2-40B4-BE49-F238E27FC236}">
                <a16:creationId xmlns:a16="http://schemas.microsoft.com/office/drawing/2014/main" id="{AA11390A-4FCE-C3AC-5C9B-19FF4A5ADE18}"/>
              </a:ext>
            </a:extLst>
          </p:cNvPr>
          <p:cNvSpPr txBox="1"/>
          <p:nvPr/>
        </p:nvSpPr>
        <p:spPr>
          <a:xfrm>
            <a:off x="838201" y="2022601"/>
            <a:ext cx="10515598" cy="4154361"/>
          </a:xfrm>
          <a:prstGeom prst="rect">
            <a:avLst/>
          </a:prstGeom>
        </p:spPr>
        <p:txBody>
          <a:bodyPr vert="horz" lIns="91440" tIns="45720" rIns="91440" bIns="45720" rtlCol="0">
            <a:normAutofit/>
          </a:bodyPr>
          <a:lstStyle/>
          <a:p>
            <a:pPr algn="just"/>
            <a:r>
              <a:rPr lang="fr-FR" sz="2400" dirty="0">
                <a:latin typeface="Walbaum Display" panose="02070503090703020303" pitchFamily="18" charset="0"/>
              </a:rPr>
              <a:t>La seconde source de données utilisée est le </a:t>
            </a:r>
            <a:r>
              <a:rPr lang="fr-FR" sz="2400" dirty="0">
                <a:latin typeface="Walbaum Display" panose="02070503090703020303" pitchFamily="18" charset="0"/>
                <a:hlinkClick r:id="rId3"/>
              </a:rPr>
              <a:t>forum officiel de Blizzard Entertainment</a:t>
            </a:r>
            <a:r>
              <a:rPr lang="fr-FR" sz="2400" dirty="0">
                <a:latin typeface="Walbaum Display" panose="02070503090703020303" pitchFamily="18" charset="0"/>
              </a:rPr>
              <a:t>. Sur celui-ci, de très nombreux sujets sont abordés chaque jour par la communauté des joueurs d’Overwatch. Nous avons pu utiliser la librairie </a:t>
            </a:r>
            <a:r>
              <a:rPr lang="fr-FR" sz="2400" dirty="0" err="1">
                <a:latin typeface="Walbaum Display" panose="02070503090703020303" pitchFamily="18" charset="0"/>
              </a:rPr>
              <a:t>BeautifulSoup</a:t>
            </a:r>
            <a:r>
              <a:rPr lang="fr-FR" sz="2400" dirty="0">
                <a:latin typeface="Walbaum Display" panose="02070503090703020303" pitchFamily="18" charset="0"/>
              </a:rPr>
              <a:t> afin d’extraire les commentaires des joueurs sur des sujets traités depuis octobre 2022 (sortie d’Overwatch2) jusqu’à aujourd’hui. </a:t>
            </a:r>
          </a:p>
          <a:p>
            <a:pPr algn="just"/>
            <a:endParaRPr lang="fr-FR" sz="2400" dirty="0">
              <a:latin typeface="Walbaum Display" panose="02070503090703020303" pitchFamily="18" charset="0"/>
            </a:endParaRPr>
          </a:p>
          <a:p>
            <a:pPr algn="just"/>
            <a:r>
              <a:rPr lang="fr-FR" sz="2400" dirty="0">
                <a:latin typeface="Walbaum Display" panose="02070503090703020303" pitchFamily="18" charset="0"/>
              </a:rPr>
              <a:t>Le </a:t>
            </a:r>
            <a:r>
              <a:rPr lang="fr-FR" sz="2400" dirty="0" err="1">
                <a:latin typeface="Walbaum Display" panose="02070503090703020303" pitchFamily="18" charset="0"/>
              </a:rPr>
              <a:t>scrapping</a:t>
            </a:r>
            <a:r>
              <a:rPr lang="fr-FR" sz="2400" dirty="0">
                <a:latin typeface="Walbaum Display" panose="02070503090703020303" pitchFamily="18" charset="0"/>
              </a:rPr>
              <a:t> des données de ce forum nous a permis d’obtenir plus de 11 000 commentaires.</a:t>
            </a:r>
          </a:p>
        </p:txBody>
      </p:sp>
      <p:pic>
        <p:nvPicPr>
          <p:cNvPr id="3" name="Graphique 2" descr="Retour avec un remplissage uni">
            <a:hlinkClick r:id="rId4" action="ppaction://hlinksldjump"/>
            <a:extLst>
              <a:ext uri="{FF2B5EF4-FFF2-40B4-BE49-F238E27FC236}">
                <a16:creationId xmlns:a16="http://schemas.microsoft.com/office/drawing/2014/main" id="{CC1E1993-CF58-E91E-443A-115113A1149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113029" y="113506"/>
            <a:ext cx="914400" cy="914400"/>
          </a:xfrm>
          <a:prstGeom prst="rect">
            <a:avLst/>
          </a:prstGeom>
        </p:spPr>
      </p:pic>
      <p:sp>
        <p:nvSpPr>
          <p:cNvPr id="4" name="Espace réservé du numéro de diapositive 3">
            <a:extLst>
              <a:ext uri="{FF2B5EF4-FFF2-40B4-BE49-F238E27FC236}">
                <a16:creationId xmlns:a16="http://schemas.microsoft.com/office/drawing/2014/main" id="{304F514A-39B5-D9ED-3686-A40159EC20A1}"/>
              </a:ext>
            </a:extLst>
          </p:cNvPr>
          <p:cNvSpPr>
            <a:spLocks noGrp="1"/>
          </p:cNvSpPr>
          <p:nvPr>
            <p:ph type="sldNum" sz="quarter" idx="12"/>
          </p:nvPr>
        </p:nvSpPr>
        <p:spPr/>
        <p:txBody>
          <a:bodyPr/>
          <a:lstStyle/>
          <a:p>
            <a:fld id="{0FD57488-E315-4FCE-95E2-C4F89DAA3764}" type="slidenum">
              <a:rPr lang="fr-FR" smtClean="0"/>
              <a:t>6</a:t>
            </a:fld>
            <a:endParaRPr lang="fr-FR"/>
          </a:p>
        </p:txBody>
      </p:sp>
    </p:spTree>
    <p:extLst>
      <p:ext uri="{BB962C8B-B14F-4D97-AF65-F5344CB8AC3E}">
        <p14:creationId xmlns:p14="http://schemas.microsoft.com/office/powerpoint/2010/main" val="419645698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37DE4FD5-C26B-5BC4-11E5-A5235A222570}"/>
              </a:ext>
            </a:extLst>
          </p:cNvPr>
          <p:cNvSpPr>
            <a:spLocks noGrp="1"/>
          </p:cNvSpPr>
          <p:nvPr>
            <p:ph type="title"/>
          </p:nvPr>
        </p:nvSpPr>
        <p:spPr>
          <a:xfrm>
            <a:off x="833002" y="365125"/>
            <a:ext cx="10520702" cy="1325563"/>
          </a:xfrm>
        </p:spPr>
        <p:txBody>
          <a:bodyPr vert="horz" lIns="91440" tIns="45720" rIns="91440" bIns="45720" rtlCol="0" anchor="ctr">
            <a:normAutofit/>
          </a:bodyPr>
          <a:lstStyle/>
          <a:p>
            <a:pPr>
              <a:lnSpc>
                <a:spcPct val="100000"/>
              </a:lnSpc>
            </a:pPr>
            <a:r>
              <a:rPr lang="fr-FR" dirty="0">
                <a:latin typeface="Walbaum Display" panose="02070503090703020303" pitchFamily="18" charset="0"/>
              </a:rPr>
              <a:t>II – Extraction et préparation des données</a:t>
            </a:r>
            <a:br>
              <a:rPr lang="fr-FR" dirty="0">
                <a:latin typeface="Walbaum Display" panose="02070503090703020303" pitchFamily="18" charset="0"/>
              </a:rPr>
            </a:br>
            <a:r>
              <a:rPr lang="fr-FR" sz="2800" i="1" dirty="0">
                <a:latin typeface="Walbaum Display" panose="02070503090703020303" pitchFamily="18" charset="0"/>
              </a:rPr>
              <a:t> </a:t>
            </a:r>
            <a:r>
              <a:rPr lang="fr-FR" sz="3200" i="1" dirty="0">
                <a:latin typeface="Walbaum Display" panose="02070503090703020303" pitchFamily="18" charset="0"/>
              </a:rPr>
              <a:t>3 – Préparation des données</a:t>
            </a:r>
            <a:endParaRPr lang="en-US" i="1" kern="1200" dirty="0">
              <a:solidFill>
                <a:srgbClr val="FFFFFF"/>
              </a:solidFill>
              <a:latin typeface="Walbaum Display (corp)"/>
            </a:endParaRPr>
          </a:p>
        </p:txBody>
      </p:sp>
      <p:sp>
        <p:nvSpPr>
          <p:cNvPr id="6" name="ZoneTexte 5">
            <a:extLst>
              <a:ext uri="{FF2B5EF4-FFF2-40B4-BE49-F238E27FC236}">
                <a16:creationId xmlns:a16="http://schemas.microsoft.com/office/drawing/2014/main" id="{AA11390A-4FCE-C3AC-5C9B-19FF4A5ADE18}"/>
              </a:ext>
            </a:extLst>
          </p:cNvPr>
          <p:cNvSpPr txBox="1"/>
          <p:nvPr/>
        </p:nvSpPr>
        <p:spPr>
          <a:xfrm>
            <a:off x="838201" y="2022601"/>
            <a:ext cx="10515598" cy="4154361"/>
          </a:xfrm>
          <a:prstGeom prst="rect">
            <a:avLst/>
          </a:prstGeom>
        </p:spPr>
        <p:txBody>
          <a:bodyPr vert="horz" lIns="91440" tIns="45720" rIns="91440" bIns="45720" rtlCol="0">
            <a:normAutofit/>
          </a:bodyPr>
          <a:lstStyle/>
          <a:p>
            <a:pPr algn="just"/>
            <a:r>
              <a:rPr lang="fr-FR" sz="2400" dirty="0">
                <a:latin typeface="Walbaum Display" panose="02070503090703020303" pitchFamily="18" charset="0"/>
              </a:rPr>
              <a:t>Une fois toutes ces données extraites et mise dans des </a:t>
            </a:r>
            <a:r>
              <a:rPr lang="fr-FR" sz="2400" dirty="0" err="1">
                <a:latin typeface="Walbaum Display" panose="02070503090703020303" pitchFamily="18" charset="0"/>
              </a:rPr>
              <a:t>dataset</a:t>
            </a:r>
            <a:r>
              <a:rPr lang="fr-FR" sz="2400" dirty="0">
                <a:latin typeface="Walbaum Display" panose="02070503090703020303" pitchFamily="18" charset="0"/>
              </a:rPr>
              <a:t>, il a fallu les préparer afin d’utiliser des techniques de traitement du langage. Pour pouvoir utiliser correctement les avis des joueurs, nous avons donc effectué plusieurs opérations sur ces commentaires. Nous avons remplacé les caractères particuliers et supprimé les espaces en trop. Nous avons ensuite créé une nouvelle colonne de donnée dans mon </a:t>
            </a:r>
            <a:r>
              <a:rPr lang="fr-FR" sz="2400" dirty="0" err="1">
                <a:latin typeface="Walbaum Display" panose="02070503090703020303" pitchFamily="18" charset="0"/>
              </a:rPr>
              <a:t>dataset</a:t>
            </a:r>
            <a:r>
              <a:rPr lang="fr-FR" sz="2400" dirty="0">
                <a:latin typeface="Walbaum Display" panose="02070503090703020303" pitchFamily="18" charset="0"/>
              </a:rPr>
              <a:t> contenant les avis </a:t>
            </a:r>
            <a:r>
              <a:rPr lang="fr-FR" sz="2400" dirty="0" err="1">
                <a:latin typeface="Walbaum Display" panose="02070503090703020303" pitchFamily="18" charset="0"/>
              </a:rPr>
              <a:t>tokenisés</a:t>
            </a:r>
            <a:r>
              <a:rPr lang="fr-FR" sz="2400" dirty="0">
                <a:latin typeface="Walbaum Display" panose="02070503090703020303" pitchFamily="18" charset="0"/>
              </a:rPr>
              <a:t> et lemmatisés, tout en ayant supprimé les stop-</a:t>
            </a:r>
            <a:r>
              <a:rPr lang="fr-FR" sz="2400" dirty="0" err="1">
                <a:latin typeface="Walbaum Display" panose="02070503090703020303" pitchFamily="18" charset="0"/>
              </a:rPr>
              <a:t>word</a:t>
            </a:r>
            <a:r>
              <a:rPr lang="fr-FR" sz="2400" dirty="0">
                <a:latin typeface="Walbaum Display" panose="02070503090703020303" pitchFamily="18" charset="0"/>
              </a:rPr>
              <a:t> (mots inutiles) et la ponctuation. Cette colonne sera utile par la suite pour le topic modeling. La tokenisation est la transformation d’un texte en une série de </a:t>
            </a:r>
            <a:r>
              <a:rPr lang="fr-FR" sz="2400" dirty="0" err="1">
                <a:latin typeface="Walbaum Display" panose="02070503090703020303" pitchFamily="18" charset="0"/>
              </a:rPr>
              <a:t>tokens</a:t>
            </a:r>
            <a:r>
              <a:rPr lang="fr-FR" sz="2400" dirty="0">
                <a:latin typeface="Walbaum Display" panose="02070503090703020303" pitchFamily="18" charset="0"/>
              </a:rPr>
              <a:t> individuels représentant un mot. La lemmatisation est le fait de mettre un mot ou </a:t>
            </a:r>
            <a:r>
              <a:rPr lang="fr-FR" sz="2400" dirty="0" err="1">
                <a:latin typeface="Walbaum Display" panose="02070503090703020303" pitchFamily="18" charset="0"/>
              </a:rPr>
              <a:t>token</a:t>
            </a:r>
            <a:r>
              <a:rPr lang="fr-FR" sz="2400" dirty="0">
                <a:latin typeface="Walbaum Display" panose="02070503090703020303" pitchFamily="18" charset="0"/>
              </a:rPr>
              <a:t> sous sa forme racine. </a:t>
            </a:r>
          </a:p>
        </p:txBody>
      </p:sp>
      <p:pic>
        <p:nvPicPr>
          <p:cNvPr id="3" name="Graphique 2" descr="Retour avec un remplissage uni">
            <a:hlinkClick r:id="rId3" action="ppaction://hlinksldjump"/>
            <a:extLst>
              <a:ext uri="{FF2B5EF4-FFF2-40B4-BE49-F238E27FC236}">
                <a16:creationId xmlns:a16="http://schemas.microsoft.com/office/drawing/2014/main" id="{42B89C4B-FFAD-0EBE-5761-E8A547F58B6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113029" y="113506"/>
            <a:ext cx="914400" cy="914400"/>
          </a:xfrm>
          <a:prstGeom prst="rect">
            <a:avLst/>
          </a:prstGeom>
        </p:spPr>
      </p:pic>
      <p:sp>
        <p:nvSpPr>
          <p:cNvPr id="4" name="Espace réservé du numéro de diapositive 3">
            <a:extLst>
              <a:ext uri="{FF2B5EF4-FFF2-40B4-BE49-F238E27FC236}">
                <a16:creationId xmlns:a16="http://schemas.microsoft.com/office/drawing/2014/main" id="{A54C2F5A-6C5D-2271-79C0-1DADC90D0E83}"/>
              </a:ext>
            </a:extLst>
          </p:cNvPr>
          <p:cNvSpPr>
            <a:spLocks noGrp="1"/>
          </p:cNvSpPr>
          <p:nvPr>
            <p:ph type="sldNum" sz="quarter" idx="12"/>
          </p:nvPr>
        </p:nvSpPr>
        <p:spPr/>
        <p:txBody>
          <a:bodyPr/>
          <a:lstStyle/>
          <a:p>
            <a:fld id="{0FD57488-E315-4FCE-95E2-C4F89DAA3764}" type="slidenum">
              <a:rPr lang="fr-FR" smtClean="0"/>
              <a:t>7</a:t>
            </a:fld>
            <a:endParaRPr lang="fr-FR"/>
          </a:p>
        </p:txBody>
      </p:sp>
    </p:spTree>
    <p:extLst>
      <p:ext uri="{BB962C8B-B14F-4D97-AF65-F5344CB8AC3E}">
        <p14:creationId xmlns:p14="http://schemas.microsoft.com/office/powerpoint/2010/main" val="52033460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37DE4FD5-C26B-5BC4-11E5-A5235A222570}"/>
              </a:ext>
            </a:extLst>
          </p:cNvPr>
          <p:cNvSpPr>
            <a:spLocks noGrp="1"/>
          </p:cNvSpPr>
          <p:nvPr>
            <p:ph type="title"/>
          </p:nvPr>
        </p:nvSpPr>
        <p:spPr>
          <a:xfrm>
            <a:off x="833002" y="365125"/>
            <a:ext cx="10520702" cy="1325563"/>
          </a:xfrm>
        </p:spPr>
        <p:txBody>
          <a:bodyPr vert="horz" lIns="91440" tIns="45720" rIns="91440" bIns="45720" rtlCol="0" anchor="ctr">
            <a:normAutofit/>
          </a:bodyPr>
          <a:lstStyle/>
          <a:p>
            <a:pPr>
              <a:lnSpc>
                <a:spcPct val="100000"/>
              </a:lnSpc>
            </a:pPr>
            <a:r>
              <a:rPr lang="fr-FR" dirty="0">
                <a:latin typeface="Walbaum Display" panose="02070503090703020303" pitchFamily="18" charset="0"/>
              </a:rPr>
              <a:t>III – Analyse de sentiment</a:t>
            </a:r>
            <a:endParaRPr lang="en-US" i="1" kern="1200" dirty="0">
              <a:solidFill>
                <a:srgbClr val="FFFFFF"/>
              </a:solidFill>
              <a:latin typeface="Walbaum Display (corp)"/>
            </a:endParaRPr>
          </a:p>
        </p:txBody>
      </p:sp>
      <p:sp>
        <p:nvSpPr>
          <p:cNvPr id="6" name="ZoneTexte 5">
            <a:extLst>
              <a:ext uri="{FF2B5EF4-FFF2-40B4-BE49-F238E27FC236}">
                <a16:creationId xmlns:a16="http://schemas.microsoft.com/office/drawing/2014/main" id="{AA11390A-4FCE-C3AC-5C9B-19FF4A5ADE18}"/>
              </a:ext>
            </a:extLst>
          </p:cNvPr>
          <p:cNvSpPr txBox="1"/>
          <p:nvPr/>
        </p:nvSpPr>
        <p:spPr>
          <a:xfrm>
            <a:off x="838201" y="2022601"/>
            <a:ext cx="10515598" cy="4154361"/>
          </a:xfrm>
          <a:prstGeom prst="rect">
            <a:avLst/>
          </a:prstGeom>
        </p:spPr>
        <p:txBody>
          <a:bodyPr vert="horz" lIns="91440" tIns="45720" rIns="91440" bIns="45720" rtlCol="0">
            <a:normAutofit/>
          </a:bodyPr>
          <a:lstStyle/>
          <a:p>
            <a:pPr marL="0" indent="0">
              <a:buNone/>
            </a:pPr>
            <a:r>
              <a:rPr lang="fr-FR" sz="2400" dirty="0">
                <a:latin typeface="Walbaum Display (corp)"/>
              </a:rPr>
              <a:t>L’analyse de sentiment est une méthode de traitement du langage qui permet de déterminer si le sentiment derrière une phrase est plutôt positif ou négatif. </a:t>
            </a:r>
          </a:p>
          <a:p>
            <a:pPr marL="0" indent="0">
              <a:buNone/>
            </a:pPr>
            <a:r>
              <a:rPr lang="fr-FR" sz="2400" dirty="0">
                <a:latin typeface="Walbaum Display (corp)"/>
              </a:rPr>
              <a:t>Pour chaque commentaire, nous avons donc attribué un sentiment : positif, négatif ou neutre, en utilisant un modèle d’analyse de sentiment pré-entraînés récupéré sur </a:t>
            </a:r>
            <a:r>
              <a:rPr lang="fr-FR" sz="2400" dirty="0" err="1">
                <a:latin typeface="Walbaum Display (corp)"/>
              </a:rPr>
              <a:t>HuggingFace</a:t>
            </a:r>
            <a:r>
              <a:rPr lang="fr-FR" sz="2400" dirty="0">
                <a:latin typeface="Walbaum Display (corp)"/>
              </a:rPr>
              <a:t> : </a:t>
            </a:r>
            <a:r>
              <a:rPr lang="fr-FR" sz="2400" dirty="0" err="1">
                <a:latin typeface="Walbaum Display (corp)"/>
              </a:rPr>
              <a:t>Pysentimiento</a:t>
            </a:r>
            <a:r>
              <a:rPr lang="fr-FR" sz="3200" dirty="0">
                <a:latin typeface="Walbaum Display (corp)"/>
              </a:rPr>
              <a:t>.</a:t>
            </a:r>
          </a:p>
          <a:p>
            <a:pPr marL="0" indent="0">
              <a:buNone/>
            </a:pPr>
            <a:endParaRPr lang="fr-FR" sz="2000" dirty="0">
              <a:latin typeface="Walbaum Display (corp)"/>
            </a:endParaRPr>
          </a:p>
          <a:p>
            <a:pPr marL="0" indent="0" algn="just">
              <a:buNone/>
            </a:pPr>
            <a:r>
              <a:rPr lang="fr-FR" sz="2400" dirty="0">
                <a:latin typeface="Walbaum Display (corp)"/>
              </a:rPr>
              <a:t>Nous avons également utilisé un model permettant de définir l’intensité d’un sentiment : Vader. Le résultat prend une valeur entre -1 et 1, plus il est proche de 1 et plus le sentiment est positif, et inversement pour -1. Lorsqu’il est proche de 0, le commentaire est plutôt neutre. </a:t>
            </a:r>
          </a:p>
        </p:txBody>
      </p:sp>
      <p:pic>
        <p:nvPicPr>
          <p:cNvPr id="3" name="Graphique 2" descr="Retour avec un remplissage uni">
            <a:hlinkClick r:id="rId3" action="ppaction://hlinksldjump"/>
            <a:extLst>
              <a:ext uri="{FF2B5EF4-FFF2-40B4-BE49-F238E27FC236}">
                <a16:creationId xmlns:a16="http://schemas.microsoft.com/office/drawing/2014/main" id="{117F6C75-B5E3-71E6-268F-0C9528F0A0A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113029" y="113506"/>
            <a:ext cx="914400" cy="914400"/>
          </a:xfrm>
          <a:prstGeom prst="rect">
            <a:avLst/>
          </a:prstGeom>
        </p:spPr>
      </p:pic>
      <p:sp>
        <p:nvSpPr>
          <p:cNvPr id="4" name="Espace réservé du numéro de diapositive 3">
            <a:extLst>
              <a:ext uri="{FF2B5EF4-FFF2-40B4-BE49-F238E27FC236}">
                <a16:creationId xmlns:a16="http://schemas.microsoft.com/office/drawing/2014/main" id="{FB31EFB8-2748-CDA7-5728-8772F620CB99}"/>
              </a:ext>
            </a:extLst>
          </p:cNvPr>
          <p:cNvSpPr>
            <a:spLocks noGrp="1"/>
          </p:cNvSpPr>
          <p:nvPr>
            <p:ph type="sldNum" sz="quarter" idx="12"/>
          </p:nvPr>
        </p:nvSpPr>
        <p:spPr/>
        <p:txBody>
          <a:bodyPr/>
          <a:lstStyle/>
          <a:p>
            <a:fld id="{0FD57488-E315-4FCE-95E2-C4F89DAA3764}" type="slidenum">
              <a:rPr lang="fr-FR" smtClean="0"/>
              <a:t>8</a:t>
            </a:fld>
            <a:endParaRPr lang="fr-FR"/>
          </a:p>
        </p:txBody>
      </p:sp>
    </p:spTree>
    <p:extLst>
      <p:ext uri="{BB962C8B-B14F-4D97-AF65-F5344CB8AC3E}">
        <p14:creationId xmlns:p14="http://schemas.microsoft.com/office/powerpoint/2010/main" val="306162537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37DE4FD5-C26B-5BC4-11E5-A5235A222570}"/>
              </a:ext>
            </a:extLst>
          </p:cNvPr>
          <p:cNvSpPr>
            <a:spLocks noGrp="1"/>
          </p:cNvSpPr>
          <p:nvPr>
            <p:ph type="title"/>
          </p:nvPr>
        </p:nvSpPr>
        <p:spPr>
          <a:xfrm>
            <a:off x="833002" y="365125"/>
            <a:ext cx="10520702" cy="1325563"/>
          </a:xfrm>
        </p:spPr>
        <p:txBody>
          <a:bodyPr vert="horz" lIns="91440" tIns="45720" rIns="91440" bIns="45720" rtlCol="0" anchor="ctr">
            <a:normAutofit/>
          </a:bodyPr>
          <a:lstStyle/>
          <a:p>
            <a:pPr>
              <a:lnSpc>
                <a:spcPct val="100000"/>
              </a:lnSpc>
            </a:pPr>
            <a:r>
              <a:rPr lang="fr-FR" dirty="0">
                <a:latin typeface="Walbaum Display" panose="02070503090703020303" pitchFamily="18" charset="0"/>
              </a:rPr>
              <a:t>IV – Topic Modeling</a:t>
            </a:r>
            <a:endParaRPr lang="en-US" i="1" kern="1200" dirty="0">
              <a:solidFill>
                <a:srgbClr val="FFFFFF"/>
              </a:solidFill>
              <a:latin typeface="Walbaum Display (corp)"/>
            </a:endParaRPr>
          </a:p>
        </p:txBody>
      </p:sp>
      <p:sp>
        <p:nvSpPr>
          <p:cNvPr id="6" name="ZoneTexte 5">
            <a:extLst>
              <a:ext uri="{FF2B5EF4-FFF2-40B4-BE49-F238E27FC236}">
                <a16:creationId xmlns:a16="http://schemas.microsoft.com/office/drawing/2014/main" id="{AA11390A-4FCE-C3AC-5C9B-19FF4A5ADE18}"/>
              </a:ext>
            </a:extLst>
          </p:cNvPr>
          <p:cNvSpPr txBox="1"/>
          <p:nvPr/>
        </p:nvSpPr>
        <p:spPr>
          <a:xfrm>
            <a:off x="833002" y="1657801"/>
            <a:ext cx="10652759" cy="4662679"/>
          </a:xfrm>
          <a:prstGeom prst="rect">
            <a:avLst/>
          </a:prstGeom>
        </p:spPr>
        <p:txBody>
          <a:bodyPr vert="horz" lIns="91440" tIns="45720" rIns="91440" bIns="45720" rtlCol="0">
            <a:noAutofit/>
          </a:bodyPr>
          <a:lstStyle/>
          <a:p>
            <a:pPr marL="0" indent="0" algn="just">
              <a:buNone/>
            </a:pPr>
            <a:r>
              <a:rPr lang="fr-FR" sz="2000" dirty="0">
                <a:latin typeface="Walbaum Display (corp)"/>
              </a:rPr>
              <a:t>Pour cette partie, nous avons utilisé un algorithme non supervisé permettant de regrouper des documents selon différents topics : </a:t>
            </a:r>
            <a:r>
              <a:rPr lang="fr-FR" sz="2000" dirty="0" err="1">
                <a:latin typeface="Walbaum Display (corp)"/>
              </a:rPr>
              <a:t>BERTopic</a:t>
            </a:r>
            <a:r>
              <a:rPr lang="fr-FR" sz="2000" dirty="0">
                <a:latin typeface="Walbaum Display (corp)"/>
              </a:rPr>
              <a:t>. </a:t>
            </a:r>
          </a:p>
          <a:p>
            <a:pPr marL="0" indent="0" algn="just">
              <a:buNone/>
            </a:pPr>
            <a:endParaRPr lang="fr-FR" sz="2000" dirty="0">
              <a:latin typeface="Walbaum Display (corp)"/>
            </a:endParaRPr>
          </a:p>
          <a:p>
            <a:pPr marL="0" indent="0" algn="just">
              <a:buNone/>
            </a:pPr>
            <a:r>
              <a:rPr lang="fr-FR" sz="2000" dirty="0">
                <a:latin typeface="Walbaum Display (corp)"/>
              </a:rPr>
              <a:t>Ce modèle de topic modeling à permit de déterminer </a:t>
            </a:r>
          </a:p>
          <a:p>
            <a:pPr marL="0" indent="0" algn="just">
              <a:buNone/>
            </a:pPr>
            <a:r>
              <a:rPr lang="fr-FR" sz="2000" dirty="0">
                <a:latin typeface="Walbaum Display (corp)"/>
              </a:rPr>
              <a:t>de nombreux topics : </a:t>
            </a:r>
          </a:p>
          <a:p>
            <a:pPr marL="0" indent="0" algn="just">
              <a:buNone/>
            </a:pPr>
            <a:endParaRPr lang="fr-FR" sz="2000" dirty="0">
              <a:latin typeface="Walbaum Display (corp)"/>
            </a:endParaRPr>
          </a:p>
          <a:p>
            <a:pPr marL="342900" indent="-342900" algn="just">
              <a:buFont typeface="Arial" panose="020B0604020202020204" pitchFamily="34" charset="0"/>
              <a:buChar char="•"/>
            </a:pPr>
            <a:r>
              <a:rPr lang="fr-FR" sz="2000" dirty="0">
                <a:latin typeface="Walbaum Display (corp)"/>
              </a:rPr>
              <a:t>le passage du 6v6 au 5v5</a:t>
            </a:r>
          </a:p>
          <a:p>
            <a:pPr marL="342900" indent="-342900" algn="just">
              <a:buFont typeface="Arial" panose="020B0604020202020204" pitchFamily="34" charset="0"/>
              <a:buChar char="•"/>
            </a:pPr>
            <a:r>
              <a:rPr lang="fr-FR" sz="2000" dirty="0">
                <a:latin typeface="Walbaum Display (corp)"/>
              </a:rPr>
              <a:t>le passe de combat</a:t>
            </a:r>
          </a:p>
          <a:p>
            <a:pPr marL="342900" indent="-342900" algn="just">
              <a:buFont typeface="Arial" panose="020B0604020202020204" pitchFamily="34" charset="0"/>
              <a:buChar char="•"/>
            </a:pPr>
            <a:r>
              <a:rPr lang="fr-FR" sz="2000" dirty="0">
                <a:latin typeface="Walbaum Display (corp)"/>
              </a:rPr>
              <a:t>les nouvelles mécaniques de jeu</a:t>
            </a:r>
          </a:p>
          <a:p>
            <a:pPr marL="342900" indent="-342900" algn="just">
              <a:buFont typeface="Arial" panose="020B0604020202020204" pitchFamily="34" charset="0"/>
              <a:buChar char="•"/>
            </a:pPr>
            <a:r>
              <a:rPr lang="fr-FR" sz="2000" dirty="0">
                <a:latin typeface="Walbaum Display (corp)"/>
              </a:rPr>
              <a:t>le </a:t>
            </a:r>
            <a:r>
              <a:rPr lang="fr-FR" sz="2000" dirty="0" err="1">
                <a:latin typeface="Walbaum Display (corp)"/>
              </a:rPr>
              <a:t>matchmaking</a:t>
            </a:r>
            <a:r>
              <a:rPr lang="fr-FR" sz="2000" dirty="0">
                <a:latin typeface="Walbaum Display (corp)"/>
              </a:rPr>
              <a:t>; la toxicité des joueurs</a:t>
            </a:r>
          </a:p>
          <a:p>
            <a:pPr marL="342900" indent="-342900" algn="just">
              <a:buFont typeface="Arial" panose="020B0604020202020204" pitchFamily="34" charset="0"/>
              <a:buChar char="•"/>
            </a:pPr>
            <a:r>
              <a:rPr lang="fr-FR" sz="2000" dirty="0">
                <a:latin typeface="Walbaum Display (corp)"/>
              </a:rPr>
              <a:t>le système de rotation des cartes</a:t>
            </a:r>
          </a:p>
          <a:p>
            <a:pPr marL="342900" indent="-342900" algn="just">
              <a:buFont typeface="Arial" panose="020B0604020202020204" pitchFamily="34" charset="0"/>
              <a:buChar char="•"/>
            </a:pPr>
            <a:r>
              <a:rPr lang="fr-FR" sz="2000" dirty="0">
                <a:latin typeface="Walbaum Display (corp)"/>
              </a:rPr>
              <a:t>l’intérêt porté aux nouveaux modes et évènements</a:t>
            </a:r>
          </a:p>
          <a:p>
            <a:pPr marL="342900" indent="-342900" algn="just">
              <a:buFont typeface="Arial" panose="020B0604020202020204" pitchFamily="34" charset="0"/>
              <a:buChar char="•"/>
            </a:pPr>
            <a:r>
              <a:rPr lang="fr-FR" sz="2000" dirty="0">
                <a:latin typeface="Walbaum Display (corp)"/>
              </a:rPr>
              <a:t>les nouvelles musiques du jeu</a:t>
            </a:r>
          </a:p>
          <a:p>
            <a:pPr marL="342900" indent="-342900" algn="just">
              <a:buFont typeface="Arial" panose="020B0604020202020204" pitchFamily="34" charset="0"/>
              <a:buChar char="•"/>
            </a:pPr>
            <a:r>
              <a:rPr lang="fr-FR" sz="2000" dirty="0">
                <a:latin typeface="Walbaum Display (corp)"/>
              </a:rPr>
              <a:t>etc… </a:t>
            </a:r>
          </a:p>
          <a:p>
            <a:pPr marL="0" indent="0" algn="just">
              <a:buNone/>
            </a:pPr>
            <a:endParaRPr lang="fr-FR" sz="2000" dirty="0">
              <a:latin typeface="Walbaum Display (corp)"/>
            </a:endParaRPr>
          </a:p>
          <a:p>
            <a:pPr marL="0" indent="0" algn="just">
              <a:buNone/>
            </a:pPr>
            <a:r>
              <a:rPr lang="fr-FR" sz="2000" dirty="0">
                <a:latin typeface="Walbaum Display (corp)"/>
              </a:rPr>
              <a:t>Ces différents sujets seront expliqué en détail et développé dans l’interprétation des résultats. </a:t>
            </a:r>
          </a:p>
        </p:txBody>
      </p:sp>
      <p:pic>
        <p:nvPicPr>
          <p:cNvPr id="4" name="Image 3">
            <a:extLst>
              <a:ext uri="{FF2B5EF4-FFF2-40B4-BE49-F238E27FC236}">
                <a16:creationId xmlns:a16="http://schemas.microsoft.com/office/drawing/2014/main" id="{26AFDD67-85B3-B2D4-3136-8069A69DB45F}"/>
              </a:ext>
            </a:extLst>
          </p:cNvPr>
          <p:cNvPicPr>
            <a:picLocks noChangeAspect="1"/>
          </p:cNvPicPr>
          <p:nvPr/>
        </p:nvPicPr>
        <p:blipFill rotWithShape="1">
          <a:blip r:embed="rId2"/>
          <a:srcRect l="24250" t="18815" r="27250" b="17629"/>
          <a:stretch/>
        </p:blipFill>
        <p:spPr>
          <a:xfrm>
            <a:off x="6946781" y="2497217"/>
            <a:ext cx="4868482" cy="3588623"/>
          </a:xfrm>
          <a:prstGeom prst="rect">
            <a:avLst/>
          </a:prstGeom>
        </p:spPr>
      </p:pic>
      <p:pic>
        <p:nvPicPr>
          <p:cNvPr id="3" name="Graphique 2" descr="Retour avec un remplissage uni">
            <a:hlinkClick r:id="rId3" action="ppaction://hlinksldjump"/>
            <a:extLst>
              <a:ext uri="{FF2B5EF4-FFF2-40B4-BE49-F238E27FC236}">
                <a16:creationId xmlns:a16="http://schemas.microsoft.com/office/drawing/2014/main" id="{3BD9995D-9AA2-2DE7-B6B2-497DA76ED81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113029" y="113506"/>
            <a:ext cx="914400" cy="914400"/>
          </a:xfrm>
          <a:prstGeom prst="rect">
            <a:avLst/>
          </a:prstGeom>
        </p:spPr>
      </p:pic>
      <p:sp>
        <p:nvSpPr>
          <p:cNvPr id="5" name="Espace réservé du numéro de diapositive 4">
            <a:extLst>
              <a:ext uri="{FF2B5EF4-FFF2-40B4-BE49-F238E27FC236}">
                <a16:creationId xmlns:a16="http://schemas.microsoft.com/office/drawing/2014/main" id="{2195B113-E6A3-331C-D621-CD524EC80CB8}"/>
              </a:ext>
            </a:extLst>
          </p:cNvPr>
          <p:cNvSpPr>
            <a:spLocks noGrp="1"/>
          </p:cNvSpPr>
          <p:nvPr>
            <p:ph type="sldNum" sz="quarter" idx="12"/>
          </p:nvPr>
        </p:nvSpPr>
        <p:spPr/>
        <p:txBody>
          <a:bodyPr/>
          <a:lstStyle/>
          <a:p>
            <a:fld id="{0FD57488-E315-4FCE-95E2-C4F89DAA3764}" type="slidenum">
              <a:rPr lang="fr-FR" smtClean="0"/>
              <a:t>9</a:t>
            </a:fld>
            <a:endParaRPr lang="fr-FR"/>
          </a:p>
        </p:txBody>
      </p:sp>
    </p:spTree>
    <p:extLst>
      <p:ext uri="{BB962C8B-B14F-4D97-AF65-F5344CB8AC3E}">
        <p14:creationId xmlns:p14="http://schemas.microsoft.com/office/powerpoint/2010/main" val="62834687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307</TotalTime>
  <Words>1683</Words>
  <Application>Microsoft Office PowerPoint</Application>
  <PresentationFormat>Grand écran</PresentationFormat>
  <Paragraphs>113</Paragraphs>
  <Slides>13</Slides>
  <Notes>8</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13</vt:i4>
      </vt:variant>
    </vt:vector>
  </HeadingPairs>
  <TitlesOfParts>
    <vt:vector size="20" baseType="lpstr">
      <vt:lpstr>Arial</vt:lpstr>
      <vt:lpstr>Arial Narrow</vt:lpstr>
      <vt:lpstr>Calibri</vt:lpstr>
      <vt:lpstr>Calibri Light</vt:lpstr>
      <vt:lpstr>Walbaum Display</vt:lpstr>
      <vt:lpstr>Walbaum Display (corp)</vt:lpstr>
      <vt:lpstr>Thème Office</vt:lpstr>
      <vt:lpstr>Webscrapping Projet </vt:lpstr>
      <vt:lpstr>Sommaire</vt:lpstr>
      <vt:lpstr>I – Contexte et objectifs</vt:lpstr>
      <vt:lpstr>I – Contexte et objectifs – suite</vt:lpstr>
      <vt:lpstr>II – Extraction et préparation des données  1 – Webscrapping avec une API</vt:lpstr>
      <vt:lpstr>II – Extraction et préparation des données  2 – Webscrapping avec BeautifoulSoup</vt:lpstr>
      <vt:lpstr>II – Extraction et préparation des données  3 – Préparation des données</vt:lpstr>
      <vt:lpstr>III – Analyse de sentiment</vt:lpstr>
      <vt:lpstr>IV – Topic Modeling</vt:lpstr>
      <vt:lpstr>V – Interprétation des résultats  1 – Engouement des joueurs à la sortie du jeu et de chaque saison </vt:lpstr>
      <vt:lpstr>V – Interprétation des résultats  2 – Sentiment des joueurs face aux nouveautés</vt:lpstr>
      <vt:lpstr>V – Interprétation des résultats  Exemple de commentaires :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Webscrapping Projet </dc:title>
  <dc:creator>Maxime Boutin</dc:creator>
  <cp:lastModifiedBy>ryan ASSAAD</cp:lastModifiedBy>
  <cp:revision>1</cp:revision>
  <dcterms:created xsi:type="dcterms:W3CDTF">2022-12-26T10:49:30Z</dcterms:created>
  <dcterms:modified xsi:type="dcterms:W3CDTF">2023-01-11T14:05:11Z</dcterms:modified>
</cp:coreProperties>
</file>