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Raleway"/>
      <p:regular r:id="rId25"/>
      <p:bold r:id="rId26"/>
      <p:italic r:id="rId27"/>
      <p:boldItalic r:id="rId28"/>
    </p:embeddedFont>
    <p:embeddedFont>
      <p:font typeface="Poppins"/>
      <p:regular r:id="rId29"/>
      <p:bold r:id="rId30"/>
      <p:italic r:id="rId31"/>
      <p:boldItalic r:id="rId32"/>
    </p:embeddedFont>
    <p:embeddedFont>
      <p:font typeface="Livvic Medium"/>
      <p:regular r:id="rId33"/>
      <p:bold r:id="rId34"/>
      <p:italic r:id="rId35"/>
      <p:boldItalic r:id="rId36"/>
    </p:embeddedFont>
    <p:embeddedFont>
      <p:font typeface="Livvic"/>
      <p:regular r:id="rId37"/>
      <p:bold r:id="rId38"/>
      <p:italic r:id="rId39"/>
      <p:boldItalic r:id="rId40"/>
    </p:embeddedFont>
    <p:embeddedFont>
      <p:font typeface="Poppins Medium"/>
      <p:regular r:id="rId41"/>
      <p:bold r:id="rId42"/>
      <p:italic r:id="rId43"/>
      <p:boldItalic r:id="rId44"/>
    </p:embeddedFont>
    <p:embeddedFont>
      <p:font typeface="Poppins SemiBold"/>
      <p:regular r:id="rId45"/>
      <p:bold r:id="rId46"/>
      <p:italic r:id="rId47"/>
      <p:boldItalic r:id="rId4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Livvic-boldItalic.fntdata"/><Relationship Id="rId20" Type="http://schemas.openxmlformats.org/officeDocument/2006/relationships/slide" Target="slides/slide15.xml"/><Relationship Id="rId42" Type="http://schemas.openxmlformats.org/officeDocument/2006/relationships/font" Target="fonts/PoppinsMedium-bold.fntdata"/><Relationship Id="rId41" Type="http://schemas.openxmlformats.org/officeDocument/2006/relationships/font" Target="fonts/PoppinsMedium-regular.fntdata"/><Relationship Id="rId22" Type="http://schemas.openxmlformats.org/officeDocument/2006/relationships/slide" Target="slides/slide17.xml"/><Relationship Id="rId44" Type="http://schemas.openxmlformats.org/officeDocument/2006/relationships/font" Target="fonts/PoppinsMedium-boldItalic.fntdata"/><Relationship Id="rId21" Type="http://schemas.openxmlformats.org/officeDocument/2006/relationships/slide" Target="slides/slide16.xml"/><Relationship Id="rId43" Type="http://schemas.openxmlformats.org/officeDocument/2006/relationships/font" Target="fonts/PoppinsMedium-italic.fntdata"/><Relationship Id="rId24" Type="http://schemas.openxmlformats.org/officeDocument/2006/relationships/slide" Target="slides/slide19.xml"/><Relationship Id="rId46" Type="http://schemas.openxmlformats.org/officeDocument/2006/relationships/font" Target="fonts/PoppinsSemiBold-bold.fntdata"/><Relationship Id="rId23" Type="http://schemas.openxmlformats.org/officeDocument/2006/relationships/slide" Target="slides/slide18.xml"/><Relationship Id="rId45" Type="http://schemas.openxmlformats.org/officeDocument/2006/relationships/font" Target="fonts/PoppinsSemiBold-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aleway-bold.fntdata"/><Relationship Id="rId48" Type="http://schemas.openxmlformats.org/officeDocument/2006/relationships/font" Target="fonts/PoppinsSemiBold-boldItalic.fntdata"/><Relationship Id="rId25" Type="http://schemas.openxmlformats.org/officeDocument/2006/relationships/font" Target="fonts/Raleway-regular.fntdata"/><Relationship Id="rId47" Type="http://schemas.openxmlformats.org/officeDocument/2006/relationships/font" Target="fonts/PoppinsSemiBold-italic.fntdata"/><Relationship Id="rId28" Type="http://schemas.openxmlformats.org/officeDocument/2006/relationships/font" Target="fonts/Raleway-boldItalic.fntdata"/><Relationship Id="rId27" Type="http://schemas.openxmlformats.org/officeDocument/2006/relationships/font" Target="fonts/Raleway-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Poppins-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Poppins-italic.fntdata"/><Relationship Id="rId30" Type="http://schemas.openxmlformats.org/officeDocument/2006/relationships/font" Target="fonts/Poppins-bold.fntdata"/><Relationship Id="rId11" Type="http://schemas.openxmlformats.org/officeDocument/2006/relationships/slide" Target="slides/slide6.xml"/><Relationship Id="rId33" Type="http://schemas.openxmlformats.org/officeDocument/2006/relationships/font" Target="fonts/LivvicMedium-regular.fntdata"/><Relationship Id="rId10" Type="http://schemas.openxmlformats.org/officeDocument/2006/relationships/slide" Target="slides/slide5.xml"/><Relationship Id="rId32" Type="http://schemas.openxmlformats.org/officeDocument/2006/relationships/font" Target="fonts/Poppins-boldItalic.fntdata"/><Relationship Id="rId13" Type="http://schemas.openxmlformats.org/officeDocument/2006/relationships/slide" Target="slides/slide8.xml"/><Relationship Id="rId35" Type="http://schemas.openxmlformats.org/officeDocument/2006/relationships/font" Target="fonts/LivvicMedium-italic.fntdata"/><Relationship Id="rId12" Type="http://schemas.openxmlformats.org/officeDocument/2006/relationships/slide" Target="slides/slide7.xml"/><Relationship Id="rId34" Type="http://schemas.openxmlformats.org/officeDocument/2006/relationships/font" Target="fonts/LivvicMedium-bold.fntdata"/><Relationship Id="rId15" Type="http://schemas.openxmlformats.org/officeDocument/2006/relationships/slide" Target="slides/slide10.xml"/><Relationship Id="rId37" Type="http://schemas.openxmlformats.org/officeDocument/2006/relationships/font" Target="fonts/Livvic-regular.fntdata"/><Relationship Id="rId14" Type="http://schemas.openxmlformats.org/officeDocument/2006/relationships/slide" Target="slides/slide9.xml"/><Relationship Id="rId36" Type="http://schemas.openxmlformats.org/officeDocument/2006/relationships/font" Target="fonts/LivvicMedium-boldItalic.fntdata"/><Relationship Id="rId17" Type="http://schemas.openxmlformats.org/officeDocument/2006/relationships/slide" Target="slides/slide12.xml"/><Relationship Id="rId39" Type="http://schemas.openxmlformats.org/officeDocument/2006/relationships/font" Target="fonts/Livvic-italic.fntdata"/><Relationship Id="rId16" Type="http://schemas.openxmlformats.org/officeDocument/2006/relationships/slide" Target="slides/slide11.xml"/><Relationship Id="rId38" Type="http://schemas.openxmlformats.org/officeDocument/2006/relationships/font" Target="fonts/Livvic-bold.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2beb5e541f8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2beb5e541f8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e013acee29_0_6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e013acee29_0_6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2beb5e541f8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2beb5e541f8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db0f9523dd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db0f9523dd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2beb5e541f8_0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2beb5e541f8_0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e013acee29_0_2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e013acee29_0_2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2beb5e541f8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2beb5e541f8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2beb5e541f8_0_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2beb5e541f8_0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2beb5e541f8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2beb5e541f8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2beb5e541f8_2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2beb5e541f8_2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2beb5e541f8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2beb5e541f8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db0f9523dd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db0f9523dd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2beb5e541f8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2beb5e541f8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2beb5e541f8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2beb5e541f8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2beb5e541f8_2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2beb5e541f8_2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2beb5e541f8_2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2beb5e541f8_2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2beb5e541f8_2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2beb5e541f8_2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e013acee29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e013acee29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lnSpc>
                <a:spcPct val="115000"/>
              </a:lnSpc>
              <a:spcBef>
                <a:spcPts val="0"/>
              </a:spcBef>
              <a:spcAft>
                <a:spcPts val="0"/>
              </a:spcAft>
              <a:buClr>
                <a:schemeClr val="dk1"/>
              </a:buClr>
              <a:buSzPts val="1100"/>
              <a:buFont typeface="Arial"/>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p:nvPr/>
        </p:nvSpPr>
        <p:spPr>
          <a:xfrm>
            <a:off x="554469" y="4438606"/>
            <a:ext cx="331056" cy="330997"/>
          </a:xfrm>
          <a:custGeom>
            <a:rect b="b" l="l" r="r" t="t"/>
            <a:pathLst>
              <a:path extrusionOk="0" h="23817" w="23817">
                <a:moveTo>
                  <a:pt x="23817" y="0"/>
                </a:moveTo>
                <a:cubicBezTo>
                  <a:pt x="10662" y="0"/>
                  <a:pt x="0" y="10662"/>
                  <a:pt x="0" y="23817"/>
                </a:cubicBezTo>
                <a:lnTo>
                  <a:pt x="23817" y="23817"/>
                </a:lnTo>
                <a:lnTo>
                  <a:pt x="2381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 name="Google Shape;10;p2"/>
          <p:cNvGrpSpPr/>
          <p:nvPr/>
        </p:nvGrpSpPr>
        <p:grpSpPr>
          <a:xfrm>
            <a:off x="719100" y="539400"/>
            <a:ext cx="7705800" cy="4064700"/>
            <a:chOff x="719100" y="539400"/>
            <a:chExt cx="7705800" cy="4064700"/>
          </a:xfrm>
        </p:grpSpPr>
        <p:cxnSp>
          <p:nvCxnSpPr>
            <p:cNvPr id="11" name="Google Shape;11;p2"/>
            <p:cNvCxnSpPr/>
            <p:nvPr/>
          </p:nvCxnSpPr>
          <p:spPr>
            <a:xfrm>
              <a:off x="719100" y="539400"/>
              <a:ext cx="7705800" cy="0"/>
            </a:xfrm>
            <a:prstGeom prst="straightConnector1">
              <a:avLst/>
            </a:prstGeom>
            <a:noFill/>
            <a:ln cap="flat" cmpd="sng" w="9525">
              <a:solidFill>
                <a:schemeClr val="dk1"/>
              </a:solidFill>
              <a:prstDash val="solid"/>
              <a:round/>
              <a:headEnd len="med" w="med" type="none"/>
              <a:tailEnd len="med" w="med" type="none"/>
            </a:ln>
          </p:spPr>
        </p:cxnSp>
        <p:cxnSp>
          <p:nvCxnSpPr>
            <p:cNvPr id="12" name="Google Shape;12;p2"/>
            <p:cNvCxnSpPr/>
            <p:nvPr/>
          </p:nvCxnSpPr>
          <p:spPr>
            <a:xfrm>
              <a:off x="719100" y="4604100"/>
              <a:ext cx="7705800" cy="0"/>
            </a:xfrm>
            <a:prstGeom prst="straightConnector1">
              <a:avLst/>
            </a:prstGeom>
            <a:noFill/>
            <a:ln cap="flat" cmpd="sng" w="9525">
              <a:solidFill>
                <a:schemeClr val="dk1"/>
              </a:solidFill>
              <a:prstDash val="solid"/>
              <a:round/>
              <a:headEnd len="med" w="med" type="none"/>
              <a:tailEnd len="med" w="med" type="none"/>
            </a:ln>
          </p:spPr>
        </p:cxnSp>
      </p:grpSp>
      <p:sp>
        <p:nvSpPr>
          <p:cNvPr id="13" name="Google Shape;13;p2"/>
          <p:cNvSpPr txBox="1"/>
          <p:nvPr>
            <p:ph type="ctrTitle"/>
          </p:nvPr>
        </p:nvSpPr>
        <p:spPr>
          <a:xfrm>
            <a:off x="1120175" y="951399"/>
            <a:ext cx="5874300" cy="2556300"/>
          </a:xfrm>
          <a:prstGeom prst="rect">
            <a:avLst/>
          </a:prstGeom>
        </p:spPr>
        <p:txBody>
          <a:bodyPr anchorCtr="0" anchor="b" bIns="91425" lIns="91425" spcFirstLastPara="1" rIns="91425" wrap="square" tIns="91425">
            <a:noAutofit/>
          </a:bodyPr>
          <a:lstStyle>
            <a:lvl1pPr lvl="0" rtl="0" algn="l">
              <a:spcBef>
                <a:spcPts val="0"/>
              </a:spcBef>
              <a:spcAft>
                <a:spcPts val="0"/>
              </a:spcAft>
              <a:buSzPts val="8500"/>
              <a:buNone/>
              <a:defRPr sz="7200"/>
            </a:lvl1pPr>
            <a:lvl2pPr lvl="1" rtl="0" algn="ctr">
              <a:spcBef>
                <a:spcPts val="0"/>
              </a:spcBef>
              <a:spcAft>
                <a:spcPts val="0"/>
              </a:spcAft>
              <a:buSzPts val="8500"/>
              <a:buNone/>
              <a:defRPr sz="8500"/>
            </a:lvl2pPr>
            <a:lvl3pPr lvl="2" rtl="0" algn="ctr">
              <a:spcBef>
                <a:spcPts val="0"/>
              </a:spcBef>
              <a:spcAft>
                <a:spcPts val="0"/>
              </a:spcAft>
              <a:buSzPts val="8500"/>
              <a:buNone/>
              <a:defRPr sz="8500"/>
            </a:lvl3pPr>
            <a:lvl4pPr lvl="3" rtl="0" algn="ctr">
              <a:spcBef>
                <a:spcPts val="0"/>
              </a:spcBef>
              <a:spcAft>
                <a:spcPts val="0"/>
              </a:spcAft>
              <a:buSzPts val="8500"/>
              <a:buNone/>
              <a:defRPr sz="8500"/>
            </a:lvl4pPr>
            <a:lvl5pPr lvl="4" rtl="0" algn="ctr">
              <a:spcBef>
                <a:spcPts val="0"/>
              </a:spcBef>
              <a:spcAft>
                <a:spcPts val="0"/>
              </a:spcAft>
              <a:buSzPts val="8500"/>
              <a:buNone/>
              <a:defRPr sz="8500"/>
            </a:lvl5pPr>
            <a:lvl6pPr lvl="5" rtl="0" algn="ctr">
              <a:spcBef>
                <a:spcPts val="0"/>
              </a:spcBef>
              <a:spcAft>
                <a:spcPts val="0"/>
              </a:spcAft>
              <a:buSzPts val="8500"/>
              <a:buNone/>
              <a:defRPr sz="8500"/>
            </a:lvl6pPr>
            <a:lvl7pPr lvl="6" rtl="0" algn="ctr">
              <a:spcBef>
                <a:spcPts val="0"/>
              </a:spcBef>
              <a:spcAft>
                <a:spcPts val="0"/>
              </a:spcAft>
              <a:buSzPts val="8500"/>
              <a:buNone/>
              <a:defRPr sz="8500"/>
            </a:lvl7pPr>
            <a:lvl8pPr lvl="7" rtl="0" algn="ctr">
              <a:spcBef>
                <a:spcPts val="0"/>
              </a:spcBef>
              <a:spcAft>
                <a:spcPts val="0"/>
              </a:spcAft>
              <a:buSzPts val="8500"/>
              <a:buNone/>
              <a:defRPr sz="8500"/>
            </a:lvl8pPr>
            <a:lvl9pPr lvl="8" rtl="0" algn="ctr">
              <a:spcBef>
                <a:spcPts val="0"/>
              </a:spcBef>
              <a:spcAft>
                <a:spcPts val="0"/>
              </a:spcAft>
              <a:buSzPts val="8500"/>
              <a:buNone/>
              <a:defRPr sz="8500"/>
            </a:lvl9pPr>
          </a:lstStyle>
          <a:p/>
        </p:txBody>
      </p:sp>
      <p:sp>
        <p:nvSpPr>
          <p:cNvPr id="14" name="Google Shape;14;p2"/>
          <p:cNvSpPr txBox="1"/>
          <p:nvPr>
            <p:ph idx="1" type="subTitle"/>
          </p:nvPr>
        </p:nvSpPr>
        <p:spPr>
          <a:xfrm>
            <a:off x="1237375" y="3620702"/>
            <a:ext cx="3969300" cy="3258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sz="1400"/>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70" name="Shape 70"/>
        <p:cNvGrpSpPr/>
        <p:nvPr/>
      </p:nvGrpSpPr>
      <p:grpSpPr>
        <a:xfrm>
          <a:off x="0" y="0"/>
          <a:ext cx="0" cy="0"/>
          <a:chOff x="0" y="0"/>
          <a:chExt cx="0" cy="0"/>
        </a:xfrm>
      </p:grpSpPr>
      <p:sp>
        <p:nvSpPr>
          <p:cNvPr id="71" name="Google Shape;71;p11"/>
          <p:cNvSpPr/>
          <p:nvPr/>
        </p:nvSpPr>
        <p:spPr>
          <a:xfrm rot="-5400000">
            <a:off x="529251" y="381962"/>
            <a:ext cx="381489" cy="381489"/>
          </a:xfrm>
          <a:custGeom>
            <a:rect b="b" l="l" r="r" t="t"/>
            <a:pathLst>
              <a:path extrusionOk="0" h="23817" w="23817">
                <a:moveTo>
                  <a:pt x="23817" y="0"/>
                </a:moveTo>
                <a:cubicBezTo>
                  <a:pt x="10662" y="0"/>
                  <a:pt x="0" y="10662"/>
                  <a:pt x="0" y="23817"/>
                </a:cubicBezTo>
                <a:lnTo>
                  <a:pt x="23817" y="23817"/>
                </a:lnTo>
                <a:lnTo>
                  <a:pt x="2381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72" name="Google Shape;72;p11"/>
          <p:cNvSpPr txBox="1"/>
          <p:nvPr>
            <p:ph hasCustomPrompt="1" type="title"/>
          </p:nvPr>
        </p:nvSpPr>
        <p:spPr>
          <a:xfrm>
            <a:off x="720000" y="1721075"/>
            <a:ext cx="5253000" cy="1372200"/>
          </a:xfrm>
          <a:prstGeom prst="rect">
            <a:avLst/>
          </a:prstGeom>
        </p:spPr>
        <p:txBody>
          <a:bodyPr anchorCtr="0" anchor="b" bIns="91425" lIns="91425" spcFirstLastPara="1" rIns="91425" wrap="square" tIns="91425">
            <a:noAutofit/>
          </a:bodyPr>
          <a:lstStyle>
            <a:lvl1pPr lvl="0" algn="ctr">
              <a:spcBef>
                <a:spcPts val="0"/>
              </a:spcBef>
              <a:spcAft>
                <a:spcPts val="0"/>
              </a:spcAft>
              <a:buSzPts val="10000"/>
              <a:buNone/>
              <a:defRPr sz="7200"/>
            </a:lvl1pPr>
            <a:lvl2pPr lvl="1" algn="ctr">
              <a:spcBef>
                <a:spcPts val="0"/>
              </a:spcBef>
              <a:spcAft>
                <a:spcPts val="0"/>
              </a:spcAft>
              <a:buSzPts val="10000"/>
              <a:buNone/>
              <a:defRPr sz="10000"/>
            </a:lvl2pPr>
            <a:lvl3pPr lvl="2" algn="ctr">
              <a:spcBef>
                <a:spcPts val="0"/>
              </a:spcBef>
              <a:spcAft>
                <a:spcPts val="0"/>
              </a:spcAft>
              <a:buSzPts val="10000"/>
              <a:buNone/>
              <a:defRPr sz="10000"/>
            </a:lvl3pPr>
            <a:lvl4pPr lvl="3" algn="ctr">
              <a:spcBef>
                <a:spcPts val="0"/>
              </a:spcBef>
              <a:spcAft>
                <a:spcPts val="0"/>
              </a:spcAft>
              <a:buSzPts val="10000"/>
              <a:buNone/>
              <a:defRPr sz="10000"/>
            </a:lvl4pPr>
            <a:lvl5pPr lvl="4" algn="ctr">
              <a:spcBef>
                <a:spcPts val="0"/>
              </a:spcBef>
              <a:spcAft>
                <a:spcPts val="0"/>
              </a:spcAft>
              <a:buSzPts val="10000"/>
              <a:buNone/>
              <a:defRPr sz="10000"/>
            </a:lvl5pPr>
            <a:lvl6pPr lvl="5" algn="ctr">
              <a:spcBef>
                <a:spcPts val="0"/>
              </a:spcBef>
              <a:spcAft>
                <a:spcPts val="0"/>
              </a:spcAft>
              <a:buSzPts val="10000"/>
              <a:buNone/>
              <a:defRPr sz="10000"/>
            </a:lvl6pPr>
            <a:lvl7pPr lvl="6" algn="ctr">
              <a:spcBef>
                <a:spcPts val="0"/>
              </a:spcBef>
              <a:spcAft>
                <a:spcPts val="0"/>
              </a:spcAft>
              <a:buSzPts val="10000"/>
              <a:buNone/>
              <a:defRPr sz="10000"/>
            </a:lvl7pPr>
            <a:lvl8pPr lvl="7" algn="ctr">
              <a:spcBef>
                <a:spcPts val="0"/>
              </a:spcBef>
              <a:spcAft>
                <a:spcPts val="0"/>
              </a:spcAft>
              <a:buSzPts val="10000"/>
              <a:buNone/>
              <a:defRPr sz="10000"/>
            </a:lvl8pPr>
            <a:lvl9pPr lvl="8" algn="ctr">
              <a:spcBef>
                <a:spcPts val="0"/>
              </a:spcBef>
              <a:spcAft>
                <a:spcPts val="0"/>
              </a:spcAft>
              <a:buSzPts val="10000"/>
              <a:buNone/>
              <a:defRPr sz="10000"/>
            </a:lvl9pPr>
          </a:lstStyle>
          <a:p>
            <a:r>
              <a:t>xx%</a:t>
            </a:r>
          </a:p>
        </p:txBody>
      </p:sp>
      <p:sp>
        <p:nvSpPr>
          <p:cNvPr id="73" name="Google Shape;73;p11"/>
          <p:cNvSpPr txBox="1"/>
          <p:nvPr>
            <p:ph idx="1" type="subTitle"/>
          </p:nvPr>
        </p:nvSpPr>
        <p:spPr>
          <a:xfrm>
            <a:off x="720000" y="3093325"/>
            <a:ext cx="5253000" cy="3291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algn="ctr">
              <a:spcBef>
                <a:spcPts val="0"/>
              </a:spcBef>
              <a:spcAft>
                <a:spcPts val="0"/>
              </a:spcAft>
              <a:buSzPts val="1200"/>
              <a:buNone/>
              <a:defRPr sz="1400"/>
            </a:lvl1pPr>
            <a:lvl2pPr lvl="1" algn="ctr">
              <a:spcBef>
                <a:spcPts val="0"/>
              </a:spcBef>
              <a:spcAft>
                <a:spcPts val="0"/>
              </a:spcAft>
              <a:buSzPts val="1200"/>
              <a:buNone/>
              <a:defRPr/>
            </a:lvl2pPr>
            <a:lvl3pPr lvl="2" algn="ctr">
              <a:spcBef>
                <a:spcPts val="0"/>
              </a:spcBef>
              <a:spcAft>
                <a:spcPts val="0"/>
              </a:spcAft>
              <a:buSzPts val="1200"/>
              <a:buNone/>
              <a:defRPr/>
            </a:lvl3pPr>
            <a:lvl4pPr lvl="3" algn="ctr">
              <a:spcBef>
                <a:spcPts val="0"/>
              </a:spcBef>
              <a:spcAft>
                <a:spcPts val="0"/>
              </a:spcAft>
              <a:buSzPts val="1200"/>
              <a:buNone/>
              <a:defRPr/>
            </a:lvl4pPr>
            <a:lvl5pPr lvl="4" algn="ctr">
              <a:spcBef>
                <a:spcPts val="0"/>
              </a:spcBef>
              <a:spcAft>
                <a:spcPts val="0"/>
              </a:spcAft>
              <a:buSzPts val="1200"/>
              <a:buNone/>
              <a:defRPr/>
            </a:lvl5pPr>
            <a:lvl6pPr lvl="5" algn="ctr">
              <a:spcBef>
                <a:spcPts val="0"/>
              </a:spcBef>
              <a:spcAft>
                <a:spcPts val="0"/>
              </a:spcAft>
              <a:buSzPts val="1200"/>
              <a:buNone/>
              <a:defRPr/>
            </a:lvl6pPr>
            <a:lvl7pPr lvl="6" algn="ctr">
              <a:spcBef>
                <a:spcPts val="0"/>
              </a:spcBef>
              <a:spcAft>
                <a:spcPts val="0"/>
              </a:spcAft>
              <a:buSzPts val="1200"/>
              <a:buNone/>
              <a:defRPr/>
            </a:lvl7pPr>
            <a:lvl8pPr lvl="7" algn="ctr">
              <a:spcBef>
                <a:spcPts val="0"/>
              </a:spcBef>
              <a:spcAft>
                <a:spcPts val="0"/>
              </a:spcAft>
              <a:buSzPts val="1200"/>
              <a:buNone/>
              <a:defRPr/>
            </a:lvl8pPr>
            <a:lvl9pPr lvl="8" algn="ctr">
              <a:spcBef>
                <a:spcPts val="0"/>
              </a:spcBef>
              <a:spcAft>
                <a:spcPts val="0"/>
              </a:spcAft>
              <a:buSzPts val="1200"/>
              <a:buNone/>
              <a:defRPr/>
            </a:lvl9pPr>
          </a:lstStyle>
          <a:p/>
        </p:txBody>
      </p:sp>
      <p:grpSp>
        <p:nvGrpSpPr>
          <p:cNvPr id="74" name="Google Shape;74;p11"/>
          <p:cNvGrpSpPr/>
          <p:nvPr/>
        </p:nvGrpSpPr>
        <p:grpSpPr>
          <a:xfrm>
            <a:off x="719100" y="539400"/>
            <a:ext cx="7705800" cy="4064700"/>
            <a:chOff x="719100" y="539400"/>
            <a:chExt cx="7705800" cy="4064700"/>
          </a:xfrm>
        </p:grpSpPr>
        <p:cxnSp>
          <p:nvCxnSpPr>
            <p:cNvPr id="75" name="Google Shape;75;p11"/>
            <p:cNvCxnSpPr/>
            <p:nvPr/>
          </p:nvCxnSpPr>
          <p:spPr>
            <a:xfrm>
              <a:off x="719100" y="539400"/>
              <a:ext cx="7705800" cy="0"/>
            </a:xfrm>
            <a:prstGeom prst="straightConnector1">
              <a:avLst/>
            </a:prstGeom>
            <a:noFill/>
            <a:ln cap="flat" cmpd="sng" w="9525">
              <a:solidFill>
                <a:schemeClr val="dk1"/>
              </a:solidFill>
              <a:prstDash val="solid"/>
              <a:round/>
              <a:headEnd len="med" w="med" type="none"/>
              <a:tailEnd len="med" w="med" type="none"/>
            </a:ln>
          </p:spPr>
        </p:cxnSp>
        <p:cxnSp>
          <p:nvCxnSpPr>
            <p:cNvPr id="76" name="Google Shape;76;p11"/>
            <p:cNvCxnSpPr/>
            <p:nvPr/>
          </p:nvCxnSpPr>
          <p:spPr>
            <a:xfrm>
              <a:off x="719100" y="4604100"/>
              <a:ext cx="7705800" cy="0"/>
            </a:xfrm>
            <a:prstGeom prst="straightConnector1">
              <a:avLst/>
            </a:prstGeom>
            <a:noFill/>
            <a:ln cap="flat" cmpd="sng" w="9525">
              <a:solidFill>
                <a:schemeClr val="dk1"/>
              </a:solidFill>
              <a:prstDash val="solid"/>
              <a:round/>
              <a:headEnd len="med" w="med" type="none"/>
              <a:tailEnd len="med" w="med" type="none"/>
            </a:ln>
          </p:spPr>
        </p:cxnSp>
      </p:grpSp>
      <p:grpSp>
        <p:nvGrpSpPr>
          <p:cNvPr id="77" name="Google Shape;77;p11"/>
          <p:cNvGrpSpPr/>
          <p:nvPr/>
        </p:nvGrpSpPr>
        <p:grpSpPr>
          <a:xfrm flipH="1" rot="-5400000">
            <a:off x="6513141" y="2883266"/>
            <a:ext cx="1743359" cy="2853115"/>
            <a:chOff x="7400641" y="0"/>
            <a:chExt cx="1743359" cy="2853115"/>
          </a:xfrm>
        </p:grpSpPr>
        <p:sp>
          <p:nvSpPr>
            <p:cNvPr id="78" name="Google Shape;78;p11"/>
            <p:cNvSpPr/>
            <p:nvPr/>
          </p:nvSpPr>
          <p:spPr>
            <a:xfrm rot="5400000">
              <a:off x="7400641" y="1109756"/>
              <a:ext cx="1743359" cy="1743359"/>
            </a:xfrm>
            <a:custGeom>
              <a:rect b="b" l="l" r="r" t="t"/>
              <a:pathLst>
                <a:path extrusionOk="0" h="23818" w="23818">
                  <a:moveTo>
                    <a:pt x="0" y="1"/>
                  </a:moveTo>
                  <a:lnTo>
                    <a:pt x="0" y="23817"/>
                  </a:lnTo>
                  <a:cubicBezTo>
                    <a:pt x="13155" y="23817"/>
                    <a:pt x="23817" y="13155"/>
                    <a:pt x="23817" y="1"/>
                  </a:cubicBezTo>
                  <a:close/>
                </a:path>
              </a:pathLst>
            </a:custGeom>
            <a:gradFill>
              <a:gsLst>
                <a:gs pos="0">
                  <a:srgbClr val="174B67">
                    <a:alpha val="34901"/>
                  </a:srgbClr>
                </a:gs>
                <a:gs pos="100000">
                  <a:srgbClr val="174B67">
                    <a:alpha val="5882"/>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1"/>
            <p:cNvSpPr/>
            <p:nvPr/>
          </p:nvSpPr>
          <p:spPr>
            <a:xfrm rot="5400000">
              <a:off x="8034154" y="1109707"/>
              <a:ext cx="1109800" cy="1109893"/>
            </a:xfrm>
            <a:custGeom>
              <a:rect b="b" l="l" r="r" t="t"/>
              <a:pathLst>
                <a:path extrusionOk="0" h="11910" w="11909">
                  <a:moveTo>
                    <a:pt x="0" y="1"/>
                  </a:moveTo>
                  <a:lnTo>
                    <a:pt x="0" y="11909"/>
                  </a:lnTo>
                  <a:cubicBezTo>
                    <a:pt x="6581" y="11909"/>
                    <a:pt x="11909" y="6581"/>
                    <a:pt x="11909" y="1"/>
                  </a:cubicBezTo>
                  <a:close/>
                </a:path>
              </a:pathLst>
            </a:custGeom>
            <a:gradFill>
              <a:gsLst>
                <a:gs pos="0">
                  <a:srgbClr val="174B67">
                    <a:alpha val="14901"/>
                    <a:alpha val="15000"/>
                  </a:srgbClr>
                </a:gs>
                <a:gs pos="100000">
                  <a:srgbClr val="174B67">
                    <a:alpha val="30196"/>
                    <a:alpha val="15000"/>
                  </a:srgbClr>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1"/>
            <p:cNvSpPr/>
            <p:nvPr/>
          </p:nvSpPr>
          <p:spPr>
            <a:xfrm rot="5400000">
              <a:off x="8034154" y="-47"/>
              <a:ext cx="1109800" cy="1109893"/>
            </a:xfrm>
            <a:custGeom>
              <a:rect b="b" l="l" r="r" t="t"/>
              <a:pathLst>
                <a:path extrusionOk="0" h="11910" w="11909">
                  <a:moveTo>
                    <a:pt x="0" y="1"/>
                  </a:moveTo>
                  <a:cubicBezTo>
                    <a:pt x="0" y="6581"/>
                    <a:pt x="5334" y="11909"/>
                    <a:pt x="11908" y="11909"/>
                  </a:cubicBezTo>
                  <a:lnTo>
                    <a:pt x="11908" y="1"/>
                  </a:lnTo>
                  <a:close/>
                </a:path>
              </a:pathLst>
            </a:custGeom>
            <a:gradFill>
              <a:gsLst>
                <a:gs pos="0">
                  <a:srgbClr val="293F5D">
                    <a:alpha val="20000"/>
                  </a:srgbClr>
                </a:gs>
                <a:gs pos="100000">
                  <a:srgbClr val="4B4F73">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1"/>
        </a:solidFill>
      </p:bgPr>
    </p:bg>
    <p:spTree>
      <p:nvGrpSpPr>
        <p:cNvPr id="81" name="Shape 81"/>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82" name="Shape 82"/>
        <p:cNvGrpSpPr/>
        <p:nvPr/>
      </p:nvGrpSpPr>
      <p:grpSpPr>
        <a:xfrm>
          <a:off x="0" y="0"/>
          <a:ext cx="0" cy="0"/>
          <a:chOff x="0" y="0"/>
          <a:chExt cx="0" cy="0"/>
        </a:xfrm>
      </p:grpSpPr>
      <p:sp>
        <p:nvSpPr>
          <p:cNvPr id="83" name="Google Shape;83;p13"/>
          <p:cNvSpPr/>
          <p:nvPr/>
        </p:nvSpPr>
        <p:spPr>
          <a:xfrm>
            <a:off x="8233251" y="4413362"/>
            <a:ext cx="381489" cy="381489"/>
          </a:xfrm>
          <a:custGeom>
            <a:rect b="b" l="l" r="r" t="t"/>
            <a:pathLst>
              <a:path extrusionOk="0" h="23817" w="23817">
                <a:moveTo>
                  <a:pt x="23817" y="0"/>
                </a:moveTo>
                <a:cubicBezTo>
                  <a:pt x="10662" y="0"/>
                  <a:pt x="0" y="10662"/>
                  <a:pt x="0" y="23817"/>
                </a:cubicBezTo>
                <a:lnTo>
                  <a:pt x="23817" y="23817"/>
                </a:lnTo>
                <a:lnTo>
                  <a:pt x="2381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4" name="Google Shape;84;p13"/>
          <p:cNvGrpSpPr/>
          <p:nvPr/>
        </p:nvGrpSpPr>
        <p:grpSpPr>
          <a:xfrm>
            <a:off x="719100" y="539400"/>
            <a:ext cx="7705800" cy="4064700"/>
            <a:chOff x="719100" y="539400"/>
            <a:chExt cx="7705800" cy="4064700"/>
          </a:xfrm>
        </p:grpSpPr>
        <p:cxnSp>
          <p:nvCxnSpPr>
            <p:cNvPr id="85" name="Google Shape;85;p13"/>
            <p:cNvCxnSpPr/>
            <p:nvPr/>
          </p:nvCxnSpPr>
          <p:spPr>
            <a:xfrm>
              <a:off x="719100" y="539400"/>
              <a:ext cx="7705800" cy="0"/>
            </a:xfrm>
            <a:prstGeom prst="straightConnector1">
              <a:avLst/>
            </a:prstGeom>
            <a:noFill/>
            <a:ln cap="flat" cmpd="sng" w="9525">
              <a:solidFill>
                <a:schemeClr val="dk1"/>
              </a:solidFill>
              <a:prstDash val="solid"/>
              <a:round/>
              <a:headEnd len="med" w="med" type="none"/>
              <a:tailEnd len="med" w="med" type="none"/>
            </a:ln>
          </p:spPr>
        </p:cxnSp>
        <p:cxnSp>
          <p:nvCxnSpPr>
            <p:cNvPr id="86" name="Google Shape;86;p13"/>
            <p:cNvCxnSpPr/>
            <p:nvPr/>
          </p:nvCxnSpPr>
          <p:spPr>
            <a:xfrm>
              <a:off x="719100" y="4604100"/>
              <a:ext cx="7705800" cy="0"/>
            </a:xfrm>
            <a:prstGeom prst="straightConnector1">
              <a:avLst/>
            </a:prstGeom>
            <a:noFill/>
            <a:ln cap="flat" cmpd="sng" w="9525">
              <a:solidFill>
                <a:schemeClr val="dk1"/>
              </a:solidFill>
              <a:prstDash val="solid"/>
              <a:round/>
              <a:headEnd len="med" w="med" type="none"/>
              <a:tailEnd len="med" w="med" type="none"/>
            </a:ln>
          </p:spPr>
        </p:cxnSp>
      </p:grpSp>
      <p:sp>
        <p:nvSpPr>
          <p:cNvPr id="87" name="Google Shape;87;p13"/>
          <p:cNvSpPr txBox="1"/>
          <p:nvPr>
            <p:ph type="title"/>
          </p:nvPr>
        </p:nvSpPr>
        <p:spPr>
          <a:xfrm>
            <a:off x="720000" y="539400"/>
            <a:ext cx="7704000" cy="5178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88" name="Google Shape;88;p13"/>
          <p:cNvSpPr txBox="1"/>
          <p:nvPr>
            <p:ph idx="2" type="title"/>
          </p:nvPr>
        </p:nvSpPr>
        <p:spPr>
          <a:xfrm>
            <a:off x="853112" y="2164725"/>
            <a:ext cx="3292800" cy="396000"/>
          </a:xfrm>
          <a:prstGeom prst="rect">
            <a:avLst/>
          </a:prstGeom>
        </p:spPr>
        <p:txBody>
          <a:bodyPr anchorCtr="0" anchor="b" bIns="91425" lIns="91425" spcFirstLastPara="1" rIns="91425" wrap="square" tIns="91425">
            <a:noAutofit/>
          </a:bodyPr>
          <a:lstStyle>
            <a:lvl1pPr lvl="0" rtl="0" algn="l">
              <a:spcBef>
                <a:spcPts val="0"/>
              </a:spcBef>
              <a:spcAft>
                <a:spcPts val="0"/>
              </a:spcAft>
              <a:buSzPts val="3000"/>
              <a:buNone/>
              <a:defRPr b="0" sz="1800">
                <a:latin typeface="Poppins SemiBold"/>
                <a:ea typeface="Poppins SemiBold"/>
                <a:cs typeface="Poppins SemiBold"/>
                <a:sym typeface="Poppins SemiBold"/>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
        <p:nvSpPr>
          <p:cNvPr id="89" name="Google Shape;89;p13"/>
          <p:cNvSpPr txBox="1"/>
          <p:nvPr>
            <p:ph idx="3" type="title"/>
          </p:nvPr>
        </p:nvSpPr>
        <p:spPr>
          <a:xfrm>
            <a:off x="4999514" y="2164725"/>
            <a:ext cx="3292800" cy="396000"/>
          </a:xfrm>
          <a:prstGeom prst="rect">
            <a:avLst/>
          </a:prstGeom>
        </p:spPr>
        <p:txBody>
          <a:bodyPr anchorCtr="0" anchor="b" bIns="91425" lIns="91425" spcFirstLastPara="1" rIns="91425" wrap="square" tIns="91425">
            <a:noAutofit/>
          </a:bodyPr>
          <a:lstStyle>
            <a:lvl1pPr lvl="0" rtl="0" algn="l">
              <a:spcBef>
                <a:spcPts val="0"/>
              </a:spcBef>
              <a:spcAft>
                <a:spcPts val="0"/>
              </a:spcAft>
              <a:buSzPts val="3000"/>
              <a:buNone/>
              <a:defRPr b="0" sz="1800">
                <a:latin typeface="Poppins SemiBold"/>
                <a:ea typeface="Poppins SemiBold"/>
                <a:cs typeface="Poppins SemiBold"/>
                <a:sym typeface="Poppins SemiBold"/>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
        <p:nvSpPr>
          <p:cNvPr id="90" name="Google Shape;90;p13"/>
          <p:cNvSpPr txBox="1"/>
          <p:nvPr>
            <p:ph idx="1" type="subTitle"/>
          </p:nvPr>
        </p:nvSpPr>
        <p:spPr>
          <a:xfrm>
            <a:off x="853112" y="2484449"/>
            <a:ext cx="3292800" cy="345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spcBef>
                <a:spcPts val="0"/>
              </a:spcBef>
              <a:spcAft>
                <a:spcPts val="0"/>
              </a:spcAft>
              <a:buSzPts val="1200"/>
              <a:buNone/>
              <a:defRPr/>
            </a:lvl2pPr>
            <a:lvl3pPr lvl="2" rtl="0" algn="ctr">
              <a:spcBef>
                <a:spcPts val="0"/>
              </a:spcBef>
              <a:spcAft>
                <a:spcPts val="0"/>
              </a:spcAft>
              <a:buSzPts val="1200"/>
              <a:buNone/>
              <a:defRPr/>
            </a:lvl3pPr>
            <a:lvl4pPr lvl="3" rtl="0" algn="ctr">
              <a:spcBef>
                <a:spcPts val="0"/>
              </a:spcBef>
              <a:spcAft>
                <a:spcPts val="0"/>
              </a:spcAft>
              <a:buSzPts val="1200"/>
              <a:buNone/>
              <a:defRPr/>
            </a:lvl4pPr>
            <a:lvl5pPr lvl="4" rtl="0" algn="ctr">
              <a:spcBef>
                <a:spcPts val="0"/>
              </a:spcBef>
              <a:spcAft>
                <a:spcPts val="0"/>
              </a:spcAft>
              <a:buSzPts val="1200"/>
              <a:buNone/>
              <a:defRPr/>
            </a:lvl5pPr>
            <a:lvl6pPr lvl="5" rtl="0" algn="ctr">
              <a:spcBef>
                <a:spcPts val="0"/>
              </a:spcBef>
              <a:spcAft>
                <a:spcPts val="0"/>
              </a:spcAft>
              <a:buSzPts val="1200"/>
              <a:buNone/>
              <a:defRPr/>
            </a:lvl6pPr>
            <a:lvl7pPr lvl="6" rtl="0" algn="ctr">
              <a:spcBef>
                <a:spcPts val="0"/>
              </a:spcBef>
              <a:spcAft>
                <a:spcPts val="0"/>
              </a:spcAft>
              <a:buSzPts val="1200"/>
              <a:buNone/>
              <a:defRPr/>
            </a:lvl7pPr>
            <a:lvl8pPr lvl="7" rtl="0" algn="ctr">
              <a:spcBef>
                <a:spcPts val="0"/>
              </a:spcBef>
              <a:spcAft>
                <a:spcPts val="0"/>
              </a:spcAft>
              <a:buSzPts val="1200"/>
              <a:buNone/>
              <a:defRPr/>
            </a:lvl8pPr>
            <a:lvl9pPr lvl="8" rtl="0" algn="ctr">
              <a:spcBef>
                <a:spcPts val="0"/>
              </a:spcBef>
              <a:spcAft>
                <a:spcPts val="0"/>
              </a:spcAft>
              <a:buSzPts val="1200"/>
              <a:buNone/>
              <a:defRPr/>
            </a:lvl9pPr>
          </a:lstStyle>
          <a:p/>
        </p:txBody>
      </p:sp>
      <p:sp>
        <p:nvSpPr>
          <p:cNvPr id="91" name="Google Shape;91;p13"/>
          <p:cNvSpPr txBox="1"/>
          <p:nvPr>
            <p:ph idx="4" type="subTitle"/>
          </p:nvPr>
        </p:nvSpPr>
        <p:spPr>
          <a:xfrm>
            <a:off x="4999514" y="2484474"/>
            <a:ext cx="3292800" cy="345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spcBef>
                <a:spcPts val="0"/>
              </a:spcBef>
              <a:spcAft>
                <a:spcPts val="0"/>
              </a:spcAft>
              <a:buSzPts val="1200"/>
              <a:buNone/>
              <a:defRPr/>
            </a:lvl2pPr>
            <a:lvl3pPr lvl="2" rtl="0" algn="ctr">
              <a:spcBef>
                <a:spcPts val="0"/>
              </a:spcBef>
              <a:spcAft>
                <a:spcPts val="0"/>
              </a:spcAft>
              <a:buSzPts val="1200"/>
              <a:buNone/>
              <a:defRPr/>
            </a:lvl3pPr>
            <a:lvl4pPr lvl="3" rtl="0" algn="ctr">
              <a:spcBef>
                <a:spcPts val="0"/>
              </a:spcBef>
              <a:spcAft>
                <a:spcPts val="0"/>
              </a:spcAft>
              <a:buSzPts val="1200"/>
              <a:buNone/>
              <a:defRPr/>
            </a:lvl4pPr>
            <a:lvl5pPr lvl="4" rtl="0" algn="ctr">
              <a:spcBef>
                <a:spcPts val="0"/>
              </a:spcBef>
              <a:spcAft>
                <a:spcPts val="0"/>
              </a:spcAft>
              <a:buSzPts val="1200"/>
              <a:buNone/>
              <a:defRPr/>
            </a:lvl5pPr>
            <a:lvl6pPr lvl="5" rtl="0" algn="ctr">
              <a:spcBef>
                <a:spcPts val="0"/>
              </a:spcBef>
              <a:spcAft>
                <a:spcPts val="0"/>
              </a:spcAft>
              <a:buSzPts val="1200"/>
              <a:buNone/>
              <a:defRPr/>
            </a:lvl6pPr>
            <a:lvl7pPr lvl="6" rtl="0" algn="ctr">
              <a:spcBef>
                <a:spcPts val="0"/>
              </a:spcBef>
              <a:spcAft>
                <a:spcPts val="0"/>
              </a:spcAft>
              <a:buSzPts val="1200"/>
              <a:buNone/>
              <a:defRPr/>
            </a:lvl7pPr>
            <a:lvl8pPr lvl="7" rtl="0" algn="ctr">
              <a:spcBef>
                <a:spcPts val="0"/>
              </a:spcBef>
              <a:spcAft>
                <a:spcPts val="0"/>
              </a:spcAft>
              <a:buSzPts val="1200"/>
              <a:buNone/>
              <a:defRPr/>
            </a:lvl8pPr>
            <a:lvl9pPr lvl="8" rtl="0" algn="ctr">
              <a:spcBef>
                <a:spcPts val="0"/>
              </a:spcBef>
              <a:spcAft>
                <a:spcPts val="0"/>
              </a:spcAft>
              <a:buSzPts val="1200"/>
              <a:buNone/>
              <a:defRPr/>
            </a:lvl9pPr>
          </a:lstStyle>
          <a:p/>
        </p:txBody>
      </p:sp>
      <p:sp>
        <p:nvSpPr>
          <p:cNvPr id="92" name="Google Shape;92;p13"/>
          <p:cNvSpPr txBox="1"/>
          <p:nvPr>
            <p:ph idx="5" type="title"/>
          </p:nvPr>
        </p:nvSpPr>
        <p:spPr>
          <a:xfrm>
            <a:off x="851688" y="3726225"/>
            <a:ext cx="3292800" cy="396000"/>
          </a:xfrm>
          <a:prstGeom prst="rect">
            <a:avLst/>
          </a:prstGeom>
        </p:spPr>
        <p:txBody>
          <a:bodyPr anchorCtr="0" anchor="b" bIns="91425" lIns="91425" spcFirstLastPara="1" rIns="91425" wrap="square" tIns="91425">
            <a:noAutofit/>
          </a:bodyPr>
          <a:lstStyle>
            <a:lvl1pPr lvl="0" rtl="0" algn="l">
              <a:spcBef>
                <a:spcPts val="0"/>
              </a:spcBef>
              <a:spcAft>
                <a:spcPts val="0"/>
              </a:spcAft>
              <a:buSzPts val="3000"/>
              <a:buNone/>
              <a:defRPr b="0" sz="1800">
                <a:latin typeface="Poppins SemiBold"/>
                <a:ea typeface="Poppins SemiBold"/>
                <a:cs typeface="Poppins SemiBold"/>
                <a:sym typeface="Poppins SemiBold"/>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
        <p:nvSpPr>
          <p:cNvPr id="93" name="Google Shape;93;p13"/>
          <p:cNvSpPr txBox="1"/>
          <p:nvPr>
            <p:ph idx="6" type="title"/>
          </p:nvPr>
        </p:nvSpPr>
        <p:spPr>
          <a:xfrm>
            <a:off x="4998111" y="3726225"/>
            <a:ext cx="3292800" cy="396000"/>
          </a:xfrm>
          <a:prstGeom prst="rect">
            <a:avLst/>
          </a:prstGeom>
        </p:spPr>
        <p:txBody>
          <a:bodyPr anchorCtr="0" anchor="b" bIns="91425" lIns="91425" spcFirstLastPara="1" rIns="91425" wrap="square" tIns="91425">
            <a:noAutofit/>
          </a:bodyPr>
          <a:lstStyle>
            <a:lvl1pPr lvl="0" rtl="0" algn="l">
              <a:spcBef>
                <a:spcPts val="0"/>
              </a:spcBef>
              <a:spcAft>
                <a:spcPts val="0"/>
              </a:spcAft>
              <a:buSzPts val="3000"/>
              <a:buNone/>
              <a:defRPr b="0" sz="1800">
                <a:latin typeface="Poppins SemiBold"/>
                <a:ea typeface="Poppins SemiBold"/>
                <a:cs typeface="Poppins SemiBold"/>
                <a:sym typeface="Poppins SemiBold"/>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
        <p:nvSpPr>
          <p:cNvPr id="94" name="Google Shape;94;p13"/>
          <p:cNvSpPr txBox="1"/>
          <p:nvPr>
            <p:ph idx="7" type="subTitle"/>
          </p:nvPr>
        </p:nvSpPr>
        <p:spPr>
          <a:xfrm>
            <a:off x="851726" y="4045999"/>
            <a:ext cx="3292800" cy="345300"/>
          </a:xfrm>
          <a:prstGeom prst="rect">
            <a:avLst/>
          </a:prstGeom>
        </p:spPr>
        <p:txBody>
          <a:bodyPr anchorCtr="0" anchor="t" bIns="91425" lIns="91425" spcFirstLastPara="1" rIns="91425" wrap="square" tIns="91425">
            <a:noAutofit/>
          </a:bodyPr>
          <a:lstStyle>
            <a:lvl1pPr lvl="0" rtl="0">
              <a:spcBef>
                <a:spcPts val="0"/>
              </a:spcBef>
              <a:spcAft>
                <a:spcPts val="0"/>
              </a:spcAft>
              <a:buSzPts val="1200"/>
              <a:buNone/>
              <a:defRPr/>
            </a:lvl1pPr>
            <a:lvl2pPr lvl="1" rtl="0" algn="ctr">
              <a:spcBef>
                <a:spcPts val="0"/>
              </a:spcBef>
              <a:spcAft>
                <a:spcPts val="0"/>
              </a:spcAft>
              <a:buSzPts val="1200"/>
              <a:buNone/>
              <a:defRPr/>
            </a:lvl2pPr>
            <a:lvl3pPr lvl="2" rtl="0" algn="ctr">
              <a:spcBef>
                <a:spcPts val="0"/>
              </a:spcBef>
              <a:spcAft>
                <a:spcPts val="0"/>
              </a:spcAft>
              <a:buSzPts val="1200"/>
              <a:buNone/>
              <a:defRPr/>
            </a:lvl3pPr>
            <a:lvl4pPr lvl="3" rtl="0" algn="ctr">
              <a:spcBef>
                <a:spcPts val="0"/>
              </a:spcBef>
              <a:spcAft>
                <a:spcPts val="0"/>
              </a:spcAft>
              <a:buSzPts val="1200"/>
              <a:buNone/>
              <a:defRPr/>
            </a:lvl4pPr>
            <a:lvl5pPr lvl="4" rtl="0" algn="ctr">
              <a:spcBef>
                <a:spcPts val="0"/>
              </a:spcBef>
              <a:spcAft>
                <a:spcPts val="0"/>
              </a:spcAft>
              <a:buSzPts val="1200"/>
              <a:buNone/>
              <a:defRPr/>
            </a:lvl5pPr>
            <a:lvl6pPr lvl="5" rtl="0" algn="ctr">
              <a:spcBef>
                <a:spcPts val="0"/>
              </a:spcBef>
              <a:spcAft>
                <a:spcPts val="0"/>
              </a:spcAft>
              <a:buSzPts val="1200"/>
              <a:buNone/>
              <a:defRPr/>
            </a:lvl6pPr>
            <a:lvl7pPr lvl="6" rtl="0" algn="ctr">
              <a:spcBef>
                <a:spcPts val="0"/>
              </a:spcBef>
              <a:spcAft>
                <a:spcPts val="0"/>
              </a:spcAft>
              <a:buSzPts val="1200"/>
              <a:buNone/>
              <a:defRPr/>
            </a:lvl7pPr>
            <a:lvl8pPr lvl="7" rtl="0" algn="ctr">
              <a:spcBef>
                <a:spcPts val="0"/>
              </a:spcBef>
              <a:spcAft>
                <a:spcPts val="0"/>
              </a:spcAft>
              <a:buSzPts val="1200"/>
              <a:buNone/>
              <a:defRPr/>
            </a:lvl8pPr>
            <a:lvl9pPr lvl="8" rtl="0" algn="ctr">
              <a:spcBef>
                <a:spcPts val="0"/>
              </a:spcBef>
              <a:spcAft>
                <a:spcPts val="0"/>
              </a:spcAft>
              <a:buSzPts val="1200"/>
              <a:buNone/>
              <a:defRPr/>
            </a:lvl9pPr>
          </a:lstStyle>
          <a:p/>
        </p:txBody>
      </p:sp>
      <p:sp>
        <p:nvSpPr>
          <p:cNvPr id="95" name="Google Shape;95;p13"/>
          <p:cNvSpPr txBox="1"/>
          <p:nvPr>
            <p:ph idx="8" type="subTitle"/>
          </p:nvPr>
        </p:nvSpPr>
        <p:spPr>
          <a:xfrm>
            <a:off x="4998138" y="4046025"/>
            <a:ext cx="3292800" cy="345300"/>
          </a:xfrm>
          <a:prstGeom prst="rect">
            <a:avLst/>
          </a:prstGeom>
        </p:spPr>
        <p:txBody>
          <a:bodyPr anchorCtr="0" anchor="t" bIns="91425" lIns="91425" spcFirstLastPara="1" rIns="91425" wrap="square" tIns="91425">
            <a:noAutofit/>
          </a:bodyPr>
          <a:lstStyle>
            <a:lvl1pPr lvl="0" rtl="0">
              <a:spcBef>
                <a:spcPts val="0"/>
              </a:spcBef>
              <a:spcAft>
                <a:spcPts val="0"/>
              </a:spcAft>
              <a:buSzPts val="1200"/>
              <a:buNone/>
              <a:defRPr/>
            </a:lvl1pPr>
            <a:lvl2pPr lvl="1" rtl="0" algn="ctr">
              <a:spcBef>
                <a:spcPts val="0"/>
              </a:spcBef>
              <a:spcAft>
                <a:spcPts val="0"/>
              </a:spcAft>
              <a:buSzPts val="1200"/>
              <a:buNone/>
              <a:defRPr/>
            </a:lvl2pPr>
            <a:lvl3pPr lvl="2" rtl="0" algn="ctr">
              <a:spcBef>
                <a:spcPts val="0"/>
              </a:spcBef>
              <a:spcAft>
                <a:spcPts val="0"/>
              </a:spcAft>
              <a:buSzPts val="1200"/>
              <a:buNone/>
              <a:defRPr/>
            </a:lvl3pPr>
            <a:lvl4pPr lvl="3" rtl="0" algn="ctr">
              <a:spcBef>
                <a:spcPts val="0"/>
              </a:spcBef>
              <a:spcAft>
                <a:spcPts val="0"/>
              </a:spcAft>
              <a:buSzPts val="1200"/>
              <a:buNone/>
              <a:defRPr/>
            </a:lvl4pPr>
            <a:lvl5pPr lvl="4" rtl="0" algn="ctr">
              <a:spcBef>
                <a:spcPts val="0"/>
              </a:spcBef>
              <a:spcAft>
                <a:spcPts val="0"/>
              </a:spcAft>
              <a:buSzPts val="1200"/>
              <a:buNone/>
              <a:defRPr/>
            </a:lvl5pPr>
            <a:lvl6pPr lvl="5" rtl="0" algn="ctr">
              <a:spcBef>
                <a:spcPts val="0"/>
              </a:spcBef>
              <a:spcAft>
                <a:spcPts val="0"/>
              </a:spcAft>
              <a:buSzPts val="1200"/>
              <a:buNone/>
              <a:defRPr/>
            </a:lvl6pPr>
            <a:lvl7pPr lvl="6" rtl="0" algn="ctr">
              <a:spcBef>
                <a:spcPts val="0"/>
              </a:spcBef>
              <a:spcAft>
                <a:spcPts val="0"/>
              </a:spcAft>
              <a:buSzPts val="1200"/>
              <a:buNone/>
              <a:defRPr/>
            </a:lvl7pPr>
            <a:lvl8pPr lvl="7" rtl="0" algn="ctr">
              <a:spcBef>
                <a:spcPts val="0"/>
              </a:spcBef>
              <a:spcAft>
                <a:spcPts val="0"/>
              </a:spcAft>
              <a:buSzPts val="1200"/>
              <a:buNone/>
              <a:defRPr/>
            </a:lvl8pPr>
            <a:lvl9pPr lvl="8" rtl="0" algn="ctr">
              <a:spcBef>
                <a:spcPts val="0"/>
              </a:spcBef>
              <a:spcAft>
                <a:spcPts val="0"/>
              </a:spcAft>
              <a:buSzPts val="1200"/>
              <a:buNone/>
              <a:defRPr/>
            </a:lvl9pPr>
          </a:lstStyle>
          <a:p/>
        </p:txBody>
      </p:sp>
      <p:sp>
        <p:nvSpPr>
          <p:cNvPr id="96" name="Google Shape;96;p13"/>
          <p:cNvSpPr txBox="1"/>
          <p:nvPr>
            <p:ph hasCustomPrompt="1" idx="9" type="title"/>
          </p:nvPr>
        </p:nvSpPr>
        <p:spPr>
          <a:xfrm>
            <a:off x="853113" y="1423425"/>
            <a:ext cx="775800" cy="6651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4000"/>
              <a:buNone/>
              <a:defRPr b="0" sz="3400">
                <a:latin typeface="Poppins SemiBold"/>
                <a:ea typeface="Poppins SemiBold"/>
                <a:cs typeface="Poppins SemiBold"/>
                <a:sym typeface="Poppins SemiBold"/>
              </a:defRPr>
            </a:lvl1pPr>
            <a:lvl2pPr lvl="1" rtl="0" algn="ctr">
              <a:spcBef>
                <a:spcPts val="0"/>
              </a:spcBef>
              <a:spcAft>
                <a:spcPts val="0"/>
              </a:spcAft>
              <a:buSzPts val="4000"/>
              <a:buNone/>
              <a:defRPr sz="4000"/>
            </a:lvl2pPr>
            <a:lvl3pPr lvl="2" rtl="0" algn="ctr">
              <a:spcBef>
                <a:spcPts val="0"/>
              </a:spcBef>
              <a:spcAft>
                <a:spcPts val="0"/>
              </a:spcAft>
              <a:buSzPts val="4000"/>
              <a:buNone/>
              <a:defRPr sz="4000"/>
            </a:lvl3pPr>
            <a:lvl4pPr lvl="3" rtl="0" algn="ctr">
              <a:spcBef>
                <a:spcPts val="0"/>
              </a:spcBef>
              <a:spcAft>
                <a:spcPts val="0"/>
              </a:spcAft>
              <a:buSzPts val="4000"/>
              <a:buNone/>
              <a:defRPr sz="4000"/>
            </a:lvl4pPr>
            <a:lvl5pPr lvl="4" rtl="0" algn="ctr">
              <a:spcBef>
                <a:spcPts val="0"/>
              </a:spcBef>
              <a:spcAft>
                <a:spcPts val="0"/>
              </a:spcAft>
              <a:buSzPts val="4000"/>
              <a:buNone/>
              <a:defRPr sz="4000"/>
            </a:lvl5pPr>
            <a:lvl6pPr lvl="5" rtl="0" algn="ctr">
              <a:spcBef>
                <a:spcPts val="0"/>
              </a:spcBef>
              <a:spcAft>
                <a:spcPts val="0"/>
              </a:spcAft>
              <a:buSzPts val="4000"/>
              <a:buNone/>
              <a:defRPr sz="4000"/>
            </a:lvl6pPr>
            <a:lvl7pPr lvl="6" rtl="0" algn="ctr">
              <a:spcBef>
                <a:spcPts val="0"/>
              </a:spcBef>
              <a:spcAft>
                <a:spcPts val="0"/>
              </a:spcAft>
              <a:buSzPts val="4000"/>
              <a:buNone/>
              <a:defRPr sz="4000"/>
            </a:lvl7pPr>
            <a:lvl8pPr lvl="7" rtl="0" algn="ctr">
              <a:spcBef>
                <a:spcPts val="0"/>
              </a:spcBef>
              <a:spcAft>
                <a:spcPts val="0"/>
              </a:spcAft>
              <a:buSzPts val="4000"/>
              <a:buNone/>
              <a:defRPr sz="4000"/>
            </a:lvl8pPr>
            <a:lvl9pPr lvl="8" rtl="0" algn="ctr">
              <a:spcBef>
                <a:spcPts val="0"/>
              </a:spcBef>
              <a:spcAft>
                <a:spcPts val="0"/>
              </a:spcAft>
              <a:buSzPts val="4000"/>
              <a:buNone/>
              <a:defRPr sz="4000"/>
            </a:lvl9pPr>
          </a:lstStyle>
          <a:p>
            <a:r>
              <a:t>xx%</a:t>
            </a:r>
          </a:p>
        </p:txBody>
      </p:sp>
      <p:sp>
        <p:nvSpPr>
          <p:cNvPr id="97" name="Google Shape;97;p13"/>
          <p:cNvSpPr txBox="1"/>
          <p:nvPr>
            <p:ph hasCustomPrompt="1" idx="13" type="title"/>
          </p:nvPr>
        </p:nvSpPr>
        <p:spPr>
          <a:xfrm>
            <a:off x="853100" y="2984924"/>
            <a:ext cx="775800" cy="6651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4000"/>
              <a:buNone/>
              <a:defRPr b="0" sz="3400">
                <a:latin typeface="Poppins SemiBold"/>
                <a:ea typeface="Poppins SemiBold"/>
                <a:cs typeface="Poppins SemiBold"/>
                <a:sym typeface="Poppins SemiBold"/>
              </a:defRPr>
            </a:lvl1pPr>
            <a:lvl2pPr lvl="1" rtl="0" algn="ctr">
              <a:spcBef>
                <a:spcPts val="0"/>
              </a:spcBef>
              <a:spcAft>
                <a:spcPts val="0"/>
              </a:spcAft>
              <a:buSzPts val="4000"/>
              <a:buNone/>
              <a:defRPr sz="4000"/>
            </a:lvl2pPr>
            <a:lvl3pPr lvl="2" rtl="0" algn="ctr">
              <a:spcBef>
                <a:spcPts val="0"/>
              </a:spcBef>
              <a:spcAft>
                <a:spcPts val="0"/>
              </a:spcAft>
              <a:buSzPts val="4000"/>
              <a:buNone/>
              <a:defRPr sz="4000"/>
            </a:lvl3pPr>
            <a:lvl4pPr lvl="3" rtl="0" algn="ctr">
              <a:spcBef>
                <a:spcPts val="0"/>
              </a:spcBef>
              <a:spcAft>
                <a:spcPts val="0"/>
              </a:spcAft>
              <a:buSzPts val="4000"/>
              <a:buNone/>
              <a:defRPr sz="4000"/>
            </a:lvl4pPr>
            <a:lvl5pPr lvl="4" rtl="0" algn="ctr">
              <a:spcBef>
                <a:spcPts val="0"/>
              </a:spcBef>
              <a:spcAft>
                <a:spcPts val="0"/>
              </a:spcAft>
              <a:buSzPts val="4000"/>
              <a:buNone/>
              <a:defRPr sz="4000"/>
            </a:lvl5pPr>
            <a:lvl6pPr lvl="5" rtl="0" algn="ctr">
              <a:spcBef>
                <a:spcPts val="0"/>
              </a:spcBef>
              <a:spcAft>
                <a:spcPts val="0"/>
              </a:spcAft>
              <a:buSzPts val="4000"/>
              <a:buNone/>
              <a:defRPr sz="4000"/>
            </a:lvl6pPr>
            <a:lvl7pPr lvl="6" rtl="0" algn="ctr">
              <a:spcBef>
                <a:spcPts val="0"/>
              </a:spcBef>
              <a:spcAft>
                <a:spcPts val="0"/>
              </a:spcAft>
              <a:buSzPts val="4000"/>
              <a:buNone/>
              <a:defRPr sz="4000"/>
            </a:lvl7pPr>
            <a:lvl8pPr lvl="7" rtl="0" algn="ctr">
              <a:spcBef>
                <a:spcPts val="0"/>
              </a:spcBef>
              <a:spcAft>
                <a:spcPts val="0"/>
              </a:spcAft>
              <a:buSzPts val="4000"/>
              <a:buNone/>
              <a:defRPr sz="4000"/>
            </a:lvl8pPr>
            <a:lvl9pPr lvl="8" rtl="0" algn="ctr">
              <a:spcBef>
                <a:spcPts val="0"/>
              </a:spcBef>
              <a:spcAft>
                <a:spcPts val="0"/>
              </a:spcAft>
              <a:buSzPts val="4000"/>
              <a:buNone/>
              <a:defRPr sz="4000"/>
            </a:lvl9pPr>
          </a:lstStyle>
          <a:p>
            <a:r>
              <a:t>xx%</a:t>
            </a:r>
          </a:p>
        </p:txBody>
      </p:sp>
      <p:sp>
        <p:nvSpPr>
          <p:cNvPr id="98" name="Google Shape;98;p13"/>
          <p:cNvSpPr txBox="1"/>
          <p:nvPr>
            <p:ph hasCustomPrompt="1" idx="14" type="title"/>
          </p:nvPr>
        </p:nvSpPr>
        <p:spPr>
          <a:xfrm>
            <a:off x="4998100" y="1423424"/>
            <a:ext cx="775800" cy="6651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4000"/>
              <a:buNone/>
              <a:defRPr b="0" sz="3400">
                <a:latin typeface="Poppins SemiBold"/>
                <a:ea typeface="Poppins SemiBold"/>
                <a:cs typeface="Poppins SemiBold"/>
                <a:sym typeface="Poppins SemiBold"/>
              </a:defRPr>
            </a:lvl1pPr>
            <a:lvl2pPr lvl="1" rtl="0" algn="ctr">
              <a:spcBef>
                <a:spcPts val="0"/>
              </a:spcBef>
              <a:spcAft>
                <a:spcPts val="0"/>
              </a:spcAft>
              <a:buSzPts val="4000"/>
              <a:buNone/>
              <a:defRPr sz="4000"/>
            </a:lvl2pPr>
            <a:lvl3pPr lvl="2" rtl="0" algn="ctr">
              <a:spcBef>
                <a:spcPts val="0"/>
              </a:spcBef>
              <a:spcAft>
                <a:spcPts val="0"/>
              </a:spcAft>
              <a:buSzPts val="4000"/>
              <a:buNone/>
              <a:defRPr sz="4000"/>
            </a:lvl3pPr>
            <a:lvl4pPr lvl="3" rtl="0" algn="ctr">
              <a:spcBef>
                <a:spcPts val="0"/>
              </a:spcBef>
              <a:spcAft>
                <a:spcPts val="0"/>
              </a:spcAft>
              <a:buSzPts val="4000"/>
              <a:buNone/>
              <a:defRPr sz="4000"/>
            </a:lvl4pPr>
            <a:lvl5pPr lvl="4" rtl="0" algn="ctr">
              <a:spcBef>
                <a:spcPts val="0"/>
              </a:spcBef>
              <a:spcAft>
                <a:spcPts val="0"/>
              </a:spcAft>
              <a:buSzPts val="4000"/>
              <a:buNone/>
              <a:defRPr sz="4000"/>
            </a:lvl5pPr>
            <a:lvl6pPr lvl="5" rtl="0" algn="ctr">
              <a:spcBef>
                <a:spcPts val="0"/>
              </a:spcBef>
              <a:spcAft>
                <a:spcPts val="0"/>
              </a:spcAft>
              <a:buSzPts val="4000"/>
              <a:buNone/>
              <a:defRPr sz="4000"/>
            </a:lvl6pPr>
            <a:lvl7pPr lvl="6" rtl="0" algn="ctr">
              <a:spcBef>
                <a:spcPts val="0"/>
              </a:spcBef>
              <a:spcAft>
                <a:spcPts val="0"/>
              </a:spcAft>
              <a:buSzPts val="4000"/>
              <a:buNone/>
              <a:defRPr sz="4000"/>
            </a:lvl7pPr>
            <a:lvl8pPr lvl="7" rtl="0" algn="ctr">
              <a:spcBef>
                <a:spcPts val="0"/>
              </a:spcBef>
              <a:spcAft>
                <a:spcPts val="0"/>
              </a:spcAft>
              <a:buSzPts val="4000"/>
              <a:buNone/>
              <a:defRPr sz="4000"/>
            </a:lvl8pPr>
            <a:lvl9pPr lvl="8" rtl="0" algn="ctr">
              <a:spcBef>
                <a:spcPts val="0"/>
              </a:spcBef>
              <a:spcAft>
                <a:spcPts val="0"/>
              </a:spcAft>
              <a:buSzPts val="4000"/>
              <a:buNone/>
              <a:defRPr sz="4000"/>
            </a:lvl9pPr>
          </a:lstStyle>
          <a:p>
            <a:r>
              <a:t>xx%</a:t>
            </a:r>
          </a:p>
        </p:txBody>
      </p:sp>
      <p:sp>
        <p:nvSpPr>
          <p:cNvPr id="99" name="Google Shape;99;p13"/>
          <p:cNvSpPr txBox="1"/>
          <p:nvPr>
            <p:ph hasCustomPrompt="1" idx="15" type="title"/>
          </p:nvPr>
        </p:nvSpPr>
        <p:spPr>
          <a:xfrm>
            <a:off x="4998100" y="2934225"/>
            <a:ext cx="775800" cy="7158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4000"/>
              <a:buNone/>
              <a:defRPr b="0" sz="3400">
                <a:latin typeface="Poppins SemiBold"/>
                <a:ea typeface="Poppins SemiBold"/>
                <a:cs typeface="Poppins SemiBold"/>
                <a:sym typeface="Poppins SemiBold"/>
              </a:defRPr>
            </a:lvl1pPr>
            <a:lvl2pPr lvl="1" rtl="0" algn="ctr">
              <a:spcBef>
                <a:spcPts val="0"/>
              </a:spcBef>
              <a:spcAft>
                <a:spcPts val="0"/>
              </a:spcAft>
              <a:buSzPts val="4000"/>
              <a:buNone/>
              <a:defRPr sz="4000"/>
            </a:lvl2pPr>
            <a:lvl3pPr lvl="2" rtl="0" algn="ctr">
              <a:spcBef>
                <a:spcPts val="0"/>
              </a:spcBef>
              <a:spcAft>
                <a:spcPts val="0"/>
              </a:spcAft>
              <a:buSzPts val="4000"/>
              <a:buNone/>
              <a:defRPr sz="4000"/>
            </a:lvl3pPr>
            <a:lvl4pPr lvl="3" rtl="0" algn="ctr">
              <a:spcBef>
                <a:spcPts val="0"/>
              </a:spcBef>
              <a:spcAft>
                <a:spcPts val="0"/>
              </a:spcAft>
              <a:buSzPts val="4000"/>
              <a:buNone/>
              <a:defRPr sz="4000"/>
            </a:lvl4pPr>
            <a:lvl5pPr lvl="4" rtl="0" algn="ctr">
              <a:spcBef>
                <a:spcPts val="0"/>
              </a:spcBef>
              <a:spcAft>
                <a:spcPts val="0"/>
              </a:spcAft>
              <a:buSzPts val="4000"/>
              <a:buNone/>
              <a:defRPr sz="4000"/>
            </a:lvl5pPr>
            <a:lvl6pPr lvl="5" rtl="0" algn="ctr">
              <a:spcBef>
                <a:spcPts val="0"/>
              </a:spcBef>
              <a:spcAft>
                <a:spcPts val="0"/>
              </a:spcAft>
              <a:buSzPts val="4000"/>
              <a:buNone/>
              <a:defRPr sz="4000"/>
            </a:lvl6pPr>
            <a:lvl7pPr lvl="6" rtl="0" algn="ctr">
              <a:spcBef>
                <a:spcPts val="0"/>
              </a:spcBef>
              <a:spcAft>
                <a:spcPts val="0"/>
              </a:spcAft>
              <a:buSzPts val="4000"/>
              <a:buNone/>
              <a:defRPr sz="4000"/>
            </a:lvl7pPr>
            <a:lvl8pPr lvl="7" rtl="0" algn="ctr">
              <a:spcBef>
                <a:spcPts val="0"/>
              </a:spcBef>
              <a:spcAft>
                <a:spcPts val="0"/>
              </a:spcAft>
              <a:buSzPts val="4000"/>
              <a:buNone/>
              <a:defRPr sz="4000"/>
            </a:lvl8pPr>
            <a:lvl9pPr lvl="8" rtl="0" algn="ctr">
              <a:spcBef>
                <a:spcPts val="0"/>
              </a:spcBef>
              <a:spcAft>
                <a:spcPts val="0"/>
              </a:spcAft>
              <a:buSzPts val="4000"/>
              <a:buNone/>
              <a:defRPr sz="4000"/>
            </a:lvl9pPr>
          </a:lstStyle>
          <a:p>
            <a:r>
              <a:t>xx%</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
  <p:cSld name="CUSTOM_4">
    <p:spTree>
      <p:nvGrpSpPr>
        <p:cNvPr id="100" name="Shape 100"/>
        <p:cNvGrpSpPr/>
        <p:nvPr/>
      </p:nvGrpSpPr>
      <p:grpSpPr>
        <a:xfrm>
          <a:off x="0" y="0"/>
          <a:ext cx="0" cy="0"/>
          <a:chOff x="0" y="0"/>
          <a:chExt cx="0" cy="0"/>
        </a:xfrm>
      </p:grpSpPr>
      <p:sp>
        <p:nvSpPr>
          <p:cNvPr id="101" name="Google Shape;101;p14"/>
          <p:cNvSpPr/>
          <p:nvPr/>
        </p:nvSpPr>
        <p:spPr>
          <a:xfrm rot="5400000">
            <a:off x="8309239" y="348662"/>
            <a:ext cx="381489" cy="381489"/>
          </a:xfrm>
          <a:custGeom>
            <a:rect b="b" l="l" r="r" t="t"/>
            <a:pathLst>
              <a:path extrusionOk="0" h="23817" w="23817">
                <a:moveTo>
                  <a:pt x="23817" y="0"/>
                </a:moveTo>
                <a:cubicBezTo>
                  <a:pt x="10662" y="0"/>
                  <a:pt x="0" y="10662"/>
                  <a:pt x="0" y="23817"/>
                </a:cubicBezTo>
                <a:lnTo>
                  <a:pt x="23817" y="23817"/>
                </a:lnTo>
                <a:lnTo>
                  <a:pt x="2381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4"/>
          <p:cNvSpPr txBox="1"/>
          <p:nvPr>
            <p:ph hasCustomPrompt="1" type="title"/>
          </p:nvPr>
        </p:nvSpPr>
        <p:spPr>
          <a:xfrm>
            <a:off x="720000" y="932624"/>
            <a:ext cx="3376200" cy="825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0000"/>
              <a:buNone/>
              <a:defRPr sz="4800"/>
            </a:lvl1pPr>
            <a:lvl2pPr lvl="1" rtl="0" algn="ctr">
              <a:spcBef>
                <a:spcPts val="0"/>
              </a:spcBef>
              <a:spcAft>
                <a:spcPts val="0"/>
              </a:spcAft>
              <a:buSzPts val="10000"/>
              <a:buNone/>
              <a:defRPr sz="10000"/>
            </a:lvl2pPr>
            <a:lvl3pPr lvl="2" rtl="0" algn="ctr">
              <a:spcBef>
                <a:spcPts val="0"/>
              </a:spcBef>
              <a:spcAft>
                <a:spcPts val="0"/>
              </a:spcAft>
              <a:buSzPts val="10000"/>
              <a:buNone/>
              <a:defRPr sz="10000"/>
            </a:lvl3pPr>
            <a:lvl4pPr lvl="3" rtl="0" algn="ctr">
              <a:spcBef>
                <a:spcPts val="0"/>
              </a:spcBef>
              <a:spcAft>
                <a:spcPts val="0"/>
              </a:spcAft>
              <a:buSzPts val="10000"/>
              <a:buNone/>
              <a:defRPr sz="10000"/>
            </a:lvl4pPr>
            <a:lvl5pPr lvl="4" rtl="0" algn="ctr">
              <a:spcBef>
                <a:spcPts val="0"/>
              </a:spcBef>
              <a:spcAft>
                <a:spcPts val="0"/>
              </a:spcAft>
              <a:buSzPts val="10000"/>
              <a:buNone/>
              <a:defRPr sz="10000"/>
            </a:lvl5pPr>
            <a:lvl6pPr lvl="5" rtl="0" algn="ctr">
              <a:spcBef>
                <a:spcPts val="0"/>
              </a:spcBef>
              <a:spcAft>
                <a:spcPts val="0"/>
              </a:spcAft>
              <a:buSzPts val="10000"/>
              <a:buNone/>
              <a:defRPr sz="10000"/>
            </a:lvl6pPr>
            <a:lvl7pPr lvl="6" rtl="0" algn="ctr">
              <a:spcBef>
                <a:spcPts val="0"/>
              </a:spcBef>
              <a:spcAft>
                <a:spcPts val="0"/>
              </a:spcAft>
              <a:buSzPts val="10000"/>
              <a:buNone/>
              <a:defRPr sz="10000"/>
            </a:lvl7pPr>
            <a:lvl8pPr lvl="7" rtl="0" algn="ctr">
              <a:spcBef>
                <a:spcPts val="0"/>
              </a:spcBef>
              <a:spcAft>
                <a:spcPts val="0"/>
              </a:spcAft>
              <a:buSzPts val="10000"/>
              <a:buNone/>
              <a:defRPr sz="10000"/>
            </a:lvl8pPr>
            <a:lvl9pPr lvl="8" rtl="0" algn="ctr">
              <a:spcBef>
                <a:spcPts val="0"/>
              </a:spcBef>
              <a:spcAft>
                <a:spcPts val="0"/>
              </a:spcAft>
              <a:buSzPts val="10000"/>
              <a:buNone/>
              <a:defRPr sz="10000"/>
            </a:lvl9pPr>
          </a:lstStyle>
          <a:p>
            <a:r>
              <a:t>xx%</a:t>
            </a:r>
          </a:p>
        </p:txBody>
      </p:sp>
      <p:sp>
        <p:nvSpPr>
          <p:cNvPr id="103" name="Google Shape;103;p14"/>
          <p:cNvSpPr txBox="1"/>
          <p:nvPr>
            <p:ph idx="1" type="subTitle"/>
          </p:nvPr>
        </p:nvSpPr>
        <p:spPr>
          <a:xfrm>
            <a:off x="720000" y="1758403"/>
            <a:ext cx="3376200" cy="3291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1200"/>
              <a:buNone/>
              <a:defRPr sz="1400"/>
            </a:lvl1pPr>
            <a:lvl2pPr lvl="1" rtl="0" algn="ctr">
              <a:spcBef>
                <a:spcPts val="0"/>
              </a:spcBef>
              <a:spcAft>
                <a:spcPts val="0"/>
              </a:spcAft>
              <a:buSzPts val="1200"/>
              <a:buNone/>
              <a:defRPr/>
            </a:lvl2pPr>
            <a:lvl3pPr lvl="2" rtl="0" algn="ctr">
              <a:spcBef>
                <a:spcPts val="0"/>
              </a:spcBef>
              <a:spcAft>
                <a:spcPts val="0"/>
              </a:spcAft>
              <a:buSzPts val="1200"/>
              <a:buNone/>
              <a:defRPr/>
            </a:lvl3pPr>
            <a:lvl4pPr lvl="3" rtl="0" algn="ctr">
              <a:spcBef>
                <a:spcPts val="0"/>
              </a:spcBef>
              <a:spcAft>
                <a:spcPts val="0"/>
              </a:spcAft>
              <a:buSzPts val="1200"/>
              <a:buNone/>
              <a:defRPr/>
            </a:lvl4pPr>
            <a:lvl5pPr lvl="4" rtl="0" algn="ctr">
              <a:spcBef>
                <a:spcPts val="0"/>
              </a:spcBef>
              <a:spcAft>
                <a:spcPts val="0"/>
              </a:spcAft>
              <a:buSzPts val="1200"/>
              <a:buNone/>
              <a:defRPr/>
            </a:lvl5pPr>
            <a:lvl6pPr lvl="5" rtl="0" algn="ctr">
              <a:spcBef>
                <a:spcPts val="0"/>
              </a:spcBef>
              <a:spcAft>
                <a:spcPts val="0"/>
              </a:spcAft>
              <a:buSzPts val="1200"/>
              <a:buNone/>
              <a:defRPr/>
            </a:lvl6pPr>
            <a:lvl7pPr lvl="6" rtl="0" algn="ctr">
              <a:spcBef>
                <a:spcPts val="0"/>
              </a:spcBef>
              <a:spcAft>
                <a:spcPts val="0"/>
              </a:spcAft>
              <a:buSzPts val="1200"/>
              <a:buNone/>
              <a:defRPr/>
            </a:lvl7pPr>
            <a:lvl8pPr lvl="7" rtl="0" algn="ctr">
              <a:spcBef>
                <a:spcPts val="0"/>
              </a:spcBef>
              <a:spcAft>
                <a:spcPts val="0"/>
              </a:spcAft>
              <a:buSzPts val="1200"/>
              <a:buNone/>
              <a:defRPr/>
            </a:lvl8pPr>
            <a:lvl9pPr lvl="8" rtl="0" algn="ctr">
              <a:spcBef>
                <a:spcPts val="0"/>
              </a:spcBef>
              <a:spcAft>
                <a:spcPts val="0"/>
              </a:spcAft>
              <a:buSzPts val="1200"/>
              <a:buNone/>
              <a:defRPr/>
            </a:lvl9pPr>
          </a:lstStyle>
          <a:p/>
        </p:txBody>
      </p:sp>
      <p:sp>
        <p:nvSpPr>
          <p:cNvPr id="104" name="Google Shape;104;p14"/>
          <p:cNvSpPr txBox="1"/>
          <p:nvPr>
            <p:ph hasCustomPrompt="1" idx="2" type="title"/>
          </p:nvPr>
        </p:nvSpPr>
        <p:spPr>
          <a:xfrm>
            <a:off x="5047800" y="932624"/>
            <a:ext cx="3376200" cy="825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0000"/>
              <a:buNone/>
              <a:defRPr sz="4800"/>
            </a:lvl1pPr>
            <a:lvl2pPr lvl="1" rtl="0" algn="ctr">
              <a:spcBef>
                <a:spcPts val="0"/>
              </a:spcBef>
              <a:spcAft>
                <a:spcPts val="0"/>
              </a:spcAft>
              <a:buSzPts val="10000"/>
              <a:buNone/>
              <a:defRPr sz="10000"/>
            </a:lvl2pPr>
            <a:lvl3pPr lvl="2" rtl="0" algn="ctr">
              <a:spcBef>
                <a:spcPts val="0"/>
              </a:spcBef>
              <a:spcAft>
                <a:spcPts val="0"/>
              </a:spcAft>
              <a:buSzPts val="10000"/>
              <a:buNone/>
              <a:defRPr sz="10000"/>
            </a:lvl3pPr>
            <a:lvl4pPr lvl="3" rtl="0" algn="ctr">
              <a:spcBef>
                <a:spcPts val="0"/>
              </a:spcBef>
              <a:spcAft>
                <a:spcPts val="0"/>
              </a:spcAft>
              <a:buSzPts val="10000"/>
              <a:buNone/>
              <a:defRPr sz="10000"/>
            </a:lvl4pPr>
            <a:lvl5pPr lvl="4" rtl="0" algn="ctr">
              <a:spcBef>
                <a:spcPts val="0"/>
              </a:spcBef>
              <a:spcAft>
                <a:spcPts val="0"/>
              </a:spcAft>
              <a:buSzPts val="10000"/>
              <a:buNone/>
              <a:defRPr sz="10000"/>
            </a:lvl5pPr>
            <a:lvl6pPr lvl="5" rtl="0" algn="ctr">
              <a:spcBef>
                <a:spcPts val="0"/>
              </a:spcBef>
              <a:spcAft>
                <a:spcPts val="0"/>
              </a:spcAft>
              <a:buSzPts val="10000"/>
              <a:buNone/>
              <a:defRPr sz="10000"/>
            </a:lvl6pPr>
            <a:lvl7pPr lvl="6" rtl="0" algn="ctr">
              <a:spcBef>
                <a:spcPts val="0"/>
              </a:spcBef>
              <a:spcAft>
                <a:spcPts val="0"/>
              </a:spcAft>
              <a:buSzPts val="10000"/>
              <a:buNone/>
              <a:defRPr sz="10000"/>
            </a:lvl7pPr>
            <a:lvl8pPr lvl="7" rtl="0" algn="ctr">
              <a:spcBef>
                <a:spcPts val="0"/>
              </a:spcBef>
              <a:spcAft>
                <a:spcPts val="0"/>
              </a:spcAft>
              <a:buSzPts val="10000"/>
              <a:buNone/>
              <a:defRPr sz="10000"/>
            </a:lvl8pPr>
            <a:lvl9pPr lvl="8" rtl="0" algn="ctr">
              <a:spcBef>
                <a:spcPts val="0"/>
              </a:spcBef>
              <a:spcAft>
                <a:spcPts val="0"/>
              </a:spcAft>
              <a:buSzPts val="10000"/>
              <a:buNone/>
              <a:defRPr sz="10000"/>
            </a:lvl9pPr>
          </a:lstStyle>
          <a:p>
            <a:r>
              <a:t>xx%</a:t>
            </a:r>
          </a:p>
        </p:txBody>
      </p:sp>
      <p:sp>
        <p:nvSpPr>
          <p:cNvPr id="105" name="Google Shape;105;p14"/>
          <p:cNvSpPr txBox="1"/>
          <p:nvPr>
            <p:ph idx="3" type="subTitle"/>
          </p:nvPr>
        </p:nvSpPr>
        <p:spPr>
          <a:xfrm>
            <a:off x="5047800" y="1758403"/>
            <a:ext cx="3376200" cy="3291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1200"/>
              <a:buNone/>
              <a:defRPr sz="1400"/>
            </a:lvl1pPr>
            <a:lvl2pPr lvl="1" rtl="0" algn="ctr">
              <a:spcBef>
                <a:spcPts val="0"/>
              </a:spcBef>
              <a:spcAft>
                <a:spcPts val="0"/>
              </a:spcAft>
              <a:buSzPts val="1200"/>
              <a:buNone/>
              <a:defRPr/>
            </a:lvl2pPr>
            <a:lvl3pPr lvl="2" rtl="0" algn="ctr">
              <a:spcBef>
                <a:spcPts val="0"/>
              </a:spcBef>
              <a:spcAft>
                <a:spcPts val="0"/>
              </a:spcAft>
              <a:buSzPts val="1200"/>
              <a:buNone/>
              <a:defRPr/>
            </a:lvl3pPr>
            <a:lvl4pPr lvl="3" rtl="0" algn="ctr">
              <a:spcBef>
                <a:spcPts val="0"/>
              </a:spcBef>
              <a:spcAft>
                <a:spcPts val="0"/>
              </a:spcAft>
              <a:buSzPts val="1200"/>
              <a:buNone/>
              <a:defRPr/>
            </a:lvl4pPr>
            <a:lvl5pPr lvl="4" rtl="0" algn="ctr">
              <a:spcBef>
                <a:spcPts val="0"/>
              </a:spcBef>
              <a:spcAft>
                <a:spcPts val="0"/>
              </a:spcAft>
              <a:buSzPts val="1200"/>
              <a:buNone/>
              <a:defRPr/>
            </a:lvl5pPr>
            <a:lvl6pPr lvl="5" rtl="0" algn="ctr">
              <a:spcBef>
                <a:spcPts val="0"/>
              </a:spcBef>
              <a:spcAft>
                <a:spcPts val="0"/>
              </a:spcAft>
              <a:buSzPts val="1200"/>
              <a:buNone/>
              <a:defRPr/>
            </a:lvl6pPr>
            <a:lvl7pPr lvl="6" rtl="0" algn="ctr">
              <a:spcBef>
                <a:spcPts val="0"/>
              </a:spcBef>
              <a:spcAft>
                <a:spcPts val="0"/>
              </a:spcAft>
              <a:buSzPts val="1200"/>
              <a:buNone/>
              <a:defRPr/>
            </a:lvl7pPr>
            <a:lvl8pPr lvl="7" rtl="0" algn="ctr">
              <a:spcBef>
                <a:spcPts val="0"/>
              </a:spcBef>
              <a:spcAft>
                <a:spcPts val="0"/>
              </a:spcAft>
              <a:buSzPts val="1200"/>
              <a:buNone/>
              <a:defRPr/>
            </a:lvl8pPr>
            <a:lvl9pPr lvl="8" rtl="0" algn="ctr">
              <a:spcBef>
                <a:spcPts val="0"/>
              </a:spcBef>
              <a:spcAft>
                <a:spcPts val="0"/>
              </a:spcAft>
              <a:buSzPts val="1200"/>
              <a:buNone/>
              <a:defRPr/>
            </a:lvl9pPr>
          </a:lstStyle>
          <a:p/>
        </p:txBody>
      </p:sp>
      <p:sp>
        <p:nvSpPr>
          <p:cNvPr id="106" name="Google Shape;106;p14"/>
          <p:cNvSpPr txBox="1"/>
          <p:nvPr>
            <p:ph hasCustomPrompt="1" idx="4" type="title"/>
          </p:nvPr>
        </p:nvSpPr>
        <p:spPr>
          <a:xfrm>
            <a:off x="5047800" y="2751199"/>
            <a:ext cx="3376200" cy="825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0000"/>
              <a:buNone/>
              <a:defRPr sz="4800"/>
            </a:lvl1pPr>
            <a:lvl2pPr lvl="1" rtl="0" algn="ctr">
              <a:spcBef>
                <a:spcPts val="0"/>
              </a:spcBef>
              <a:spcAft>
                <a:spcPts val="0"/>
              </a:spcAft>
              <a:buSzPts val="10000"/>
              <a:buNone/>
              <a:defRPr sz="10000"/>
            </a:lvl2pPr>
            <a:lvl3pPr lvl="2" rtl="0" algn="ctr">
              <a:spcBef>
                <a:spcPts val="0"/>
              </a:spcBef>
              <a:spcAft>
                <a:spcPts val="0"/>
              </a:spcAft>
              <a:buSzPts val="10000"/>
              <a:buNone/>
              <a:defRPr sz="10000"/>
            </a:lvl3pPr>
            <a:lvl4pPr lvl="3" rtl="0" algn="ctr">
              <a:spcBef>
                <a:spcPts val="0"/>
              </a:spcBef>
              <a:spcAft>
                <a:spcPts val="0"/>
              </a:spcAft>
              <a:buSzPts val="10000"/>
              <a:buNone/>
              <a:defRPr sz="10000"/>
            </a:lvl4pPr>
            <a:lvl5pPr lvl="4" rtl="0" algn="ctr">
              <a:spcBef>
                <a:spcPts val="0"/>
              </a:spcBef>
              <a:spcAft>
                <a:spcPts val="0"/>
              </a:spcAft>
              <a:buSzPts val="10000"/>
              <a:buNone/>
              <a:defRPr sz="10000"/>
            </a:lvl5pPr>
            <a:lvl6pPr lvl="5" rtl="0" algn="ctr">
              <a:spcBef>
                <a:spcPts val="0"/>
              </a:spcBef>
              <a:spcAft>
                <a:spcPts val="0"/>
              </a:spcAft>
              <a:buSzPts val="10000"/>
              <a:buNone/>
              <a:defRPr sz="10000"/>
            </a:lvl6pPr>
            <a:lvl7pPr lvl="6" rtl="0" algn="ctr">
              <a:spcBef>
                <a:spcPts val="0"/>
              </a:spcBef>
              <a:spcAft>
                <a:spcPts val="0"/>
              </a:spcAft>
              <a:buSzPts val="10000"/>
              <a:buNone/>
              <a:defRPr sz="10000"/>
            </a:lvl7pPr>
            <a:lvl8pPr lvl="7" rtl="0" algn="ctr">
              <a:spcBef>
                <a:spcPts val="0"/>
              </a:spcBef>
              <a:spcAft>
                <a:spcPts val="0"/>
              </a:spcAft>
              <a:buSzPts val="10000"/>
              <a:buNone/>
              <a:defRPr sz="10000"/>
            </a:lvl8pPr>
            <a:lvl9pPr lvl="8" rtl="0" algn="ctr">
              <a:spcBef>
                <a:spcPts val="0"/>
              </a:spcBef>
              <a:spcAft>
                <a:spcPts val="0"/>
              </a:spcAft>
              <a:buSzPts val="10000"/>
              <a:buNone/>
              <a:defRPr sz="10000"/>
            </a:lvl9pPr>
          </a:lstStyle>
          <a:p>
            <a:r>
              <a:t>xx%</a:t>
            </a:r>
          </a:p>
        </p:txBody>
      </p:sp>
      <p:sp>
        <p:nvSpPr>
          <p:cNvPr id="107" name="Google Shape;107;p14"/>
          <p:cNvSpPr txBox="1"/>
          <p:nvPr>
            <p:ph idx="5" type="subTitle"/>
          </p:nvPr>
        </p:nvSpPr>
        <p:spPr>
          <a:xfrm>
            <a:off x="5047800" y="3576978"/>
            <a:ext cx="3376200" cy="3291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1200"/>
              <a:buNone/>
              <a:defRPr sz="1400"/>
            </a:lvl1pPr>
            <a:lvl2pPr lvl="1" rtl="0" algn="ctr">
              <a:spcBef>
                <a:spcPts val="0"/>
              </a:spcBef>
              <a:spcAft>
                <a:spcPts val="0"/>
              </a:spcAft>
              <a:buSzPts val="1200"/>
              <a:buNone/>
              <a:defRPr/>
            </a:lvl2pPr>
            <a:lvl3pPr lvl="2" rtl="0" algn="ctr">
              <a:spcBef>
                <a:spcPts val="0"/>
              </a:spcBef>
              <a:spcAft>
                <a:spcPts val="0"/>
              </a:spcAft>
              <a:buSzPts val="1200"/>
              <a:buNone/>
              <a:defRPr/>
            </a:lvl3pPr>
            <a:lvl4pPr lvl="3" rtl="0" algn="ctr">
              <a:spcBef>
                <a:spcPts val="0"/>
              </a:spcBef>
              <a:spcAft>
                <a:spcPts val="0"/>
              </a:spcAft>
              <a:buSzPts val="1200"/>
              <a:buNone/>
              <a:defRPr/>
            </a:lvl4pPr>
            <a:lvl5pPr lvl="4" rtl="0" algn="ctr">
              <a:spcBef>
                <a:spcPts val="0"/>
              </a:spcBef>
              <a:spcAft>
                <a:spcPts val="0"/>
              </a:spcAft>
              <a:buSzPts val="1200"/>
              <a:buNone/>
              <a:defRPr/>
            </a:lvl5pPr>
            <a:lvl6pPr lvl="5" rtl="0" algn="ctr">
              <a:spcBef>
                <a:spcPts val="0"/>
              </a:spcBef>
              <a:spcAft>
                <a:spcPts val="0"/>
              </a:spcAft>
              <a:buSzPts val="1200"/>
              <a:buNone/>
              <a:defRPr/>
            </a:lvl6pPr>
            <a:lvl7pPr lvl="6" rtl="0" algn="ctr">
              <a:spcBef>
                <a:spcPts val="0"/>
              </a:spcBef>
              <a:spcAft>
                <a:spcPts val="0"/>
              </a:spcAft>
              <a:buSzPts val="1200"/>
              <a:buNone/>
              <a:defRPr/>
            </a:lvl7pPr>
            <a:lvl8pPr lvl="7" rtl="0" algn="ctr">
              <a:spcBef>
                <a:spcPts val="0"/>
              </a:spcBef>
              <a:spcAft>
                <a:spcPts val="0"/>
              </a:spcAft>
              <a:buSzPts val="1200"/>
              <a:buNone/>
              <a:defRPr/>
            </a:lvl8pPr>
            <a:lvl9pPr lvl="8" rtl="0" algn="ctr">
              <a:spcBef>
                <a:spcPts val="0"/>
              </a:spcBef>
              <a:spcAft>
                <a:spcPts val="0"/>
              </a:spcAft>
              <a:buSzPts val="1200"/>
              <a:buNone/>
              <a:defRPr/>
            </a:lvl9pPr>
          </a:lstStyle>
          <a:p/>
        </p:txBody>
      </p:sp>
      <p:sp>
        <p:nvSpPr>
          <p:cNvPr id="108" name="Google Shape;108;p14"/>
          <p:cNvSpPr txBox="1"/>
          <p:nvPr>
            <p:ph hasCustomPrompt="1" idx="6" type="title"/>
          </p:nvPr>
        </p:nvSpPr>
        <p:spPr>
          <a:xfrm>
            <a:off x="720000" y="2751199"/>
            <a:ext cx="3376200" cy="825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0000"/>
              <a:buNone/>
              <a:defRPr sz="4800"/>
            </a:lvl1pPr>
            <a:lvl2pPr lvl="1" rtl="0" algn="ctr">
              <a:spcBef>
                <a:spcPts val="0"/>
              </a:spcBef>
              <a:spcAft>
                <a:spcPts val="0"/>
              </a:spcAft>
              <a:buSzPts val="10000"/>
              <a:buNone/>
              <a:defRPr sz="10000"/>
            </a:lvl2pPr>
            <a:lvl3pPr lvl="2" rtl="0" algn="ctr">
              <a:spcBef>
                <a:spcPts val="0"/>
              </a:spcBef>
              <a:spcAft>
                <a:spcPts val="0"/>
              </a:spcAft>
              <a:buSzPts val="10000"/>
              <a:buNone/>
              <a:defRPr sz="10000"/>
            </a:lvl3pPr>
            <a:lvl4pPr lvl="3" rtl="0" algn="ctr">
              <a:spcBef>
                <a:spcPts val="0"/>
              </a:spcBef>
              <a:spcAft>
                <a:spcPts val="0"/>
              </a:spcAft>
              <a:buSzPts val="10000"/>
              <a:buNone/>
              <a:defRPr sz="10000"/>
            </a:lvl4pPr>
            <a:lvl5pPr lvl="4" rtl="0" algn="ctr">
              <a:spcBef>
                <a:spcPts val="0"/>
              </a:spcBef>
              <a:spcAft>
                <a:spcPts val="0"/>
              </a:spcAft>
              <a:buSzPts val="10000"/>
              <a:buNone/>
              <a:defRPr sz="10000"/>
            </a:lvl5pPr>
            <a:lvl6pPr lvl="5" rtl="0" algn="ctr">
              <a:spcBef>
                <a:spcPts val="0"/>
              </a:spcBef>
              <a:spcAft>
                <a:spcPts val="0"/>
              </a:spcAft>
              <a:buSzPts val="10000"/>
              <a:buNone/>
              <a:defRPr sz="10000"/>
            </a:lvl6pPr>
            <a:lvl7pPr lvl="6" rtl="0" algn="ctr">
              <a:spcBef>
                <a:spcPts val="0"/>
              </a:spcBef>
              <a:spcAft>
                <a:spcPts val="0"/>
              </a:spcAft>
              <a:buSzPts val="10000"/>
              <a:buNone/>
              <a:defRPr sz="10000"/>
            </a:lvl7pPr>
            <a:lvl8pPr lvl="7" rtl="0" algn="ctr">
              <a:spcBef>
                <a:spcPts val="0"/>
              </a:spcBef>
              <a:spcAft>
                <a:spcPts val="0"/>
              </a:spcAft>
              <a:buSzPts val="10000"/>
              <a:buNone/>
              <a:defRPr sz="10000"/>
            </a:lvl8pPr>
            <a:lvl9pPr lvl="8" rtl="0" algn="ctr">
              <a:spcBef>
                <a:spcPts val="0"/>
              </a:spcBef>
              <a:spcAft>
                <a:spcPts val="0"/>
              </a:spcAft>
              <a:buSzPts val="10000"/>
              <a:buNone/>
              <a:defRPr sz="10000"/>
            </a:lvl9pPr>
          </a:lstStyle>
          <a:p>
            <a:r>
              <a:t>xx%</a:t>
            </a:r>
          </a:p>
        </p:txBody>
      </p:sp>
      <p:sp>
        <p:nvSpPr>
          <p:cNvPr id="109" name="Google Shape;109;p14"/>
          <p:cNvSpPr txBox="1"/>
          <p:nvPr>
            <p:ph idx="7" type="subTitle"/>
          </p:nvPr>
        </p:nvSpPr>
        <p:spPr>
          <a:xfrm>
            <a:off x="720000" y="3576978"/>
            <a:ext cx="3376200" cy="3291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1200"/>
              <a:buNone/>
              <a:defRPr sz="1400"/>
            </a:lvl1pPr>
            <a:lvl2pPr lvl="1" rtl="0" algn="ctr">
              <a:spcBef>
                <a:spcPts val="0"/>
              </a:spcBef>
              <a:spcAft>
                <a:spcPts val="0"/>
              </a:spcAft>
              <a:buSzPts val="1200"/>
              <a:buNone/>
              <a:defRPr/>
            </a:lvl2pPr>
            <a:lvl3pPr lvl="2" rtl="0" algn="ctr">
              <a:spcBef>
                <a:spcPts val="0"/>
              </a:spcBef>
              <a:spcAft>
                <a:spcPts val="0"/>
              </a:spcAft>
              <a:buSzPts val="1200"/>
              <a:buNone/>
              <a:defRPr/>
            </a:lvl3pPr>
            <a:lvl4pPr lvl="3" rtl="0" algn="ctr">
              <a:spcBef>
                <a:spcPts val="0"/>
              </a:spcBef>
              <a:spcAft>
                <a:spcPts val="0"/>
              </a:spcAft>
              <a:buSzPts val="1200"/>
              <a:buNone/>
              <a:defRPr/>
            </a:lvl4pPr>
            <a:lvl5pPr lvl="4" rtl="0" algn="ctr">
              <a:spcBef>
                <a:spcPts val="0"/>
              </a:spcBef>
              <a:spcAft>
                <a:spcPts val="0"/>
              </a:spcAft>
              <a:buSzPts val="1200"/>
              <a:buNone/>
              <a:defRPr/>
            </a:lvl5pPr>
            <a:lvl6pPr lvl="5" rtl="0" algn="ctr">
              <a:spcBef>
                <a:spcPts val="0"/>
              </a:spcBef>
              <a:spcAft>
                <a:spcPts val="0"/>
              </a:spcAft>
              <a:buSzPts val="1200"/>
              <a:buNone/>
              <a:defRPr/>
            </a:lvl6pPr>
            <a:lvl7pPr lvl="6" rtl="0" algn="ctr">
              <a:spcBef>
                <a:spcPts val="0"/>
              </a:spcBef>
              <a:spcAft>
                <a:spcPts val="0"/>
              </a:spcAft>
              <a:buSzPts val="1200"/>
              <a:buNone/>
              <a:defRPr/>
            </a:lvl7pPr>
            <a:lvl8pPr lvl="7" rtl="0" algn="ctr">
              <a:spcBef>
                <a:spcPts val="0"/>
              </a:spcBef>
              <a:spcAft>
                <a:spcPts val="0"/>
              </a:spcAft>
              <a:buSzPts val="1200"/>
              <a:buNone/>
              <a:defRPr/>
            </a:lvl8pPr>
            <a:lvl9pPr lvl="8" rtl="0" algn="ctr">
              <a:spcBef>
                <a:spcPts val="0"/>
              </a:spcBef>
              <a:spcAft>
                <a:spcPts val="0"/>
              </a:spcAft>
              <a:buSzPts val="1200"/>
              <a:buNone/>
              <a:defRPr/>
            </a:lvl9pPr>
          </a:lstStyle>
          <a:p/>
        </p:txBody>
      </p:sp>
      <p:grpSp>
        <p:nvGrpSpPr>
          <p:cNvPr id="110" name="Google Shape;110;p14"/>
          <p:cNvGrpSpPr/>
          <p:nvPr/>
        </p:nvGrpSpPr>
        <p:grpSpPr>
          <a:xfrm>
            <a:off x="719100" y="539400"/>
            <a:ext cx="7705800" cy="4064700"/>
            <a:chOff x="719100" y="539400"/>
            <a:chExt cx="7705800" cy="4064700"/>
          </a:xfrm>
        </p:grpSpPr>
        <p:cxnSp>
          <p:nvCxnSpPr>
            <p:cNvPr id="111" name="Google Shape;111;p14"/>
            <p:cNvCxnSpPr/>
            <p:nvPr/>
          </p:nvCxnSpPr>
          <p:spPr>
            <a:xfrm>
              <a:off x="719100" y="539400"/>
              <a:ext cx="7705800" cy="0"/>
            </a:xfrm>
            <a:prstGeom prst="straightConnector1">
              <a:avLst/>
            </a:prstGeom>
            <a:noFill/>
            <a:ln cap="flat" cmpd="sng" w="9525">
              <a:solidFill>
                <a:schemeClr val="dk1"/>
              </a:solidFill>
              <a:prstDash val="solid"/>
              <a:round/>
              <a:headEnd len="med" w="med" type="none"/>
              <a:tailEnd len="med" w="med" type="none"/>
            </a:ln>
          </p:spPr>
        </p:cxnSp>
        <p:cxnSp>
          <p:nvCxnSpPr>
            <p:cNvPr id="112" name="Google Shape;112;p14"/>
            <p:cNvCxnSpPr/>
            <p:nvPr/>
          </p:nvCxnSpPr>
          <p:spPr>
            <a:xfrm>
              <a:off x="719100" y="4604100"/>
              <a:ext cx="7705800" cy="0"/>
            </a:xfrm>
            <a:prstGeom prst="straightConnector1">
              <a:avLst/>
            </a:prstGeom>
            <a:noFill/>
            <a:ln cap="flat" cmpd="sng" w="9525">
              <a:solidFill>
                <a:schemeClr val="dk1"/>
              </a:solidFill>
              <a:prstDash val="solid"/>
              <a:round/>
              <a:headEnd len="med" w="med" type="none"/>
              <a:tailEnd len="med" w="med" type="none"/>
            </a:ln>
          </p:spPr>
        </p:cxnSp>
      </p:grpSp>
      <p:sp>
        <p:nvSpPr>
          <p:cNvPr id="113" name="Google Shape;113;p14"/>
          <p:cNvSpPr/>
          <p:nvPr/>
        </p:nvSpPr>
        <p:spPr>
          <a:xfrm flipH="1" rot="-5400000">
            <a:off x="529192" y="4268848"/>
            <a:ext cx="670627" cy="670508"/>
          </a:xfrm>
          <a:custGeom>
            <a:rect b="b" l="l" r="r" t="t"/>
            <a:pathLst>
              <a:path extrusionOk="0" h="23817" w="23817">
                <a:moveTo>
                  <a:pt x="23817" y="0"/>
                </a:moveTo>
                <a:cubicBezTo>
                  <a:pt x="10662" y="0"/>
                  <a:pt x="0" y="10662"/>
                  <a:pt x="0" y="23817"/>
                </a:cubicBezTo>
                <a:lnTo>
                  <a:pt x="23817" y="23817"/>
                </a:lnTo>
                <a:lnTo>
                  <a:pt x="23817" y="0"/>
                </a:lnTo>
                <a:close/>
              </a:path>
            </a:pathLst>
          </a:custGeom>
          <a:gradFill>
            <a:gsLst>
              <a:gs pos="0">
                <a:srgbClr val="174B67">
                  <a:alpha val="34901"/>
                </a:srgbClr>
              </a:gs>
              <a:gs pos="100000">
                <a:srgbClr val="174B67">
                  <a:alpha val="5882"/>
                </a:srgbClr>
              </a:gs>
            </a:gsLst>
            <a:lin ang="189007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1">
    <p:spTree>
      <p:nvGrpSpPr>
        <p:cNvPr id="114" name="Shape 114"/>
        <p:cNvGrpSpPr/>
        <p:nvPr/>
      </p:nvGrpSpPr>
      <p:grpSpPr>
        <a:xfrm>
          <a:off x="0" y="0"/>
          <a:ext cx="0" cy="0"/>
          <a:chOff x="0" y="0"/>
          <a:chExt cx="0" cy="0"/>
        </a:xfrm>
      </p:grpSpPr>
      <p:sp>
        <p:nvSpPr>
          <p:cNvPr id="115" name="Google Shape;115;p15"/>
          <p:cNvSpPr/>
          <p:nvPr/>
        </p:nvSpPr>
        <p:spPr>
          <a:xfrm rot="-5400000">
            <a:off x="529251" y="4413362"/>
            <a:ext cx="381489" cy="381489"/>
          </a:xfrm>
          <a:custGeom>
            <a:rect b="b" l="l" r="r" t="t"/>
            <a:pathLst>
              <a:path extrusionOk="0" h="23817" w="23817">
                <a:moveTo>
                  <a:pt x="23817" y="0"/>
                </a:moveTo>
                <a:cubicBezTo>
                  <a:pt x="10662" y="0"/>
                  <a:pt x="0" y="10662"/>
                  <a:pt x="0" y="23817"/>
                </a:cubicBezTo>
                <a:lnTo>
                  <a:pt x="23817" y="23817"/>
                </a:lnTo>
                <a:lnTo>
                  <a:pt x="2381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5"/>
          <p:cNvSpPr txBox="1"/>
          <p:nvPr>
            <p:ph type="title"/>
          </p:nvPr>
        </p:nvSpPr>
        <p:spPr>
          <a:xfrm>
            <a:off x="2311527" y="1561425"/>
            <a:ext cx="1934400" cy="393600"/>
          </a:xfrm>
          <a:prstGeom prst="rect">
            <a:avLst/>
          </a:prstGeom>
          <a:noFill/>
          <a:ln>
            <a:noFill/>
          </a:ln>
        </p:spPr>
        <p:txBody>
          <a:bodyPr anchorCtr="0" anchor="b" bIns="91425" lIns="91425" spcFirstLastPara="1" rIns="91425" wrap="square" tIns="91425">
            <a:noAutofit/>
          </a:bodyPr>
          <a:lstStyle>
            <a:lvl1pPr lvl="0" rtl="0">
              <a:spcBef>
                <a:spcPts val="0"/>
              </a:spcBef>
              <a:spcAft>
                <a:spcPts val="0"/>
              </a:spcAft>
              <a:buSzPts val="3000"/>
              <a:buNone/>
              <a:defRPr b="0" sz="1800">
                <a:latin typeface="Poppins SemiBold"/>
                <a:ea typeface="Poppins SemiBold"/>
                <a:cs typeface="Poppins SemiBold"/>
                <a:sym typeface="Poppins SemiBold"/>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
        <p:nvSpPr>
          <p:cNvPr id="117" name="Google Shape;117;p15"/>
          <p:cNvSpPr txBox="1"/>
          <p:nvPr>
            <p:ph idx="2" type="title"/>
          </p:nvPr>
        </p:nvSpPr>
        <p:spPr>
          <a:xfrm>
            <a:off x="5638486" y="1561425"/>
            <a:ext cx="1934400" cy="393600"/>
          </a:xfrm>
          <a:prstGeom prst="rect">
            <a:avLst/>
          </a:prstGeom>
          <a:noFill/>
          <a:ln>
            <a:noFill/>
          </a:ln>
        </p:spPr>
        <p:txBody>
          <a:bodyPr anchorCtr="0" anchor="b" bIns="91425" lIns="91425" spcFirstLastPara="1" rIns="91425" wrap="square" tIns="91425">
            <a:noAutofit/>
          </a:bodyPr>
          <a:lstStyle>
            <a:lvl1pPr lvl="0" rtl="0">
              <a:spcBef>
                <a:spcPts val="0"/>
              </a:spcBef>
              <a:spcAft>
                <a:spcPts val="0"/>
              </a:spcAft>
              <a:buSzPts val="3000"/>
              <a:buNone/>
              <a:defRPr b="0" sz="1800">
                <a:latin typeface="Poppins SemiBold"/>
                <a:ea typeface="Poppins SemiBold"/>
                <a:cs typeface="Poppins SemiBold"/>
                <a:sym typeface="Poppins SemiBold"/>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
        <p:nvSpPr>
          <p:cNvPr id="118" name="Google Shape;118;p15"/>
          <p:cNvSpPr txBox="1"/>
          <p:nvPr>
            <p:ph idx="1" type="subTitle"/>
          </p:nvPr>
        </p:nvSpPr>
        <p:spPr>
          <a:xfrm>
            <a:off x="2311525" y="1878825"/>
            <a:ext cx="1934400" cy="7164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spcBef>
                <a:spcPts val="0"/>
              </a:spcBef>
              <a:spcAft>
                <a:spcPts val="0"/>
              </a:spcAft>
              <a:buSzPts val="1200"/>
              <a:buNone/>
              <a:defRPr/>
            </a:lvl2pPr>
            <a:lvl3pPr lvl="2" rtl="0" algn="ctr">
              <a:spcBef>
                <a:spcPts val="0"/>
              </a:spcBef>
              <a:spcAft>
                <a:spcPts val="0"/>
              </a:spcAft>
              <a:buSzPts val="1200"/>
              <a:buNone/>
              <a:defRPr/>
            </a:lvl3pPr>
            <a:lvl4pPr lvl="3" rtl="0" algn="ctr">
              <a:spcBef>
                <a:spcPts val="0"/>
              </a:spcBef>
              <a:spcAft>
                <a:spcPts val="0"/>
              </a:spcAft>
              <a:buSzPts val="1200"/>
              <a:buNone/>
              <a:defRPr/>
            </a:lvl4pPr>
            <a:lvl5pPr lvl="4" rtl="0" algn="ctr">
              <a:spcBef>
                <a:spcPts val="0"/>
              </a:spcBef>
              <a:spcAft>
                <a:spcPts val="0"/>
              </a:spcAft>
              <a:buSzPts val="1200"/>
              <a:buNone/>
              <a:defRPr/>
            </a:lvl5pPr>
            <a:lvl6pPr lvl="5" rtl="0" algn="ctr">
              <a:spcBef>
                <a:spcPts val="0"/>
              </a:spcBef>
              <a:spcAft>
                <a:spcPts val="0"/>
              </a:spcAft>
              <a:buSzPts val="1200"/>
              <a:buNone/>
              <a:defRPr/>
            </a:lvl6pPr>
            <a:lvl7pPr lvl="6" rtl="0" algn="ctr">
              <a:spcBef>
                <a:spcPts val="0"/>
              </a:spcBef>
              <a:spcAft>
                <a:spcPts val="0"/>
              </a:spcAft>
              <a:buSzPts val="1200"/>
              <a:buNone/>
              <a:defRPr/>
            </a:lvl7pPr>
            <a:lvl8pPr lvl="7" rtl="0" algn="ctr">
              <a:spcBef>
                <a:spcPts val="0"/>
              </a:spcBef>
              <a:spcAft>
                <a:spcPts val="0"/>
              </a:spcAft>
              <a:buSzPts val="1200"/>
              <a:buNone/>
              <a:defRPr/>
            </a:lvl8pPr>
            <a:lvl9pPr lvl="8" rtl="0" algn="ctr">
              <a:spcBef>
                <a:spcPts val="0"/>
              </a:spcBef>
              <a:spcAft>
                <a:spcPts val="0"/>
              </a:spcAft>
              <a:buSzPts val="1200"/>
              <a:buNone/>
              <a:defRPr/>
            </a:lvl9pPr>
          </a:lstStyle>
          <a:p/>
        </p:txBody>
      </p:sp>
      <p:sp>
        <p:nvSpPr>
          <p:cNvPr id="119" name="Google Shape;119;p15"/>
          <p:cNvSpPr txBox="1"/>
          <p:nvPr>
            <p:ph idx="3" type="subTitle"/>
          </p:nvPr>
        </p:nvSpPr>
        <p:spPr>
          <a:xfrm>
            <a:off x="5638476" y="1878825"/>
            <a:ext cx="1934400" cy="7164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spcBef>
                <a:spcPts val="0"/>
              </a:spcBef>
              <a:spcAft>
                <a:spcPts val="0"/>
              </a:spcAft>
              <a:buSzPts val="1200"/>
              <a:buNone/>
              <a:defRPr/>
            </a:lvl2pPr>
            <a:lvl3pPr lvl="2" rtl="0" algn="ctr">
              <a:spcBef>
                <a:spcPts val="0"/>
              </a:spcBef>
              <a:spcAft>
                <a:spcPts val="0"/>
              </a:spcAft>
              <a:buSzPts val="1200"/>
              <a:buNone/>
              <a:defRPr/>
            </a:lvl3pPr>
            <a:lvl4pPr lvl="3" rtl="0" algn="ctr">
              <a:spcBef>
                <a:spcPts val="0"/>
              </a:spcBef>
              <a:spcAft>
                <a:spcPts val="0"/>
              </a:spcAft>
              <a:buSzPts val="1200"/>
              <a:buNone/>
              <a:defRPr/>
            </a:lvl4pPr>
            <a:lvl5pPr lvl="4" rtl="0" algn="ctr">
              <a:spcBef>
                <a:spcPts val="0"/>
              </a:spcBef>
              <a:spcAft>
                <a:spcPts val="0"/>
              </a:spcAft>
              <a:buSzPts val="1200"/>
              <a:buNone/>
              <a:defRPr/>
            </a:lvl5pPr>
            <a:lvl6pPr lvl="5" rtl="0" algn="ctr">
              <a:spcBef>
                <a:spcPts val="0"/>
              </a:spcBef>
              <a:spcAft>
                <a:spcPts val="0"/>
              </a:spcAft>
              <a:buSzPts val="1200"/>
              <a:buNone/>
              <a:defRPr/>
            </a:lvl6pPr>
            <a:lvl7pPr lvl="6" rtl="0" algn="ctr">
              <a:spcBef>
                <a:spcPts val="0"/>
              </a:spcBef>
              <a:spcAft>
                <a:spcPts val="0"/>
              </a:spcAft>
              <a:buSzPts val="1200"/>
              <a:buNone/>
              <a:defRPr/>
            </a:lvl7pPr>
            <a:lvl8pPr lvl="7" rtl="0" algn="ctr">
              <a:spcBef>
                <a:spcPts val="0"/>
              </a:spcBef>
              <a:spcAft>
                <a:spcPts val="0"/>
              </a:spcAft>
              <a:buSzPts val="1200"/>
              <a:buNone/>
              <a:defRPr/>
            </a:lvl8pPr>
            <a:lvl9pPr lvl="8" rtl="0" algn="ctr">
              <a:spcBef>
                <a:spcPts val="0"/>
              </a:spcBef>
              <a:spcAft>
                <a:spcPts val="0"/>
              </a:spcAft>
              <a:buSzPts val="1200"/>
              <a:buNone/>
              <a:defRPr/>
            </a:lvl9pPr>
          </a:lstStyle>
          <a:p/>
        </p:txBody>
      </p:sp>
      <p:sp>
        <p:nvSpPr>
          <p:cNvPr id="120" name="Google Shape;120;p15"/>
          <p:cNvSpPr txBox="1"/>
          <p:nvPr>
            <p:ph idx="4" type="title"/>
          </p:nvPr>
        </p:nvSpPr>
        <p:spPr>
          <a:xfrm>
            <a:off x="2311527" y="3136075"/>
            <a:ext cx="1934400" cy="393600"/>
          </a:xfrm>
          <a:prstGeom prst="rect">
            <a:avLst/>
          </a:prstGeom>
          <a:noFill/>
          <a:ln>
            <a:noFill/>
          </a:ln>
        </p:spPr>
        <p:txBody>
          <a:bodyPr anchorCtr="0" anchor="b" bIns="91425" lIns="91425" spcFirstLastPara="1" rIns="91425" wrap="square" tIns="91425">
            <a:noAutofit/>
          </a:bodyPr>
          <a:lstStyle>
            <a:lvl1pPr lvl="0" rtl="0">
              <a:spcBef>
                <a:spcPts val="0"/>
              </a:spcBef>
              <a:spcAft>
                <a:spcPts val="0"/>
              </a:spcAft>
              <a:buSzPts val="3000"/>
              <a:buNone/>
              <a:defRPr b="0" sz="1800">
                <a:latin typeface="Poppins SemiBold"/>
                <a:ea typeface="Poppins SemiBold"/>
                <a:cs typeface="Poppins SemiBold"/>
                <a:sym typeface="Poppins SemiBold"/>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
        <p:nvSpPr>
          <p:cNvPr id="121" name="Google Shape;121;p15"/>
          <p:cNvSpPr txBox="1"/>
          <p:nvPr>
            <p:ph idx="5" type="title"/>
          </p:nvPr>
        </p:nvSpPr>
        <p:spPr>
          <a:xfrm>
            <a:off x="5638475" y="3136075"/>
            <a:ext cx="1934400" cy="393600"/>
          </a:xfrm>
          <a:prstGeom prst="rect">
            <a:avLst/>
          </a:prstGeom>
          <a:noFill/>
          <a:ln>
            <a:noFill/>
          </a:ln>
        </p:spPr>
        <p:txBody>
          <a:bodyPr anchorCtr="0" anchor="b" bIns="91425" lIns="91425" spcFirstLastPara="1" rIns="91425" wrap="square" tIns="91425">
            <a:noAutofit/>
          </a:bodyPr>
          <a:lstStyle>
            <a:lvl1pPr lvl="0" rtl="0">
              <a:spcBef>
                <a:spcPts val="0"/>
              </a:spcBef>
              <a:spcAft>
                <a:spcPts val="0"/>
              </a:spcAft>
              <a:buSzPts val="3000"/>
              <a:buNone/>
              <a:defRPr b="0" sz="1800">
                <a:latin typeface="Poppins SemiBold"/>
                <a:ea typeface="Poppins SemiBold"/>
                <a:cs typeface="Poppins SemiBold"/>
                <a:sym typeface="Poppins SemiBold"/>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
        <p:nvSpPr>
          <p:cNvPr id="122" name="Google Shape;122;p15"/>
          <p:cNvSpPr txBox="1"/>
          <p:nvPr>
            <p:ph idx="6" type="subTitle"/>
          </p:nvPr>
        </p:nvSpPr>
        <p:spPr>
          <a:xfrm>
            <a:off x="2311525" y="3453475"/>
            <a:ext cx="1934400" cy="7164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spcBef>
                <a:spcPts val="0"/>
              </a:spcBef>
              <a:spcAft>
                <a:spcPts val="0"/>
              </a:spcAft>
              <a:buSzPts val="1200"/>
              <a:buNone/>
              <a:defRPr/>
            </a:lvl2pPr>
            <a:lvl3pPr lvl="2" rtl="0" algn="ctr">
              <a:spcBef>
                <a:spcPts val="0"/>
              </a:spcBef>
              <a:spcAft>
                <a:spcPts val="0"/>
              </a:spcAft>
              <a:buSzPts val="1200"/>
              <a:buNone/>
              <a:defRPr/>
            </a:lvl3pPr>
            <a:lvl4pPr lvl="3" rtl="0" algn="ctr">
              <a:spcBef>
                <a:spcPts val="0"/>
              </a:spcBef>
              <a:spcAft>
                <a:spcPts val="0"/>
              </a:spcAft>
              <a:buSzPts val="1200"/>
              <a:buNone/>
              <a:defRPr/>
            </a:lvl4pPr>
            <a:lvl5pPr lvl="4" rtl="0" algn="ctr">
              <a:spcBef>
                <a:spcPts val="0"/>
              </a:spcBef>
              <a:spcAft>
                <a:spcPts val="0"/>
              </a:spcAft>
              <a:buSzPts val="1200"/>
              <a:buNone/>
              <a:defRPr/>
            </a:lvl5pPr>
            <a:lvl6pPr lvl="5" rtl="0" algn="ctr">
              <a:spcBef>
                <a:spcPts val="0"/>
              </a:spcBef>
              <a:spcAft>
                <a:spcPts val="0"/>
              </a:spcAft>
              <a:buSzPts val="1200"/>
              <a:buNone/>
              <a:defRPr/>
            </a:lvl6pPr>
            <a:lvl7pPr lvl="6" rtl="0" algn="ctr">
              <a:spcBef>
                <a:spcPts val="0"/>
              </a:spcBef>
              <a:spcAft>
                <a:spcPts val="0"/>
              </a:spcAft>
              <a:buSzPts val="1200"/>
              <a:buNone/>
              <a:defRPr/>
            </a:lvl7pPr>
            <a:lvl8pPr lvl="7" rtl="0" algn="ctr">
              <a:spcBef>
                <a:spcPts val="0"/>
              </a:spcBef>
              <a:spcAft>
                <a:spcPts val="0"/>
              </a:spcAft>
              <a:buSzPts val="1200"/>
              <a:buNone/>
              <a:defRPr/>
            </a:lvl8pPr>
            <a:lvl9pPr lvl="8" rtl="0" algn="ctr">
              <a:spcBef>
                <a:spcPts val="0"/>
              </a:spcBef>
              <a:spcAft>
                <a:spcPts val="0"/>
              </a:spcAft>
              <a:buSzPts val="1200"/>
              <a:buNone/>
              <a:defRPr/>
            </a:lvl9pPr>
          </a:lstStyle>
          <a:p/>
        </p:txBody>
      </p:sp>
      <p:sp>
        <p:nvSpPr>
          <p:cNvPr id="123" name="Google Shape;123;p15"/>
          <p:cNvSpPr txBox="1"/>
          <p:nvPr>
            <p:ph idx="7" type="subTitle"/>
          </p:nvPr>
        </p:nvSpPr>
        <p:spPr>
          <a:xfrm>
            <a:off x="5638475" y="3453475"/>
            <a:ext cx="1934400" cy="7164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spcBef>
                <a:spcPts val="0"/>
              </a:spcBef>
              <a:spcAft>
                <a:spcPts val="0"/>
              </a:spcAft>
              <a:buSzPts val="1200"/>
              <a:buNone/>
              <a:defRPr/>
            </a:lvl2pPr>
            <a:lvl3pPr lvl="2" rtl="0" algn="ctr">
              <a:spcBef>
                <a:spcPts val="0"/>
              </a:spcBef>
              <a:spcAft>
                <a:spcPts val="0"/>
              </a:spcAft>
              <a:buSzPts val="1200"/>
              <a:buNone/>
              <a:defRPr/>
            </a:lvl3pPr>
            <a:lvl4pPr lvl="3" rtl="0" algn="ctr">
              <a:spcBef>
                <a:spcPts val="0"/>
              </a:spcBef>
              <a:spcAft>
                <a:spcPts val="0"/>
              </a:spcAft>
              <a:buSzPts val="1200"/>
              <a:buNone/>
              <a:defRPr/>
            </a:lvl4pPr>
            <a:lvl5pPr lvl="4" rtl="0" algn="ctr">
              <a:spcBef>
                <a:spcPts val="0"/>
              </a:spcBef>
              <a:spcAft>
                <a:spcPts val="0"/>
              </a:spcAft>
              <a:buSzPts val="1200"/>
              <a:buNone/>
              <a:defRPr/>
            </a:lvl5pPr>
            <a:lvl6pPr lvl="5" rtl="0" algn="ctr">
              <a:spcBef>
                <a:spcPts val="0"/>
              </a:spcBef>
              <a:spcAft>
                <a:spcPts val="0"/>
              </a:spcAft>
              <a:buSzPts val="1200"/>
              <a:buNone/>
              <a:defRPr/>
            </a:lvl6pPr>
            <a:lvl7pPr lvl="6" rtl="0" algn="ctr">
              <a:spcBef>
                <a:spcPts val="0"/>
              </a:spcBef>
              <a:spcAft>
                <a:spcPts val="0"/>
              </a:spcAft>
              <a:buSzPts val="1200"/>
              <a:buNone/>
              <a:defRPr/>
            </a:lvl7pPr>
            <a:lvl8pPr lvl="7" rtl="0" algn="ctr">
              <a:spcBef>
                <a:spcPts val="0"/>
              </a:spcBef>
              <a:spcAft>
                <a:spcPts val="0"/>
              </a:spcAft>
              <a:buSzPts val="1200"/>
              <a:buNone/>
              <a:defRPr/>
            </a:lvl8pPr>
            <a:lvl9pPr lvl="8" rtl="0" algn="ctr">
              <a:spcBef>
                <a:spcPts val="0"/>
              </a:spcBef>
              <a:spcAft>
                <a:spcPts val="0"/>
              </a:spcAft>
              <a:buSzPts val="1200"/>
              <a:buNone/>
              <a:defRPr/>
            </a:lvl9pPr>
          </a:lstStyle>
          <a:p/>
        </p:txBody>
      </p:sp>
      <p:sp>
        <p:nvSpPr>
          <p:cNvPr id="124" name="Google Shape;124;p15"/>
          <p:cNvSpPr txBox="1"/>
          <p:nvPr>
            <p:ph idx="8" type="title"/>
          </p:nvPr>
        </p:nvSpPr>
        <p:spPr>
          <a:xfrm>
            <a:off x="720000" y="539400"/>
            <a:ext cx="7704000" cy="5178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grpSp>
        <p:nvGrpSpPr>
          <p:cNvPr id="125" name="Google Shape;125;p15"/>
          <p:cNvGrpSpPr/>
          <p:nvPr/>
        </p:nvGrpSpPr>
        <p:grpSpPr>
          <a:xfrm>
            <a:off x="719100" y="539400"/>
            <a:ext cx="7705800" cy="4064700"/>
            <a:chOff x="719100" y="539400"/>
            <a:chExt cx="7705800" cy="4064700"/>
          </a:xfrm>
        </p:grpSpPr>
        <p:cxnSp>
          <p:nvCxnSpPr>
            <p:cNvPr id="126" name="Google Shape;126;p15"/>
            <p:cNvCxnSpPr/>
            <p:nvPr/>
          </p:nvCxnSpPr>
          <p:spPr>
            <a:xfrm>
              <a:off x="719100" y="539400"/>
              <a:ext cx="7705800" cy="0"/>
            </a:xfrm>
            <a:prstGeom prst="straightConnector1">
              <a:avLst/>
            </a:prstGeom>
            <a:noFill/>
            <a:ln cap="flat" cmpd="sng" w="9525">
              <a:solidFill>
                <a:schemeClr val="dk1"/>
              </a:solidFill>
              <a:prstDash val="solid"/>
              <a:round/>
              <a:headEnd len="med" w="med" type="none"/>
              <a:tailEnd len="med" w="med" type="none"/>
            </a:ln>
          </p:spPr>
        </p:cxnSp>
        <p:cxnSp>
          <p:nvCxnSpPr>
            <p:cNvPr id="127" name="Google Shape;127;p15"/>
            <p:cNvCxnSpPr/>
            <p:nvPr/>
          </p:nvCxnSpPr>
          <p:spPr>
            <a:xfrm>
              <a:off x="719100" y="4604100"/>
              <a:ext cx="7705800" cy="0"/>
            </a:xfrm>
            <a:prstGeom prst="straightConnector1">
              <a:avLst/>
            </a:prstGeom>
            <a:noFill/>
            <a:ln cap="flat" cmpd="sng" w="9525">
              <a:solidFill>
                <a:schemeClr val="dk1"/>
              </a:solidFill>
              <a:prstDash val="solid"/>
              <a:round/>
              <a:headEnd len="med" w="med" type="none"/>
              <a:tailEnd len="med" w="med" type="none"/>
            </a:ln>
          </p:spPr>
        </p:cxn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2">
    <p:spTree>
      <p:nvGrpSpPr>
        <p:cNvPr id="128" name="Shape 128"/>
        <p:cNvGrpSpPr/>
        <p:nvPr/>
      </p:nvGrpSpPr>
      <p:grpSpPr>
        <a:xfrm>
          <a:off x="0" y="0"/>
          <a:ext cx="0" cy="0"/>
          <a:chOff x="0" y="0"/>
          <a:chExt cx="0" cy="0"/>
        </a:xfrm>
      </p:grpSpPr>
      <p:sp>
        <p:nvSpPr>
          <p:cNvPr id="129" name="Google Shape;129;p16"/>
          <p:cNvSpPr/>
          <p:nvPr/>
        </p:nvSpPr>
        <p:spPr>
          <a:xfrm rot="-5400000">
            <a:off x="529251" y="4413362"/>
            <a:ext cx="381489" cy="381489"/>
          </a:xfrm>
          <a:custGeom>
            <a:rect b="b" l="l" r="r" t="t"/>
            <a:pathLst>
              <a:path extrusionOk="0" h="23817" w="23817">
                <a:moveTo>
                  <a:pt x="23817" y="0"/>
                </a:moveTo>
                <a:cubicBezTo>
                  <a:pt x="10662" y="0"/>
                  <a:pt x="0" y="10662"/>
                  <a:pt x="0" y="23817"/>
                </a:cubicBezTo>
                <a:lnTo>
                  <a:pt x="23817" y="23817"/>
                </a:lnTo>
                <a:lnTo>
                  <a:pt x="2381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0" name="Google Shape;130;p16"/>
          <p:cNvGrpSpPr/>
          <p:nvPr/>
        </p:nvGrpSpPr>
        <p:grpSpPr>
          <a:xfrm>
            <a:off x="719100" y="539400"/>
            <a:ext cx="7705800" cy="4064700"/>
            <a:chOff x="719100" y="539400"/>
            <a:chExt cx="7705800" cy="4064700"/>
          </a:xfrm>
        </p:grpSpPr>
        <p:cxnSp>
          <p:nvCxnSpPr>
            <p:cNvPr id="131" name="Google Shape;131;p16"/>
            <p:cNvCxnSpPr/>
            <p:nvPr/>
          </p:nvCxnSpPr>
          <p:spPr>
            <a:xfrm>
              <a:off x="719100" y="539400"/>
              <a:ext cx="7705800" cy="0"/>
            </a:xfrm>
            <a:prstGeom prst="straightConnector1">
              <a:avLst/>
            </a:prstGeom>
            <a:noFill/>
            <a:ln cap="flat" cmpd="sng" w="9525">
              <a:solidFill>
                <a:schemeClr val="dk1"/>
              </a:solidFill>
              <a:prstDash val="solid"/>
              <a:round/>
              <a:headEnd len="med" w="med" type="none"/>
              <a:tailEnd len="med" w="med" type="none"/>
            </a:ln>
          </p:spPr>
        </p:cxnSp>
        <p:cxnSp>
          <p:nvCxnSpPr>
            <p:cNvPr id="132" name="Google Shape;132;p16"/>
            <p:cNvCxnSpPr/>
            <p:nvPr/>
          </p:nvCxnSpPr>
          <p:spPr>
            <a:xfrm>
              <a:off x="719100" y="4604100"/>
              <a:ext cx="7705800" cy="0"/>
            </a:xfrm>
            <a:prstGeom prst="straightConnector1">
              <a:avLst/>
            </a:prstGeom>
            <a:noFill/>
            <a:ln cap="flat" cmpd="sng" w="9525">
              <a:solidFill>
                <a:schemeClr val="dk1"/>
              </a:solidFill>
              <a:prstDash val="solid"/>
              <a:round/>
              <a:headEnd len="med" w="med" type="none"/>
              <a:tailEnd len="med" w="med" type="none"/>
            </a:ln>
          </p:spPr>
        </p:cxnSp>
      </p:grpSp>
      <p:sp>
        <p:nvSpPr>
          <p:cNvPr id="133" name="Google Shape;133;p16"/>
          <p:cNvSpPr txBox="1"/>
          <p:nvPr>
            <p:ph type="title"/>
          </p:nvPr>
        </p:nvSpPr>
        <p:spPr>
          <a:xfrm>
            <a:off x="720000" y="539400"/>
            <a:ext cx="7704000" cy="5178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TITLE_ONLY_3">
    <p:spTree>
      <p:nvGrpSpPr>
        <p:cNvPr id="134" name="Shape 134"/>
        <p:cNvGrpSpPr/>
        <p:nvPr/>
      </p:nvGrpSpPr>
      <p:grpSpPr>
        <a:xfrm>
          <a:off x="0" y="0"/>
          <a:ext cx="0" cy="0"/>
          <a:chOff x="0" y="0"/>
          <a:chExt cx="0" cy="0"/>
        </a:xfrm>
      </p:grpSpPr>
      <p:sp>
        <p:nvSpPr>
          <p:cNvPr id="135" name="Google Shape;135;p17"/>
          <p:cNvSpPr/>
          <p:nvPr/>
        </p:nvSpPr>
        <p:spPr>
          <a:xfrm rot="5400000">
            <a:off x="8243792" y="4413356"/>
            <a:ext cx="381489" cy="381489"/>
          </a:xfrm>
          <a:custGeom>
            <a:rect b="b" l="l" r="r" t="t"/>
            <a:pathLst>
              <a:path extrusionOk="0" h="23817" w="23817">
                <a:moveTo>
                  <a:pt x="23817" y="0"/>
                </a:moveTo>
                <a:cubicBezTo>
                  <a:pt x="10662" y="0"/>
                  <a:pt x="0" y="10662"/>
                  <a:pt x="0" y="23817"/>
                </a:cubicBezTo>
                <a:lnTo>
                  <a:pt x="23817" y="23817"/>
                </a:lnTo>
                <a:lnTo>
                  <a:pt x="2381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6" name="Google Shape;136;p17"/>
          <p:cNvGrpSpPr/>
          <p:nvPr/>
        </p:nvGrpSpPr>
        <p:grpSpPr>
          <a:xfrm>
            <a:off x="719100" y="539400"/>
            <a:ext cx="7705800" cy="4064700"/>
            <a:chOff x="719100" y="539400"/>
            <a:chExt cx="7705800" cy="4064700"/>
          </a:xfrm>
        </p:grpSpPr>
        <p:cxnSp>
          <p:nvCxnSpPr>
            <p:cNvPr id="137" name="Google Shape;137;p17"/>
            <p:cNvCxnSpPr/>
            <p:nvPr/>
          </p:nvCxnSpPr>
          <p:spPr>
            <a:xfrm>
              <a:off x="719100" y="539400"/>
              <a:ext cx="7705800" cy="0"/>
            </a:xfrm>
            <a:prstGeom prst="straightConnector1">
              <a:avLst/>
            </a:prstGeom>
            <a:noFill/>
            <a:ln cap="flat" cmpd="sng" w="9525">
              <a:solidFill>
                <a:schemeClr val="dk1"/>
              </a:solidFill>
              <a:prstDash val="solid"/>
              <a:round/>
              <a:headEnd len="med" w="med" type="none"/>
              <a:tailEnd len="med" w="med" type="none"/>
            </a:ln>
          </p:spPr>
        </p:cxnSp>
        <p:cxnSp>
          <p:nvCxnSpPr>
            <p:cNvPr id="138" name="Google Shape;138;p17"/>
            <p:cNvCxnSpPr/>
            <p:nvPr/>
          </p:nvCxnSpPr>
          <p:spPr>
            <a:xfrm>
              <a:off x="719100" y="4604100"/>
              <a:ext cx="7705800" cy="0"/>
            </a:xfrm>
            <a:prstGeom prst="straightConnector1">
              <a:avLst/>
            </a:prstGeom>
            <a:noFill/>
            <a:ln cap="flat" cmpd="sng" w="9525">
              <a:solidFill>
                <a:schemeClr val="dk1"/>
              </a:solidFill>
              <a:prstDash val="solid"/>
              <a:round/>
              <a:headEnd len="med" w="med" type="none"/>
              <a:tailEnd len="med" w="med" type="none"/>
            </a:ln>
          </p:spPr>
        </p:cxnSp>
      </p:grpSp>
      <p:sp>
        <p:nvSpPr>
          <p:cNvPr id="139" name="Google Shape;139;p17"/>
          <p:cNvSpPr txBox="1"/>
          <p:nvPr>
            <p:ph type="title"/>
          </p:nvPr>
        </p:nvSpPr>
        <p:spPr>
          <a:xfrm>
            <a:off x="720000" y="539400"/>
            <a:ext cx="7704000" cy="5178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TITLE_AND_BODY_1">
    <p:spTree>
      <p:nvGrpSpPr>
        <p:cNvPr id="140" name="Shape 140"/>
        <p:cNvGrpSpPr/>
        <p:nvPr/>
      </p:nvGrpSpPr>
      <p:grpSpPr>
        <a:xfrm>
          <a:off x="0" y="0"/>
          <a:ext cx="0" cy="0"/>
          <a:chOff x="0" y="0"/>
          <a:chExt cx="0" cy="0"/>
        </a:xfrm>
      </p:grpSpPr>
      <p:sp>
        <p:nvSpPr>
          <p:cNvPr id="141" name="Google Shape;141;p18"/>
          <p:cNvSpPr/>
          <p:nvPr/>
        </p:nvSpPr>
        <p:spPr>
          <a:xfrm rot="5400000">
            <a:off x="8243792" y="4413356"/>
            <a:ext cx="381489" cy="381489"/>
          </a:xfrm>
          <a:custGeom>
            <a:rect b="b" l="l" r="r" t="t"/>
            <a:pathLst>
              <a:path extrusionOk="0" h="23817" w="23817">
                <a:moveTo>
                  <a:pt x="23817" y="0"/>
                </a:moveTo>
                <a:cubicBezTo>
                  <a:pt x="10662" y="0"/>
                  <a:pt x="0" y="10662"/>
                  <a:pt x="0" y="23817"/>
                </a:cubicBezTo>
                <a:lnTo>
                  <a:pt x="23817" y="23817"/>
                </a:lnTo>
                <a:lnTo>
                  <a:pt x="2381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8"/>
          <p:cNvSpPr txBox="1"/>
          <p:nvPr>
            <p:ph type="title"/>
          </p:nvPr>
        </p:nvSpPr>
        <p:spPr>
          <a:xfrm>
            <a:off x="720000" y="53807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43" name="Google Shape;143;p18"/>
          <p:cNvSpPr txBox="1"/>
          <p:nvPr>
            <p:ph idx="1" type="body"/>
          </p:nvPr>
        </p:nvSpPr>
        <p:spPr>
          <a:xfrm>
            <a:off x="720000" y="1203200"/>
            <a:ext cx="7704000" cy="909900"/>
          </a:xfrm>
          <a:prstGeom prst="rect">
            <a:avLst/>
          </a:prstGeom>
        </p:spPr>
        <p:txBody>
          <a:bodyPr anchorCtr="0" anchor="t" bIns="91425" lIns="91425" spcFirstLastPara="1" rIns="91425" wrap="square" tIns="91425">
            <a:noAutofit/>
          </a:bodyPr>
          <a:lstStyle>
            <a:lvl1pPr indent="-304800" lvl="0" marL="457200" rtl="0">
              <a:lnSpc>
                <a:spcPct val="100000"/>
              </a:lnSpc>
              <a:spcBef>
                <a:spcPts val="0"/>
              </a:spcBef>
              <a:spcAft>
                <a:spcPts val="0"/>
              </a:spcAft>
              <a:buSzPts val="1200"/>
              <a:buChar char="●"/>
              <a:defRPr sz="1200"/>
            </a:lvl1pPr>
            <a:lvl2pPr indent="-304800" lvl="1" marL="914400" rtl="0">
              <a:spcBef>
                <a:spcPts val="0"/>
              </a:spcBef>
              <a:spcAft>
                <a:spcPts val="0"/>
              </a:spcAft>
              <a:buSzPts val="1200"/>
              <a:buFont typeface="Roboto Condensed Light"/>
              <a:buChar char="○"/>
              <a:defRPr/>
            </a:lvl2pPr>
            <a:lvl3pPr indent="-304800" lvl="2" marL="1371600" rtl="0">
              <a:spcBef>
                <a:spcPts val="0"/>
              </a:spcBef>
              <a:spcAft>
                <a:spcPts val="0"/>
              </a:spcAft>
              <a:buSzPts val="1200"/>
              <a:buFont typeface="Roboto Condensed Light"/>
              <a:buChar char="■"/>
              <a:defRPr/>
            </a:lvl3pPr>
            <a:lvl4pPr indent="-304800" lvl="3" marL="1828800" rtl="0">
              <a:spcBef>
                <a:spcPts val="0"/>
              </a:spcBef>
              <a:spcAft>
                <a:spcPts val="0"/>
              </a:spcAft>
              <a:buSzPts val="1200"/>
              <a:buFont typeface="Roboto Condensed Light"/>
              <a:buChar char="●"/>
              <a:defRPr/>
            </a:lvl4pPr>
            <a:lvl5pPr indent="-304800" lvl="4" marL="2286000" rtl="0">
              <a:spcBef>
                <a:spcPts val="0"/>
              </a:spcBef>
              <a:spcAft>
                <a:spcPts val="0"/>
              </a:spcAft>
              <a:buSzPts val="1200"/>
              <a:buFont typeface="Roboto Condensed Light"/>
              <a:buChar char="○"/>
              <a:defRPr/>
            </a:lvl5pPr>
            <a:lvl6pPr indent="-304800" lvl="5" marL="2743200" rtl="0">
              <a:spcBef>
                <a:spcPts val="0"/>
              </a:spcBef>
              <a:spcAft>
                <a:spcPts val="0"/>
              </a:spcAft>
              <a:buSzPts val="1200"/>
              <a:buFont typeface="Roboto Condensed Light"/>
              <a:buChar char="■"/>
              <a:defRPr/>
            </a:lvl6pPr>
            <a:lvl7pPr indent="-304800" lvl="6" marL="3200400" rtl="0">
              <a:spcBef>
                <a:spcPts val="0"/>
              </a:spcBef>
              <a:spcAft>
                <a:spcPts val="0"/>
              </a:spcAft>
              <a:buSzPts val="1200"/>
              <a:buFont typeface="Roboto Condensed Light"/>
              <a:buChar char="●"/>
              <a:defRPr/>
            </a:lvl7pPr>
            <a:lvl8pPr indent="-304800" lvl="7" marL="3657600" rtl="0">
              <a:spcBef>
                <a:spcPts val="0"/>
              </a:spcBef>
              <a:spcAft>
                <a:spcPts val="0"/>
              </a:spcAft>
              <a:buSzPts val="1200"/>
              <a:buFont typeface="Roboto Condensed Light"/>
              <a:buChar char="○"/>
              <a:defRPr/>
            </a:lvl8pPr>
            <a:lvl9pPr indent="-304800" lvl="8" marL="4114800" rtl="0">
              <a:spcBef>
                <a:spcPts val="0"/>
              </a:spcBef>
              <a:spcAft>
                <a:spcPts val="0"/>
              </a:spcAft>
              <a:buSzPts val="1200"/>
              <a:buFont typeface="Roboto Condensed Light"/>
              <a:buChar char="■"/>
              <a:defRPr/>
            </a:lvl9pPr>
          </a:lstStyle>
          <a:p/>
        </p:txBody>
      </p:sp>
      <p:grpSp>
        <p:nvGrpSpPr>
          <p:cNvPr id="144" name="Google Shape;144;p18"/>
          <p:cNvGrpSpPr/>
          <p:nvPr/>
        </p:nvGrpSpPr>
        <p:grpSpPr>
          <a:xfrm>
            <a:off x="719100" y="539400"/>
            <a:ext cx="7705800" cy="4064700"/>
            <a:chOff x="719100" y="539400"/>
            <a:chExt cx="7705800" cy="4064700"/>
          </a:xfrm>
        </p:grpSpPr>
        <p:cxnSp>
          <p:nvCxnSpPr>
            <p:cNvPr id="145" name="Google Shape;145;p18"/>
            <p:cNvCxnSpPr/>
            <p:nvPr/>
          </p:nvCxnSpPr>
          <p:spPr>
            <a:xfrm>
              <a:off x="719100" y="539400"/>
              <a:ext cx="7705800" cy="0"/>
            </a:xfrm>
            <a:prstGeom prst="straightConnector1">
              <a:avLst/>
            </a:prstGeom>
            <a:noFill/>
            <a:ln cap="flat" cmpd="sng" w="9525">
              <a:solidFill>
                <a:schemeClr val="dk1"/>
              </a:solidFill>
              <a:prstDash val="solid"/>
              <a:round/>
              <a:headEnd len="med" w="med" type="none"/>
              <a:tailEnd len="med" w="med" type="none"/>
            </a:ln>
          </p:spPr>
        </p:cxnSp>
        <p:cxnSp>
          <p:nvCxnSpPr>
            <p:cNvPr id="146" name="Google Shape;146;p18"/>
            <p:cNvCxnSpPr/>
            <p:nvPr/>
          </p:nvCxnSpPr>
          <p:spPr>
            <a:xfrm>
              <a:off x="719100" y="4604100"/>
              <a:ext cx="7705800" cy="0"/>
            </a:xfrm>
            <a:prstGeom prst="straightConnector1">
              <a:avLst/>
            </a:prstGeom>
            <a:noFill/>
            <a:ln cap="flat" cmpd="sng" w="9525">
              <a:solidFill>
                <a:schemeClr val="dk1"/>
              </a:solidFill>
              <a:prstDash val="solid"/>
              <a:round/>
              <a:headEnd len="med" w="med" type="none"/>
              <a:tailEnd len="med" w="med" type="none"/>
            </a:ln>
          </p:spPr>
        </p:cxn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TITLE_AND_BODY_1_1">
    <p:spTree>
      <p:nvGrpSpPr>
        <p:cNvPr id="147" name="Shape 147"/>
        <p:cNvGrpSpPr/>
        <p:nvPr/>
      </p:nvGrpSpPr>
      <p:grpSpPr>
        <a:xfrm>
          <a:off x="0" y="0"/>
          <a:ext cx="0" cy="0"/>
          <a:chOff x="0" y="0"/>
          <a:chExt cx="0" cy="0"/>
        </a:xfrm>
      </p:grpSpPr>
      <p:sp>
        <p:nvSpPr>
          <p:cNvPr id="148" name="Google Shape;148;p19"/>
          <p:cNvSpPr/>
          <p:nvPr/>
        </p:nvSpPr>
        <p:spPr>
          <a:xfrm rot="-5400000">
            <a:off x="529251" y="4413362"/>
            <a:ext cx="381489" cy="381489"/>
          </a:xfrm>
          <a:custGeom>
            <a:rect b="b" l="l" r="r" t="t"/>
            <a:pathLst>
              <a:path extrusionOk="0" h="23817" w="23817">
                <a:moveTo>
                  <a:pt x="23817" y="0"/>
                </a:moveTo>
                <a:cubicBezTo>
                  <a:pt x="10662" y="0"/>
                  <a:pt x="0" y="10662"/>
                  <a:pt x="0" y="23817"/>
                </a:cubicBezTo>
                <a:lnTo>
                  <a:pt x="23817" y="23817"/>
                </a:lnTo>
                <a:lnTo>
                  <a:pt x="2381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9"/>
          <p:cNvSpPr txBox="1"/>
          <p:nvPr>
            <p:ph type="title"/>
          </p:nvPr>
        </p:nvSpPr>
        <p:spPr>
          <a:xfrm>
            <a:off x="720000" y="53807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50" name="Google Shape;150;p19"/>
          <p:cNvSpPr txBox="1"/>
          <p:nvPr>
            <p:ph idx="1" type="body"/>
          </p:nvPr>
        </p:nvSpPr>
        <p:spPr>
          <a:xfrm>
            <a:off x="720000" y="1203200"/>
            <a:ext cx="7704000" cy="2289600"/>
          </a:xfrm>
          <a:prstGeom prst="rect">
            <a:avLst/>
          </a:prstGeom>
        </p:spPr>
        <p:txBody>
          <a:bodyPr anchorCtr="0" anchor="t" bIns="91425" lIns="91425" spcFirstLastPara="1" rIns="91425" wrap="square" tIns="91425">
            <a:noAutofit/>
          </a:bodyPr>
          <a:lstStyle>
            <a:lvl1pPr indent="-304800" lvl="0" marL="457200" rtl="0">
              <a:lnSpc>
                <a:spcPct val="100000"/>
              </a:lnSpc>
              <a:spcBef>
                <a:spcPts val="0"/>
              </a:spcBef>
              <a:spcAft>
                <a:spcPts val="0"/>
              </a:spcAft>
              <a:buSzPts val="1200"/>
              <a:buChar char="●"/>
              <a:defRPr sz="1200"/>
            </a:lvl1pPr>
            <a:lvl2pPr indent="-304800" lvl="1" marL="914400" rtl="0">
              <a:spcBef>
                <a:spcPts val="0"/>
              </a:spcBef>
              <a:spcAft>
                <a:spcPts val="0"/>
              </a:spcAft>
              <a:buSzPts val="1200"/>
              <a:buFont typeface="Roboto Condensed Light"/>
              <a:buChar char="○"/>
              <a:defRPr/>
            </a:lvl2pPr>
            <a:lvl3pPr indent="-304800" lvl="2" marL="1371600" rtl="0">
              <a:spcBef>
                <a:spcPts val="0"/>
              </a:spcBef>
              <a:spcAft>
                <a:spcPts val="0"/>
              </a:spcAft>
              <a:buSzPts val="1200"/>
              <a:buFont typeface="Roboto Condensed Light"/>
              <a:buChar char="■"/>
              <a:defRPr/>
            </a:lvl3pPr>
            <a:lvl4pPr indent="-304800" lvl="3" marL="1828800" rtl="0">
              <a:spcBef>
                <a:spcPts val="0"/>
              </a:spcBef>
              <a:spcAft>
                <a:spcPts val="0"/>
              </a:spcAft>
              <a:buSzPts val="1200"/>
              <a:buFont typeface="Roboto Condensed Light"/>
              <a:buChar char="●"/>
              <a:defRPr/>
            </a:lvl4pPr>
            <a:lvl5pPr indent="-304800" lvl="4" marL="2286000" rtl="0">
              <a:spcBef>
                <a:spcPts val="0"/>
              </a:spcBef>
              <a:spcAft>
                <a:spcPts val="0"/>
              </a:spcAft>
              <a:buSzPts val="1200"/>
              <a:buFont typeface="Roboto Condensed Light"/>
              <a:buChar char="○"/>
              <a:defRPr/>
            </a:lvl5pPr>
            <a:lvl6pPr indent="-304800" lvl="5" marL="2743200" rtl="0">
              <a:spcBef>
                <a:spcPts val="0"/>
              </a:spcBef>
              <a:spcAft>
                <a:spcPts val="0"/>
              </a:spcAft>
              <a:buSzPts val="1200"/>
              <a:buFont typeface="Roboto Condensed Light"/>
              <a:buChar char="■"/>
              <a:defRPr/>
            </a:lvl6pPr>
            <a:lvl7pPr indent="-304800" lvl="6" marL="3200400" rtl="0">
              <a:spcBef>
                <a:spcPts val="0"/>
              </a:spcBef>
              <a:spcAft>
                <a:spcPts val="0"/>
              </a:spcAft>
              <a:buSzPts val="1200"/>
              <a:buFont typeface="Roboto Condensed Light"/>
              <a:buChar char="●"/>
              <a:defRPr/>
            </a:lvl7pPr>
            <a:lvl8pPr indent="-304800" lvl="7" marL="3657600" rtl="0">
              <a:spcBef>
                <a:spcPts val="0"/>
              </a:spcBef>
              <a:spcAft>
                <a:spcPts val="0"/>
              </a:spcAft>
              <a:buSzPts val="1200"/>
              <a:buFont typeface="Roboto Condensed Light"/>
              <a:buChar char="○"/>
              <a:defRPr/>
            </a:lvl8pPr>
            <a:lvl9pPr indent="-304800" lvl="8" marL="4114800" rtl="0">
              <a:spcBef>
                <a:spcPts val="0"/>
              </a:spcBef>
              <a:spcAft>
                <a:spcPts val="0"/>
              </a:spcAft>
              <a:buSzPts val="1200"/>
              <a:buFont typeface="Roboto Condensed Light"/>
              <a:buChar char="■"/>
              <a:defRPr/>
            </a:lvl9pPr>
          </a:lstStyle>
          <a:p/>
        </p:txBody>
      </p:sp>
      <p:grpSp>
        <p:nvGrpSpPr>
          <p:cNvPr id="151" name="Google Shape;151;p19"/>
          <p:cNvGrpSpPr/>
          <p:nvPr/>
        </p:nvGrpSpPr>
        <p:grpSpPr>
          <a:xfrm>
            <a:off x="719100" y="539400"/>
            <a:ext cx="7705800" cy="4064700"/>
            <a:chOff x="719100" y="539400"/>
            <a:chExt cx="7705800" cy="4064700"/>
          </a:xfrm>
        </p:grpSpPr>
        <p:cxnSp>
          <p:nvCxnSpPr>
            <p:cNvPr id="152" name="Google Shape;152;p19"/>
            <p:cNvCxnSpPr/>
            <p:nvPr/>
          </p:nvCxnSpPr>
          <p:spPr>
            <a:xfrm>
              <a:off x="719100" y="539400"/>
              <a:ext cx="7705800" cy="0"/>
            </a:xfrm>
            <a:prstGeom prst="straightConnector1">
              <a:avLst/>
            </a:prstGeom>
            <a:noFill/>
            <a:ln cap="flat" cmpd="sng" w="9525">
              <a:solidFill>
                <a:schemeClr val="dk1"/>
              </a:solidFill>
              <a:prstDash val="solid"/>
              <a:round/>
              <a:headEnd len="med" w="med" type="none"/>
              <a:tailEnd len="med" w="med" type="none"/>
            </a:ln>
          </p:spPr>
        </p:cxnSp>
        <p:cxnSp>
          <p:nvCxnSpPr>
            <p:cNvPr id="153" name="Google Shape;153;p19"/>
            <p:cNvCxnSpPr/>
            <p:nvPr/>
          </p:nvCxnSpPr>
          <p:spPr>
            <a:xfrm>
              <a:off x="719100" y="4604100"/>
              <a:ext cx="7705800" cy="0"/>
            </a:xfrm>
            <a:prstGeom prst="straightConnector1">
              <a:avLst/>
            </a:prstGeom>
            <a:noFill/>
            <a:ln cap="flat" cmpd="sng" w="9525">
              <a:solidFill>
                <a:schemeClr val="dk1"/>
              </a:solidFill>
              <a:prstDash val="solid"/>
              <a:round/>
              <a:headEnd len="med" w="med" type="none"/>
              <a:tailEnd len="med" w="med" type="none"/>
            </a:ln>
          </p:spPr>
        </p:cxn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7">
    <p:spTree>
      <p:nvGrpSpPr>
        <p:cNvPr id="154" name="Shape 154"/>
        <p:cNvGrpSpPr/>
        <p:nvPr/>
      </p:nvGrpSpPr>
      <p:grpSpPr>
        <a:xfrm>
          <a:off x="0" y="0"/>
          <a:ext cx="0" cy="0"/>
          <a:chOff x="0" y="0"/>
          <a:chExt cx="0" cy="0"/>
        </a:xfrm>
      </p:grpSpPr>
      <p:sp>
        <p:nvSpPr>
          <p:cNvPr id="155" name="Google Shape;155;p20"/>
          <p:cNvSpPr/>
          <p:nvPr/>
        </p:nvSpPr>
        <p:spPr>
          <a:xfrm rot="5400000">
            <a:off x="8309239" y="348662"/>
            <a:ext cx="381489" cy="381489"/>
          </a:xfrm>
          <a:custGeom>
            <a:rect b="b" l="l" r="r" t="t"/>
            <a:pathLst>
              <a:path extrusionOk="0" h="23817" w="23817">
                <a:moveTo>
                  <a:pt x="23817" y="0"/>
                </a:moveTo>
                <a:cubicBezTo>
                  <a:pt x="10662" y="0"/>
                  <a:pt x="0" y="10662"/>
                  <a:pt x="0" y="23817"/>
                </a:cubicBezTo>
                <a:lnTo>
                  <a:pt x="23817" y="23817"/>
                </a:lnTo>
                <a:lnTo>
                  <a:pt x="2381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6" name="Google Shape;156;p20"/>
          <p:cNvGrpSpPr/>
          <p:nvPr/>
        </p:nvGrpSpPr>
        <p:grpSpPr>
          <a:xfrm>
            <a:off x="719100" y="539400"/>
            <a:ext cx="7705800" cy="4064700"/>
            <a:chOff x="719100" y="539400"/>
            <a:chExt cx="7705800" cy="4064700"/>
          </a:xfrm>
        </p:grpSpPr>
        <p:cxnSp>
          <p:nvCxnSpPr>
            <p:cNvPr id="157" name="Google Shape;157;p20"/>
            <p:cNvCxnSpPr/>
            <p:nvPr/>
          </p:nvCxnSpPr>
          <p:spPr>
            <a:xfrm>
              <a:off x="719100" y="539400"/>
              <a:ext cx="7705800" cy="0"/>
            </a:xfrm>
            <a:prstGeom prst="straightConnector1">
              <a:avLst/>
            </a:prstGeom>
            <a:noFill/>
            <a:ln cap="flat" cmpd="sng" w="9525">
              <a:solidFill>
                <a:schemeClr val="dk1"/>
              </a:solidFill>
              <a:prstDash val="solid"/>
              <a:round/>
              <a:headEnd len="med" w="med" type="none"/>
              <a:tailEnd len="med" w="med" type="none"/>
            </a:ln>
          </p:spPr>
        </p:cxnSp>
        <p:cxnSp>
          <p:nvCxnSpPr>
            <p:cNvPr id="158" name="Google Shape;158;p20"/>
            <p:cNvCxnSpPr/>
            <p:nvPr/>
          </p:nvCxnSpPr>
          <p:spPr>
            <a:xfrm>
              <a:off x="719100" y="4604100"/>
              <a:ext cx="7705800" cy="0"/>
            </a:xfrm>
            <a:prstGeom prst="straightConnector1">
              <a:avLst/>
            </a:prstGeom>
            <a:noFill/>
            <a:ln cap="flat" cmpd="sng" w="9525">
              <a:solidFill>
                <a:schemeClr val="dk1"/>
              </a:solidFill>
              <a:prstDash val="solid"/>
              <a:round/>
              <a:headEnd len="med" w="med" type="none"/>
              <a:tailEnd len="med" w="med" type="none"/>
            </a:ln>
          </p:spPr>
        </p:cxnSp>
      </p:grpSp>
      <p:sp>
        <p:nvSpPr>
          <p:cNvPr id="159" name="Google Shape;159;p20"/>
          <p:cNvSpPr txBox="1"/>
          <p:nvPr>
            <p:ph type="ctrTitle"/>
          </p:nvPr>
        </p:nvSpPr>
        <p:spPr>
          <a:xfrm>
            <a:off x="2998200" y="601750"/>
            <a:ext cx="4892400" cy="1280100"/>
          </a:xfrm>
          <a:prstGeom prst="rect">
            <a:avLst/>
          </a:prstGeom>
        </p:spPr>
        <p:txBody>
          <a:bodyPr anchorCtr="0" anchor="ctr" bIns="91425" lIns="91425" spcFirstLastPara="1" rIns="91425" wrap="square" tIns="91425">
            <a:noAutofit/>
          </a:bodyPr>
          <a:lstStyle>
            <a:lvl1pPr lvl="0" rtl="0">
              <a:spcBef>
                <a:spcPts val="0"/>
              </a:spcBef>
              <a:spcAft>
                <a:spcPts val="0"/>
              </a:spcAft>
              <a:buSzPts val="8500"/>
              <a:buNone/>
              <a:defRPr sz="7200"/>
            </a:lvl1pPr>
            <a:lvl2pPr lvl="1" rtl="0" algn="ctr">
              <a:spcBef>
                <a:spcPts val="0"/>
              </a:spcBef>
              <a:spcAft>
                <a:spcPts val="0"/>
              </a:spcAft>
              <a:buSzPts val="8500"/>
              <a:buNone/>
              <a:defRPr sz="8500"/>
            </a:lvl2pPr>
            <a:lvl3pPr lvl="2" rtl="0" algn="ctr">
              <a:spcBef>
                <a:spcPts val="0"/>
              </a:spcBef>
              <a:spcAft>
                <a:spcPts val="0"/>
              </a:spcAft>
              <a:buSzPts val="8500"/>
              <a:buNone/>
              <a:defRPr sz="8500"/>
            </a:lvl3pPr>
            <a:lvl4pPr lvl="3" rtl="0" algn="ctr">
              <a:spcBef>
                <a:spcPts val="0"/>
              </a:spcBef>
              <a:spcAft>
                <a:spcPts val="0"/>
              </a:spcAft>
              <a:buSzPts val="8500"/>
              <a:buNone/>
              <a:defRPr sz="8500"/>
            </a:lvl4pPr>
            <a:lvl5pPr lvl="4" rtl="0" algn="ctr">
              <a:spcBef>
                <a:spcPts val="0"/>
              </a:spcBef>
              <a:spcAft>
                <a:spcPts val="0"/>
              </a:spcAft>
              <a:buSzPts val="8500"/>
              <a:buNone/>
              <a:defRPr sz="8500"/>
            </a:lvl5pPr>
            <a:lvl6pPr lvl="5" rtl="0" algn="ctr">
              <a:spcBef>
                <a:spcPts val="0"/>
              </a:spcBef>
              <a:spcAft>
                <a:spcPts val="0"/>
              </a:spcAft>
              <a:buSzPts val="8500"/>
              <a:buNone/>
              <a:defRPr sz="8500"/>
            </a:lvl6pPr>
            <a:lvl7pPr lvl="6" rtl="0" algn="ctr">
              <a:spcBef>
                <a:spcPts val="0"/>
              </a:spcBef>
              <a:spcAft>
                <a:spcPts val="0"/>
              </a:spcAft>
              <a:buSzPts val="8500"/>
              <a:buNone/>
              <a:defRPr sz="8500"/>
            </a:lvl7pPr>
            <a:lvl8pPr lvl="7" rtl="0" algn="ctr">
              <a:spcBef>
                <a:spcPts val="0"/>
              </a:spcBef>
              <a:spcAft>
                <a:spcPts val="0"/>
              </a:spcAft>
              <a:buSzPts val="8500"/>
              <a:buNone/>
              <a:defRPr sz="8500"/>
            </a:lvl8pPr>
            <a:lvl9pPr lvl="8" rtl="0" algn="ctr">
              <a:spcBef>
                <a:spcPts val="0"/>
              </a:spcBef>
              <a:spcAft>
                <a:spcPts val="0"/>
              </a:spcAft>
              <a:buSzPts val="8500"/>
              <a:buNone/>
              <a:defRPr sz="8500"/>
            </a:lvl9pPr>
          </a:lstStyle>
          <a:p/>
        </p:txBody>
      </p:sp>
      <p:sp>
        <p:nvSpPr>
          <p:cNvPr id="160" name="Google Shape;160;p20"/>
          <p:cNvSpPr txBox="1"/>
          <p:nvPr>
            <p:ph idx="1" type="subTitle"/>
          </p:nvPr>
        </p:nvSpPr>
        <p:spPr>
          <a:xfrm>
            <a:off x="2998200" y="1794116"/>
            <a:ext cx="4892400" cy="399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sz="1800">
                <a:solidFill>
                  <a:schemeClr val="dk1"/>
                </a:solidFill>
                <a:latin typeface="Poppins SemiBold"/>
                <a:ea typeface="Poppins SemiBold"/>
                <a:cs typeface="Poppins SemiBold"/>
                <a:sym typeface="Poppins SemiBold"/>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161" name="Google Shape;161;p20"/>
          <p:cNvSpPr txBox="1"/>
          <p:nvPr>
            <p:ph idx="2" type="subTitle"/>
          </p:nvPr>
        </p:nvSpPr>
        <p:spPr>
          <a:xfrm>
            <a:off x="2998200" y="2198653"/>
            <a:ext cx="4892400" cy="744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162" name="Google Shape;162;p20"/>
          <p:cNvSpPr txBox="1"/>
          <p:nvPr>
            <p:ph idx="3" type="subTitle"/>
          </p:nvPr>
        </p:nvSpPr>
        <p:spPr>
          <a:xfrm>
            <a:off x="2998200" y="4218175"/>
            <a:ext cx="4892400" cy="385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163" name="Google Shape;163;p20"/>
          <p:cNvSpPr txBox="1"/>
          <p:nvPr/>
        </p:nvSpPr>
        <p:spPr>
          <a:xfrm>
            <a:off x="2998200" y="3688925"/>
            <a:ext cx="4892400" cy="554100"/>
          </a:xfrm>
          <a:prstGeom prst="rect">
            <a:avLst/>
          </a:prstGeom>
          <a:noFill/>
          <a:ln>
            <a:noFill/>
          </a:ln>
        </p:spPr>
        <p:txBody>
          <a:bodyPr anchorCtr="0" anchor="ctr" bIns="91425" lIns="91425" spcFirstLastPara="1" rIns="91425" wrap="square" tIns="91425">
            <a:noAutofit/>
          </a:bodyPr>
          <a:lstStyle/>
          <a:p>
            <a:pPr indent="0" lvl="0" marL="0" rtl="0" algn="l">
              <a:spcBef>
                <a:spcPts val="300"/>
              </a:spcBef>
              <a:spcAft>
                <a:spcPts val="0"/>
              </a:spcAft>
              <a:buNone/>
            </a:pPr>
            <a:r>
              <a:rPr lang="en" sz="1200">
                <a:solidFill>
                  <a:schemeClr val="dk1"/>
                </a:solidFill>
                <a:latin typeface="Livvic"/>
                <a:ea typeface="Livvic"/>
                <a:cs typeface="Livvic"/>
                <a:sym typeface="Livvic"/>
              </a:rPr>
              <a:t>CREDITS: This presentation template was created by </a:t>
            </a:r>
            <a:r>
              <a:rPr b="1" lang="en" sz="1200" u="sng">
                <a:solidFill>
                  <a:schemeClr val="dk1"/>
                </a:solidFill>
                <a:latin typeface="Livvic"/>
                <a:ea typeface="Livvic"/>
                <a:cs typeface="Livvic"/>
                <a:sym typeface="Livvic"/>
                <a:hlinkClick r:id="rId2">
                  <a:extLst>
                    <a:ext uri="{A12FA001-AC4F-418D-AE19-62706E023703}">
                      <ahyp:hlinkClr val="tx"/>
                    </a:ext>
                  </a:extLst>
                </a:hlinkClick>
              </a:rPr>
              <a:t>Slidesgo</a:t>
            </a:r>
            <a:r>
              <a:rPr b="1" lang="en" sz="1200" u="sng">
                <a:solidFill>
                  <a:schemeClr val="dk1"/>
                </a:solidFill>
                <a:latin typeface="Livvic"/>
                <a:ea typeface="Livvic"/>
                <a:cs typeface="Livvic"/>
                <a:sym typeface="Livvic"/>
              </a:rPr>
              <a:t>,</a:t>
            </a:r>
            <a:r>
              <a:rPr lang="en" sz="1200">
                <a:solidFill>
                  <a:schemeClr val="dk1"/>
                </a:solidFill>
                <a:latin typeface="Livvic"/>
                <a:ea typeface="Livvic"/>
                <a:cs typeface="Livvic"/>
                <a:sym typeface="Livvic"/>
              </a:rPr>
              <a:t> and includes icons by </a:t>
            </a:r>
            <a:r>
              <a:rPr b="1" lang="en" sz="1200" u="sng">
                <a:solidFill>
                  <a:schemeClr val="dk1"/>
                </a:solidFill>
                <a:latin typeface="Livvic"/>
                <a:ea typeface="Livvic"/>
                <a:cs typeface="Livvic"/>
                <a:sym typeface="Livvic"/>
                <a:hlinkClick r:id="rId3">
                  <a:extLst>
                    <a:ext uri="{A12FA001-AC4F-418D-AE19-62706E023703}">
                      <ahyp:hlinkClr val="tx"/>
                    </a:ext>
                  </a:extLst>
                </a:hlinkClick>
              </a:rPr>
              <a:t>Flaticon</a:t>
            </a:r>
            <a:r>
              <a:rPr b="1" lang="en" sz="1200" u="sng">
                <a:solidFill>
                  <a:schemeClr val="dk1"/>
                </a:solidFill>
                <a:latin typeface="Livvic"/>
                <a:ea typeface="Livvic"/>
                <a:cs typeface="Livvic"/>
                <a:sym typeface="Livvic"/>
              </a:rPr>
              <a:t>,</a:t>
            </a:r>
            <a:r>
              <a:rPr lang="en" sz="1200">
                <a:solidFill>
                  <a:schemeClr val="dk1"/>
                </a:solidFill>
                <a:latin typeface="Livvic"/>
                <a:ea typeface="Livvic"/>
                <a:cs typeface="Livvic"/>
                <a:sym typeface="Livvic"/>
              </a:rPr>
              <a:t> and infographics &amp; images by </a:t>
            </a:r>
            <a:r>
              <a:rPr b="1" lang="en" sz="1200" u="sng">
                <a:solidFill>
                  <a:schemeClr val="dk1"/>
                </a:solidFill>
                <a:latin typeface="Livvic"/>
                <a:ea typeface="Livvic"/>
                <a:cs typeface="Livvic"/>
                <a:sym typeface="Livvic"/>
                <a:hlinkClick r:id="rId4">
                  <a:extLst>
                    <a:ext uri="{A12FA001-AC4F-418D-AE19-62706E023703}">
                      <ahyp:hlinkClr val="tx"/>
                    </a:ext>
                  </a:extLst>
                </a:hlinkClick>
              </a:rPr>
              <a:t>Freepik</a:t>
            </a:r>
            <a:endParaRPr b="1" sz="1200" u="sng">
              <a:solidFill>
                <a:schemeClr val="dk1"/>
              </a:solidFill>
              <a:latin typeface="Livvic"/>
              <a:ea typeface="Livvic"/>
              <a:cs typeface="Livvic"/>
              <a:sym typeface="Livvic"/>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rot="5400000">
            <a:off x="8243792" y="4413356"/>
            <a:ext cx="381489" cy="381489"/>
          </a:xfrm>
          <a:custGeom>
            <a:rect b="b" l="l" r="r" t="t"/>
            <a:pathLst>
              <a:path extrusionOk="0" h="23817" w="23817">
                <a:moveTo>
                  <a:pt x="23817" y="0"/>
                </a:moveTo>
                <a:cubicBezTo>
                  <a:pt x="10662" y="0"/>
                  <a:pt x="0" y="10662"/>
                  <a:pt x="0" y="23817"/>
                </a:cubicBezTo>
                <a:lnTo>
                  <a:pt x="23817" y="23817"/>
                </a:lnTo>
                <a:lnTo>
                  <a:pt x="2381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3"/>
          <p:cNvSpPr txBox="1"/>
          <p:nvPr>
            <p:ph type="title"/>
          </p:nvPr>
        </p:nvSpPr>
        <p:spPr>
          <a:xfrm>
            <a:off x="4085025" y="2155800"/>
            <a:ext cx="4050000" cy="1480200"/>
          </a:xfrm>
          <a:prstGeom prst="rect">
            <a:avLst/>
          </a:prstGeom>
        </p:spPr>
        <p:txBody>
          <a:bodyPr anchorCtr="0" anchor="b" bIns="91425" lIns="91425" spcFirstLastPara="1" rIns="91425" wrap="square" tIns="91425">
            <a:noAutofit/>
          </a:bodyPr>
          <a:lstStyle>
            <a:lvl1pPr lvl="0" algn="l">
              <a:spcBef>
                <a:spcPts val="0"/>
              </a:spcBef>
              <a:spcAft>
                <a:spcPts val="0"/>
              </a:spcAft>
              <a:buSzPts val="3600"/>
              <a:buNone/>
              <a:defRPr b="1" sz="4500">
                <a:latin typeface="Poppins"/>
                <a:ea typeface="Poppins"/>
                <a:cs typeface="Poppins"/>
                <a:sym typeface="Poppins"/>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8" name="Google Shape;18;p3"/>
          <p:cNvSpPr txBox="1"/>
          <p:nvPr>
            <p:ph hasCustomPrompt="1" idx="2" type="title"/>
          </p:nvPr>
        </p:nvSpPr>
        <p:spPr>
          <a:xfrm>
            <a:off x="4201400" y="1072275"/>
            <a:ext cx="977400" cy="9774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10000"/>
              <a:buNone/>
              <a:defRPr sz="5000"/>
            </a:lvl1pPr>
            <a:lvl2pPr lvl="1" rtl="0" algn="ctr">
              <a:spcBef>
                <a:spcPts val="0"/>
              </a:spcBef>
              <a:spcAft>
                <a:spcPts val="0"/>
              </a:spcAft>
              <a:buSzPts val="10000"/>
              <a:buNone/>
              <a:defRPr sz="10000"/>
            </a:lvl2pPr>
            <a:lvl3pPr lvl="2" rtl="0" algn="ctr">
              <a:spcBef>
                <a:spcPts val="0"/>
              </a:spcBef>
              <a:spcAft>
                <a:spcPts val="0"/>
              </a:spcAft>
              <a:buSzPts val="10000"/>
              <a:buNone/>
              <a:defRPr sz="10000"/>
            </a:lvl3pPr>
            <a:lvl4pPr lvl="3" rtl="0" algn="ctr">
              <a:spcBef>
                <a:spcPts val="0"/>
              </a:spcBef>
              <a:spcAft>
                <a:spcPts val="0"/>
              </a:spcAft>
              <a:buSzPts val="10000"/>
              <a:buNone/>
              <a:defRPr sz="10000"/>
            </a:lvl4pPr>
            <a:lvl5pPr lvl="4" rtl="0" algn="ctr">
              <a:spcBef>
                <a:spcPts val="0"/>
              </a:spcBef>
              <a:spcAft>
                <a:spcPts val="0"/>
              </a:spcAft>
              <a:buSzPts val="10000"/>
              <a:buNone/>
              <a:defRPr sz="10000"/>
            </a:lvl5pPr>
            <a:lvl6pPr lvl="5" rtl="0" algn="ctr">
              <a:spcBef>
                <a:spcPts val="0"/>
              </a:spcBef>
              <a:spcAft>
                <a:spcPts val="0"/>
              </a:spcAft>
              <a:buSzPts val="10000"/>
              <a:buNone/>
              <a:defRPr sz="10000"/>
            </a:lvl6pPr>
            <a:lvl7pPr lvl="6" rtl="0" algn="ctr">
              <a:spcBef>
                <a:spcPts val="0"/>
              </a:spcBef>
              <a:spcAft>
                <a:spcPts val="0"/>
              </a:spcAft>
              <a:buSzPts val="10000"/>
              <a:buNone/>
              <a:defRPr sz="10000"/>
            </a:lvl7pPr>
            <a:lvl8pPr lvl="7" rtl="0" algn="ctr">
              <a:spcBef>
                <a:spcPts val="0"/>
              </a:spcBef>
              <a:spcAft>
                <a:spcPts val="0"/>
              </a:spcAft>
              <a:buSzPts val="10000"/>
              <a:buNone/>
              <a:defRPr sz="10000"/>
            </a:lvl8pPr>
            <a:lvl9pPr lvl="8" rtl="0" algn="ctr">
              <a:spcBef>
                <a:spcPts val="0"/>
              </a:spcBef>
              <a:spcAft>
                <a:spcPts val="0"/>
              </a:spcAft>
              <a:buSzPts val="10000"/>
              <a:buNone/>
              <a:defRPr sz="10000"/>
            </a:lvl9pPr>
          </a:lstStyle>
          <a:p>
            <a:r>
              <a:t>xx%</a:t>
            </a:r>
          </a:p>
        </p:txBody>
      </p:sp>
      <p:sp>
        <p:nvSpPr>
          <p:cNvPr id="19" name="Google Shape;19;p3"/>
          <p:cNvSpPr txBox="1"/>
          <p:nvPr>
            <p:ph idx="1" type="subTitle"/>
          </p:nvPr>
        </p:nvSpPr>
        <p:spPr>
          <a:xfrm>
            <a:off x="4085025" y="3742125"/>
            <a:ext cx="4050000" cy="3291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a:lnSpc>
                <a:spcPct val="100000"/>
              </a:lnSpc>
              <a:spcBef>
                <a:spcPts val="0"/>
              </a:spcBef>
              <a:spcAft>
                <a:spcPts val="0"/>
              </a:spcAft>
              <a:buSzPts val="1200"/>
              <a:buNone/>
              <a:defRPr sz="1400"/>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p:txBody>
      </p:sp>
      <p:sp>
        <p:nvSpPr>
          <p:cNvPr id="20" name="Google Shape;20;p3"/>
          <p:cNvSpPr/>
          <p:nvPr>
            <p:ph idx="3" type="pic"/>
          </p:nvPr>
        </p:nvSpPr>
        <p:spPr>
          <a:xfrm>
            <a:off x="1116290" y="947839"/>
            <a:ext cx="2381700" cy="3247800"/>
          </a:xfrm>
          <a:prstGeom prst="round2SameRect">
            <a:avLst>
              <a:gd fmla="val 50000" name="adj1"/>
              <a:gd fmla="val 0" name="adj2"/>
            </a:avLst>
          </a:prstGeom>
          <a:noFill/>
          <a:ln>
            <a:noFill/>
          </a:ln>
        </p:spPr>
      </p:sp>
      <p:cxnSp>
        <p:nvCxnSpPr>
          <p:cNvPr id="21" name="Google Shape;21;p3"/>
          <p:cNvCxnSpPr/>
          <p:nvPr/>
        </p:nvCxnSpPr>
        <p:spPr>
          <a:xfrm>
            <a:off x="719100" y="539400"/>
            <a:ext cx="7705800" cy="0"/>
          </a:xfrm>
          <a:prstGeom prst="straightConnector1">
            <a:avLst/>
          </a:prstGeom>
          <a:noFill/>
          <a:ln cap="flat" cmpd="sng" w="9525">
            <a:solidFill>
              <a:schemeClr val="dk1"/>
            </a:solidFill>
            <a:prstDash val="solid"/>
            <a:round/>
            <a:headEnd len="med" w="med" type="none"/>
            <a:tailEnd len="med" w="med" type="none"/>
          </a:ln>
        </p:spPr>
      </p:cxnSp>
      <p:cxnSp>
        <p:nvCxnSpPr>
          <p:cNvPr id="22" name="Google Shape;22;p3"/>
          <p:cNvCxnSpPr/>
          <p:nvPr/>
        </p:nvCxnSpPr>
        <p:spPr>
          <a:xfrm>
            <a:off x="719100" y="4604100"/>
            <a:ext cx="77058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10">
    <p:spTree>
      <p:nvGrpSpPr>
        <p:cNvPr id="164" name="Shape 164"/>
        <p:cNvGrpSpPr/>
        <p:nvPr/>
      </p:nvGrpSpPr>
      <p:grpSpPr>
        <a:xfrm>
          <a:off x="0" y="0"/>
          <a:ext cx="0" cy="0"/>
          <a:chOff x="0" y="0"/>
          <a:chExt cx="0" cy="0"/>
        </a:xfrm>
      </p:grpSpPr>
      <p:sp>
        <p:nvSpPr>
          <p:cNvPr id="165" name="Google Shape;165;p21"/>
          <p:cNvSpPr/>
          <p:nvPr/>
        </p:nvSpPr>
        <p:spPr>
          <a:xfrm rot="5400000">
            <a:off x="8309239" y="348662"/>
            <a:ext cx="381489" cy="381489"/>
          </a:xfrm>
          <a:custGeom>
            <a:rect b="b" l="l" r="r" t="t"/>
            <a:pathLst>
              <a:path extrusionOk="0" h="23817" w="23817">
                <a:moveTo>
                  <a:pt x="23817" y="0"/>
                </a:moveTo>
                <a:cubicBezTo>
                  <a:pt x="10662" y="0"/>
                  <a:pt x="0" y="10662"/>
                  <a:pt x="0" y="23817"/>
                </a:cubicBezTo>
                <a:lnTo>
                  <a:pt x="23817" y="23817"/>
                </a:lnTo>
                <a:lnTo>
                  <a:pt x="2381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6" name="Google Shape;166;p21"/>
          <p:cNvGrpSpPr/>
          <p:nvPr/>
        </p:nvGrpSpPr>
        <p:grpSpPr>
          <a:xfrm>
            <a:off x="719100" y="539400"/>
            <a:ext cx="7705800" cy="4064700"/>
            <a:chOff x="719100" y="539400"/>
            <a:chExt cx="7705800" cy="4064700"/>
          </a:xfrm>
        </p:grpSpPr>
        <p:cxnSp>
          <p:nvCxnSpPr>
            <p:cNvPr id="167" name="Google Shape;167;p21"/>
            <p:cNvCxnSpPr/>
            <p:nvPr/>
          </p:nvCxnSpPr>
          <p:spPr>
            <a:xfrm>
              <a:off x="719100" y="539400"/>
              <a:ext cx="7705800" cy="0"/>
            </a:xfrm>
            <a:prstGeom prst="straightConnector1">
              <a:avLst/>
            </a:prstGeom>
            <a:noFill/>
            <a:ln cap="flat" cmpd="sng" w="9525">
              <a:solidFill>
                <a:schemeClr val="dk1"/>
              </a:solidFill>
              <a:prstDash val="solid"/>
              <a:round/>
              <a:headEnd len="med" w="med" type="none"/>
              <a:tailEnd len="med" w="med" type="none"/>
            </a:ln>
          </p:spPr>
        </p:cxnSp>
        <p:cxnSp>
          <p:nvCxnSpPr>
            <p:cNvPr id="168" name="Google Shape;168;p21"/>
            <p:cNvCxnSpPr/>
            <p:nvPr/>
          </p:nvCxnSpPr>
          <p:spPr>
            <a:xfrm>
              <a:off x="719100" y="4604100"/>
              <a:ext cx="7705800" cy="0"/>
            </a:xfrm>
            <a:prstGeom prst="straightConnector1">
              <a:avLst/>
            </a:prstGeom>
            <a:noFill/>
            <a:ln cap="flat" cmpd="sng" w="9525">
              <a:solidFill>
                <a:schemeClr val="dk1"/>
              </a:solidFill>
              <a:prstDash val="solid"/>
              <a:round/>
              <a:headEnd len="med" w="med" type="none"/>
              <a:tailEnd len="med" w="med" type="none"/>
            </a:ln>
          </p:spPr>
        </p:cxnSp>
      </p:grpSp>
      <p:grpSp>
        <p:nvGrpSpPr>
          <p:cNvPr id="169" name="Google Shape;169;p21"/>
          <p:cNvGrpSpPr/>
          <p:nvPr/>
        </p:nvGrpSpPr>
        <p:grpSpPr>
          <a:xfrm rot="5400000">
            <a:off x="-430099" y="3200731"/>
            <a:ext cx="2284753" cy="1607435"/>
            <a:chOff x="5539150" y="3176875"/>
            <a:chExt cx="2029449" cy="1427308"/>
          </a:xfrm>
        </p:grpSpPr>
        <p:sp>
          <p:nvSpPr>
            <p:cNvPr id="170" name="Google Shape;170;p21"/>
            <p:cNvSpPr/>
            <p:nvPr/>
          </p:nvSpPr>
          <p:spPr>
            <a:xfrm flipH="1" rot="-5400000">
              <a:off x="6844880" y="3880443"/>
              <a:ext cx="849332" cy="598104"/>
            </a:xfrm>
            <a:custGeom>
              <a:rect b="b" l="l" r="r" t="t"/>
              <a:pathLst>
                <a:path extrusionOk="0" h="23817" w="47635">
                  <a:moveTo>
                    <a:pt x="1" y="0"/>
                  </a:moveTo>
                  <a:lnTo>
                    <a:pt x="1" y="23817"/>
                  </a:lnTo>
                  <a:lnTo>
                    <a:pt x="47634" y="23817"/>
                  </a:lnTo>
                  <a:lnTo>
                    <a:pt x="47634" y="0"/>
                  </a:lnTo>
                  <a:close/>
                </a:path>
              </a:pathLst>
            </a:custGeom>
            <a:gradFill>
              <a:gsLst>
                <a:gs pos="0">
                  <a:srgbClr val="174B67">
                    <a:alpha val="34901"/>
                  </a:srgbClr>
                </a:gs>
                <a:gs pos="100000">
                  <a:srgbClr val="174B67">
                    <a:alpha val="5882"/>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21"/>
            <p:cNvSpPr/>
            <p:nvPr/>
          </p:nvSpPr>
          <p:spPr>
            <a:xfrm flipH="1" rot="-5400000">
              <a:off x="5541174" y="3174850"/>
              <a:ext cx="1427293" cy="1431342"/>
            </a:xfrm>
            <a:custGeom>
              <a:rect b="b" l="l" r="r" t="t"/>
              <a:pathLst>
                <a:path extrusionOk="0" h="23817" w="23817">
                  <a:moveTo>
                    <a:pt x="23817" y="0"/>
                  </a:moveTo>
                  <a:cubicBezTo>
                    <a:pt x="10662" y="0"/>
                    <a:pt x="0" y="10662"/>
                    <a:pt x="0" y="23817"/>
                  </a:cubicBezTo>
                  <a:lnTo>
                    <a:pt x="23817" y="23817"/>
                  </a:lnTo>
                  <a:lnTo>
                    <a:pt x="23817" y="0"/>
                  </a:lnTo>
                  <a:close/>
                </a:path>
              </a:pathLst>
            </a:custGeom>
            <a:gradFill>
              <a:gsLst>
                <a:gs pos="0">
                  <a:srgbClr val="174B67">
                    <a:alpha val="34901"/>
                  </a:srgbClr>
                </a:gs>
                <a:gs pos="100000">
                  <a:srgbClr val="174B67">
                    <a:alpha val="5882"/>
                  </a:srgbClr>
                </a:gs>
              </a:gsLst>
              <a:lin ang="189007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21"/>
            <p:cNvSpPr/>
            <p:nvPr/>
          </p:nvSpPr>
          <p:spPr>
            <a:xfrm flipH="1" rot="-5400000">
              <a:off x="6122188" y="3755881"/>
              <a:ext cx="847111" cy="849493"/>
            </a:xfrm>
            <a:custGeom>
              <a:rect b="b" l="l" r="r" t="t"/>
              <a:pathLst>
                <a:path extrusionOk="0" h="23817" w="23817">
                  <a:moveTo>
                    <a:pt x="23817" y="0"/>
                  </a:moveTo>
                  <a:cubicBezTo>
                    <a:pt x="10662" y="0"/>
                    <a:pt x="0" y="10662"/>
                    <a:pt x="0" y="23817"/>
                  </a:cubicBezTo>
                  <a:lnTo>
                    <a:pt x="23817" y="23817"/>
                  </a:lnTo>
                  <a:lnTo>
                    <a:pt x="23817" y="0"/>
                  </a:lnTo>
                  <a:close/>
                </a:path>
              </a:pathLst>
            </a:custGeom>
            <a:gradFill>
              <a:gsLst>
                <a:gs pos="0">
                  <a:srgbClr val="174B67">
                    <a:alpha val="14901"/>
                  </a:srgbClr>
                </a:gs>
                <a:gs pos="100000">
                  <a:srgbClr val="174B67">
                    <a:alpha val="25882"/>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10_2">
    <p:spTree>
      <p:nvGrpSpPr>
        <p:cNvPr id="173" name="Shape 173"/>
        <p:cNvGrpSpPr/>
        <p:nvPr/>
      </p:nvGrpSpPr>
      <p:grpSpPr>
        <a:xfrm>
          <a:off x="0" y="0"/>
          <a:ext cx="0" cy="0"/>
          <a:chOff x="0" y="0"/>
          <a:chExt cx="0" cy="0"/>
        </a:xfrm>
      </p:grpSpPr>
      <p:sp>
        <p:nvSpPr>
          <p:cNvPr id="174" name="Google Shape;174;p22"/>
          <p:cNvSpPr/>
          <p:nvPr/>
        </p:nvSpPr>
        <p:spPr>
          <a:xfrm rot="-5400000">
            <a:off x="529251" y="4413362"/>
            <a:ext cx="381489" cy="381489"/>
          </a:xfrm>
          <a:custGeom>
            <a:rect b="b" l="l" r="r" t="t"/>
            <a:pathLst>
              <a:path extrusionOk="0" h="23817" w="23817">
                <a:moveTo>
                  <a:pt x="23817" y="0"/>
                </a:moveTo>
                <a:cubicBezTo>
                  <a:pt x="10662" y="0"/>
                  <a:pt x="0" y="10662"/>
                  <a:pt x="0" y="23817"/>
                </a:cubicBezTo>
                <a:lnTo>
                  <a:pt x="23817" y="23817"/>
                </a:lnTo>
                <a:lnTo>
                  <a:pt x="2381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5" name="Google Shape;175;p22"/>
          <p:cNvGrpSpPr/>
          <p:nvPr/>
        </p:nvGrpSpPr>
        <p:grpSpPr>
          <a:xfrm>
            <a:off x="719100" y="539400"/>
            <a:ext cx="7705800" cy="4064700"/>
            <a:chOff x="719100" y="539400"/>
            <a:chExt cx="7705800" cy="4064700"/>
          </a:xfrm>
        </p:grpSpPr>
        <p:cxnSp>
          <p:nvCxnSpPr>
            <p:cNvPr id="176" name="Google Shape;176;p22"/>
            <p:cNvCxnSpPr/>
            <p:nvPr/>
          </p:nvCxnSpPr>
          <p:spPr>
            <a:xfrm>
              <a:off x="719100" y="539400"/>
              <a:ext cx="7705800" cy="0"/>
            </a:xfrm>
            <a:prstGeom prst="straightConnector1">
              <a:avLst/>
            </a:prstGeom>
            <a:noFill/>
            <a:ln cap="flat" cmpd="sng" w="9525">
              <a:solidFill>
                <a:schemeClr val="dk1"/>
              </a:solidFill>
              <a:prstDash val="solid"/>
              <a:round/>
              <a:headEnd len="med" w="med" type="none"/>
              <a:tailEnd len="med" w="med" type="none"/>
            </a:ln>
          </p:spPr>
        </p:cxnSp>
        <p:cxnSp>
          <p:nvCxnSpPr>
            <p:cNvPr id="177" name="Google Shape;177;p22"/>
            <p:cNvCxnSpPr/>
            <p:nvPr/>
          </p:nvCxnSpPr>
          <p:spPr>
            <a:xfrm>
              <a:off x="719100" y="4604100"/>
              <a:ext cx="7705800" cy="0"/>
            </a:xfrm>
            <a:prstGeom prst="straightConnector1">
              <a:avLst/>
            </a:prstGeom>
            <a:noFill/>
            <a:ln cap="flat" cmpd="sng" w="9525">
              <a:solidFill>
                <a:schemeClr val="dk1"/>
              </a:solidFill>
              <a:prstDash val="solid"/>
              <a:round/>
              <a:headEnd len="med" w="med" type="none"/>
              <a:tailEnd len="med" w="med" type="none"/>
            </a:ln>
          </p:spPr>
        </p:cxnSp>
      </p:grpSp>
      <p:grpSp>
        <p:nvGrpSpPr>
          <p:cNvPr id="178" name="Google Shape;178;p22"/>
          <p:cNvGrpSpPr/>
          <p:nvPr/>
        </p:nvGrpSpPr>
        <p:grpSpPr>
          <a:xfrm flipH="1" rot="10800000">
            <a:off x="6949440" y="209181"/>
            <a:ext cx="2284753" cy="1607435"/>
            <a:chOff x="5539150" y="3176875"/>
            <a:chExt cx="2029449" cy="1427308"/>
          </a:xfrm>
        </p:grpSpPr>
        <p:sp>
          <p:nvSpPr>
            <p:cNvPr id="179" name="Google Shape;179;p22"/>
            <p:cNvSpPr/>
            <p:nvPr/>
          </p:nvSpPr>
          <p:spPr>
            <a:xfrm flipH="1" rot="-5400000">
              <a:off x="6844880" y="3880443"/>
              <a:ext cx="849332" cy="598104"/>
            </a:xfrm>
            <a:custGeom>
              <a:rect b="b" l="l" r="r" t="t"/>
              <a:pathLst>
                <a:path extrusionOk="0" h="23817" w="47635">
                  <a:moveTo>
                    <a:pt x="1" y="0"/>
                  </a:moveTo>
                  <a:lnTo>
                    <a:pt x="1" y="23817"/>
                  </a:lnTo>
                  <a:lnTo>
                    <a:pt x="47634" y="23817"/>
                  </a:lnTo>
                  <a:lnTo>
                    <a:pt x="47634" y="0"/>
                  </a:lnTo>
                  <a:close/>
                </a:path>
              </a:pathLst>
            </a:custGeom>
            <a:gradFill>
              <a:gsLst>
                <a:gs pos="0">
                  <a:srgbClr val="174B67">
                    <a:alpha val="34901"/>
                  </a:srgbClr>
                </a:gs>
                <a:gs pos="100000">
                  <a:srgbClr val="174B67">
                    <a:alpha val="5882"/>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22"/>
            <p:cNvSpPr/>
            <p:nvPr/>
          </p:nvSpPr>
          <p:spPr>
            <a:xfrm flipH="1" rot="-5400000">
              <a:off x="5541174" y="3174850"/>
              <a:ext cx="1427293" cy="1431342"/>
            </a:xfrm>
            <a:custGeom>
              <a:rect b="b" l="l" r="r" t="t"/>
              <a:pathLst>
                <a:path extrusionOk="0" h="23817" w="23817">
                  <a:moveTo>
                    <a:pt x="23817" y="0"/>
                  </a:moveTo>
                  <a:cubicBezTo>
                    <a:pt x="10662" y="0"/>
                    <a:pt x="0" y="10662"/>
                    <a:pt x="0" y="23817"/>
                  </a:cubicBezTo>
                  <a:lnTo>
                    <a:pt x="23817" y="23817"/>
                  </a:lnTo>
                  <a:lnTo>
                    <a:pt x="23817" y="0"/>
                  </a:lnTo>
                  <a:close/>
                </a:path>
              </a:pathLst>
            </a:custGeom>
            <a:gradFill>
              <a:gsLst>
                <a:gs pos="0">
                  <a:srgbClr val="174B67">
                    <a:alpha val="34901"/>
                  </a:srgbClr>
                </a:gs>
                <a:gs pos="100000">
                  <a:srgbClr val="174B67">
                    <a:alpha val="5882"/>
                  </a:srgbClr>
                </a:gs>
              </a:gsLst>
              <a:lin ang="189007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22"/>
            <p:cNvSpPr/>
            <p:nvPr/>
          </p:nvSpPr>
          <p:spPr>
            <a:xfrm flipH="1" rot="-5400000">
              <a:off x="6122188" y="3755881"/>
              <a:ext cx="847111" cy="849493"/>
            </a:xfrm>
            <a:custGeom>
              <a:rect b="b" l="l" r="r" t="t"/>
              <a:pathLst>
                <a:path extrusionOk="0" h="23817" w="23817">
                  <a:moveTo>
                    <a:pt x="23817" y="0"/>
                  </a:moveTo>
                  <a:cubicBezTo>
                    <a:pt x="10662" y="0"/>
                    <a:pt x="0" y="10662"/>
                    <a:pt x="0" y="23817"/>
                  </a:cubicBezTo>
                  <a:lnTo>
                    <a:pt x="23817" y="23817"/>
                  </a:lnTo>
                  <a:lnTo>
                    <a:pt x="23817" y="0"/>
                  </a:lnTo>
                  <a:close/>
                </a:path>
              </a:pathLst>
            </a:custGeom>
            <a:gradFill>
              <a:gsLst>
                <a:gs pos="0">
                  <a:srgbClr val="174B67">
                    <a:alpha val="14901"/>
                  </a:srgbClr>
                </a:gs>
                <a:gs pos="100000">
                  <a:srgbClr val="174B67">
                    <a:alpha val="25882"/>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rot="5400000">
            <a:off x="8233251" y="348662"/>
            <a:ext cx="381489" cy="381489"/>
          </a:xfrm>
          <a:custGeom>
            <a:rect b="b" l="l" r="r" t="t"/>
            <a:pathLst>
              <a:path extrusionOk="0" h="23817" w="23817">
                <a:moveTo>
                  <a:pt x="23817" y="0"/>
                </a:moveTo>
                <a:cubicBezTo>
                  <a:pt x="10662" y="0"/>
                  <a:pt x="0" y="10662"/>
                  <a:pt x="0" y="23817"/>
                </a:cubicBezTo>
                <a:lnTo>
                  <a:pt x="23817" y="23817"/>
                </a:lnTo>
                <a:lnTo>
                  <a:pt x="2381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719100" y="539400"/>
            <a:ext cx="7705800" cy="4064700"/>
            <a:chOff x="719100" y="539400"/>
            <a:chExt cx="7705800" cy="4064700"/>
          </a:xfrm>
        </p:grpSpPr>
        <p:cxnSp>
          <p:nvCxnSpPr>
            <p:cNvPr id="26" name="Google Shape;26;p4"/>
            <p:cNvCxnSpPr/>
            <p:nvPr/>
          </p:nvCxnSpPr>
          <p:spPr>
            <a:xfrm>
              <a:off x="719100" y="539400"/>
              <a:ext cx="7705800" cy="0"/>
            </a:xfrm>
            <a:prstGeom prst="straightConnector1">
              <a:avLst/>
            </a:prstGeom>
            <a:noFill/>
            <a:ln cap="flat" cmpd="sng" w="9525">
              <a:solidFill>
                <a:schemeClr val="dk1"/>
              </a:solidFill>
              <a:prstDash val="solid"/>
              <a:round/>
              <a:headEnd len="med" w="med" type="none"/>
              <a:tailEnd len="med" w="med" type="none"/>
            </a:ln>
          </p:spPr>
        </p:cxnSp>
        <p:cxnSp>
          <p:nvCxnSpPr>
            <p:cNvPr id="27" name="Google Shape;27;p4"/>
            <p:cNvCxnSpPr/>
            <p:nvPr/>
          </p:nvCxnSpPr>
          <p:spPr>
            <a:xfrm>
              <a:off x="719100" y="4604100"/>
              <a:ext cx="7705800" cy="0"/>
            </a:xfrm>
            <a:prstGeom prst="straightConnector1">
              <a:avLst/>
            </a:prstGeom>
            <a:noFill/>
            <a:ln cap="flat" cmpd="sng" w="9525">
              <a:solidFill>
                <a:schemeClr val="dk1"/>
              </a:solidFill>
              <a:prstDash val="solid"/>
              <a:round/>
              <a:headEnd len="med" w="med" type="none"/>
              <a:tailEnd len="med" w="med" type="none"/>
            </a:ln>
          </p:spPr>
        </p:cxnSp>
      </p:grpSp>
      <p:sp>
        <p:nvSpPr>
          <p:cNvPr id="28" name="Google Shape;28;p4"/>
          <p:cNvSpPr txBox="1"/>
          <p:nvPr>
            <p:ph type="title"/>
          </p:nvPr>
        </p:nvSpPr>
        <p:spPr>
          <a:xfrm>
            <a:off x="720000" y="53807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9" name="Google Shape;29;p4"/>
          <p:cNvSpPr txBox="1"/>
          <p:nvPr>
            <p:ph idx="1" type="body"/>
          </p:nvPr>
        </p:nvSpPr>
        <p:spPr>
          <a:xfrm>
            <a:off x="720000" y="1127000"/>
            <a:ext cx="7704000" cy="395400"/>
          </a:xfrm>
          <a:prstGeom prst="rect">
            <a:avLst/>
          </a:prstGeom>
        </p:spPr>
        <p:txBody>
          <a:bodyPr anchorCtr="0" anchor="t" bIns="91425" lIns="91425" spcFirstLastPara="1" rIns="91425" wrap="square" tIns="91425">
            <a:noAutofit/>
          </a:bodyPr>
          <a:lstStyle>
            <a:lvl1pPr indent="-304800" lvl="0" marL="457200" rtl="0">
              <a:lnSpc>
                <a:spcPct val="100000"/>
              </a:lnSpc>
              <a:spcBef>
                <a:spcPts val="0"/>
              </a:spcBef>
              <a:spcAft>
                <a:spcPts val="0"/>
              </a:spcAft>
              <a:buSzPts val="1200"/>
              <a:buAutoNum type="arabicPeriod"/>
              <a:defRPr sz="1200"/>
            </a:lvl1pPr>
            <a:lvl2pPr indent="-304800" lvl="1" marL="914400" rtl="0">
              <a:spcBef>
                <a:spcPts val="0"/>
              </a:spcBef>
              <a:spcAft>
                <a:spcPts val="0"/>
              </a:spcAft>
              <a:buSzPts val="1200"/>
              <a:buFont typeface="Roboto Condensed Light"/>
              <a:buAutoNum type="alphaLcPeriod"/>
              <a:defRPr/>
            </a:lvl2pPr>
            <a:lvl3pPr indent="-304800" lvl="2" marL="1371600" rtl="0">
              <a:spcBef>
                <a:spcPts val="0"/>
              </a:spcBef>
              <a:spcAft>
                <a:spcPts val="0"/>
              </a:spcAft>
              <a:buSzPts val="1200"/>
              <a:buFont typeface="Roboto Condensed Light"/>
              <a:buAutoNum type="romanLcPeriod"/>
              <a:defRPr/>
            </a:lvl3pPr>
            <a:lvl4pPr indent="-304800" lvl="3" marL="1828800" rtl="0">
              <a:spcBef>
                <a:spcPts val="0"/>
              </a:spcBef>
              <a:spcAft>
                <a:spcPts val="0"/>
              </a:spcAft>
              <a:buSzPts val="1200"/>
              <a:buFont typeface="Roboto Condensed Light"/>
              <a:buAutoNum type="arabicPeriod"/>
              <a:defRPr/>
            </a:lvl4pPr>
            <a:lvl5pPr indent="-304800" lvl="4" marL="2286000" rtl="0">
              <a:spcBef>
                <a:spcPts val="0"/>
              </a:spcBef>
              <a:spcAft>
                <a:spcPts val="0"/>
              </a:spcAft>
              <a:buSzPts val="1200"/>
              <a:buFont typeface="Roboto Condensed Light"/>
              <a:buAutoNum type="alphaLcPeriod"/>
              <a:defRPr/>
            </a:lvl5pPr>
            <a:lvl6pPr indent="-304800" lvl="5" marL="2743200" rtl="0">
              <a:spcBef>
                <a:spcPts val="0"/>
              </a:spcBef>
              <a:spcAft>
                <a:spcPts val="0"/>
              </a:spcAft>
              <a:buSzPts val="1200"/>
              <a:buFont typeface="Roboto Condensed Light"/>
              <a:buAutoNum type="romanLcPeriod"/>
              <a:defRPr/>
            </a:lvl6pPr>
            <a:lvl7pPr indent="-304800" lvl="6" marL="3200400" rtl="0">
              <a:spcBef>
                <a:spcPts val="0"/>
              </a:spcBef>
              <a:spcAft>
                <a:spcPts val="0"/>
              </a:spcAft>
              <a:buSzPts val="1200"/>
              <a:buFont typeface="Roboto Condensed Light"/>
              <a:buAutoNum type="arabicPeriod"/>
              <a:defRPr/>
            </a:lvl7pPr>
            <a:lvl8pPr indent="-304800" lvl="7" marL="3657600" rtl="0">
              <a:spcBef>
                <a:spcPts val="0"/>
              </a:spcBef>
              <a:spcAft>
                <a:spcPts val="0"/>
              </a:spcAft>
              <a:buSzPts val="1200"/>
              <a:buFont typeface="Roboto Condensed Light"/>
              <a:buAutoNum type="alphaLcPeriod"/>
              <a:defRPr/>
            </a:lvl8pPr>
            <a:lvl9pPr indent="-304800" lvl="8" marL="4114800" rtl="0">
              <a:spcBef>
                <a:spcPts val="0"/>
              </a:spcBef>
              <a:spcAft>
                <a:spcPts val="0"/>
              </a:spcAft>
              <a:buSzPts val="1200"/>
              <a:buFont typeface="Roboto Condensed Light"/>
              <a:buAutoNum type="romanLcPeriod"/>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p:nvPr/>
        </p:nvSpPr>
        <p:spPr>
          <a:xfrm rot="10800000">
            <a:off x="8243792" y="4413356"/>
            <a:ext cx="381489" cy="381489"/>
          </a:xfrm>
          <a:custGeom>
            <a:rect b="b" l="l" r="r" t="t"/>
            <a:pathLst>
              <a:path extrusionOk="0" h="23817" w="23817">
                <a:moveTo>
                  <a:pt x="23817" y="0"/>
                </a:moveTo>
                <a:cubicBezTo>
                  <a:pt x="10662" y="0"/>
                  <a:pt x="0" y="10662"/>
                  <a:pt x="0" y="23817"/>
                </a:cubicBezTo>
                <a:lnTo>
                  <a:pt x="23817" y="23817"/>
                </a:lnTo>
                <a:lnTo>
                  <a:pt x="2381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5"/>
          <p:cNvSpPr txBox="1"/>
          <p:nvPr>
            <p:ph type="title"/>
          </p:nvPr>
        </p:nvSpPr>
        <p:spPr>
          <a:xfrm>
            <a:off x="720000" y="539400"/>
            <a:ext cx="7704000" cy="51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5"/>
          <p:cNvSpPr txBox="1"/>
          <p:nvPr>
            <p:ph idx="2" type="title"/>
          </p:nvPr>
        </p:nvSpPr>
        <p:spPr>
          <a:xfrm>
            <a:off x="720000" y="1801575"/>
            <a:ext cx="3522300" cy="393600"/>
          </a:xfrm>
          <a:prstGeom prst="rect">
            <a:avLst/>
          </a:prstGeom>
          <a:noFill/>
          <a:ln>
            <a:noFill/>
          </a:ln>
        </p:spPr>
        <p:txBody>
          <a:bodyPr anchorCtr="0" anchor="ctr" bIns="91425" lIns="91425" spcFirstLastPara="1" rIns="91425" wrap="square" tIns="91425">
            <a:noAutofit/>
          </a:bodyPr>
          <a:lstStyle>
            <a:lvl1pPr lvl="0" algn="ctr">
              <a:spcBef>
                <a:spcPts val="0"/>
              </a:spcBef>
              <a:spcAft>
                <a:spcPts val="0"/>
              </a:spcAft>
              <a:buSzPts val="1800"/>
              <a:buNone/>
              <a:defRPr sz="1800"/>
            </a:lvl1pPr>
            <a:lvl2pPr lvl="1" algn="ctr">
              <a:spcBef>
                <a:spcPts val="0"/>
              </a:spcBef>
              <a:spcAft>
                <a:spcPts val="0"/>
              </a:spcAft>
              <a:buSzPts val="1800"/>
              <a:buNone/>
              <a:defRPr sz="1800"/>
            </a:lvl2pPr>
            <a:lvl3pPr lvl="2" algn="ctr">
              <a:spcBef>
                <a:spcPts val="0"/>
              </a:spcBef>
              <a:spcAft>
                <a:spcPts val="0"/>
              </a:spcAft>
              <a:buSzPts val="1800"/>
              <a:buNone/>
              <a:defRPr sz="1800"/>
            </a:lvl3pPr>
            <a:lvl4pPr lvl="3" algn="ctr">
              <a:spcBef>
                <a:spcPts val="0"/>
              </a:spcBef>
              <a:spcAft>
                <a:spcPts val="0"/>
              </a:spcAft>
              <a:buSzPts val="1800"/>
              <a:buNone/>
              <a:defRPr sz="1800"/>
            </a:lvl4pPr>
            <a:lvl5pPr lvl="4" algn="ctr">
              <a:spcBef>
                <a:spcPts val="0"/>
              </a:spcBef>
              <a:spcAft>
                <a:spcPts val="0"/>
              </a:spcAft>
              <a:buSzPts val="1800"/>
              <a:buNone/>
              <a:defRPr sz="1800"/>
            </a:lvl5pPr>
            <a:lvl6pPr lvl="5" algn="ctr">
              <a:spcBef>
                <a:spcPts val="0"/>
              </a:spcBef>
              <a:spcAft>
                <a:spcPts val="0"/>
              </a:spcAft>
              <a:buSzPts val="1800"/>
              <a:buNone/>
              <a:defRPr sz="1800"/>
            </a:lvl6pPr>
            <a:lvl7pPr lvl="6" algn="ctr">
              <a:spcBef>
                <a:spcPts val="0"/>
              </a:spcBef>
              <a:spcAft>
                <a:spcPts val="0"/>
              </a:spcAft>
              <a:buSzPts val="1800"/>
              <a:buNone/>
              <a:defRPr sz="1800"/>
            </a:lvl7pPr>
            <a:lvl8pPr lvl="7" algn="ctr">
              <a:spcBef>
                <a:spcPts val="0"/>
              </a:spcBef>
              <a:spcAft>
                <a:spcPts val="0"/>
              </a:spcAft>
              <a:buSzPts val="1800"/>
              <a:buNone/>
              <a:defRPr sz="1800"/>
            </a:lvl8pPr>
            <a:lvl9pPr lvl="8" algn="ctr">
              <a:spcBef>
                <a:spcPts val="0"/>
              </a:spcBef>
              <a:spcAft>
                <a:spcPts val="0"/>
              </a:spcAft>
              <a:buSzPts val="1800"/>
              <a:buNone/>
              <a:defRPr sz="1800"/>
            </a:lvl9pPr>
          </a:lstStyle>
          <a:p/>
        </p:txBody>
      </p:sp>
      <p:sp>
        <p:nvSpPr>
          <p:cNvPr id="34" name="Google Shape;34;p5"/>
          <p:cNvSpPr txBox="1"/>
          <p:nvPr>
            <p:ph idx="3" type="title"/>
          </p:nvPr>
        </p:nvSpPr>
        <p:spPr>
          <a:xfrm>
            <a:off x="4901688" y="1801575"/>
            <a:ext cx="3522300" cy="3936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35" name="Google Shape;35;p5"/>
          <p:cNvSpPr txBox="1"/>
          <p:nvPr>
            <p:ph idx="1" type="subTitle"/>
          </p:nvPr>
        </p:nvSpPr>
        <p:spPr>
          <a:xfrm>
            <a:off x="720000" y="2195175"/>
            <a:ext cx="3522300" cy="1956300"/>
          </a:xfrm>
          <a:prstGeom prst="rect">
            <a:avLst/>
          </a:prstGeom>
          <a:noFill/>
          <a:ln>
            <a:noFill/>
          </a:ln>
        </p:spPr>
        <p:txBody>
          <a:bodyPr anchorCtr="0" anchor="t" bIns="91425" lIns="91425" spcFirstLastPara="1" rIns="91425" wrap="square" tIns="91425">
            <a:noAutofit/>
          </a:bodyPr>
          <a:lstStyle>
            <a:lvl1pPr lvl="0">
              <a:lnSpc>
                <a:spcPct val="100000"/>
              </a:lnSpc>
              <a:spcBef>
                <a:spcPts val="0"/>
              </a:spcBef>
              <a:spcAft>
                <a:spcPts val="0"/>
              </a:spcAft>
              <a:buClr>
                <a:schemeClr val="dk1"/>
              </a:buClr>
              <a:buSzPts val="1200"/>
              <a:buFont typeface="Arial"/>
              <a:buChar char="•"/>
              <a:defRPr/>
            </a:lvl1pPr>
            <a:lvl2pPr lvl="1" algn="ctr">
              <a:spcBef>
                <a:spcPts val="0"/>
              </a:spcBef>
              <a:spcAft>
                <a:spcPts val="0"/>
              </a:spcAft>
              <a:buClr>
                <a:schemeClr val="dk1"/>
              </a:buClr>
              <a:buSzPts val="1200"/>
              <a:buFont typeface="Arial"/>
              <a:buChar char="○"/>
              <a:defRPr/>
            </a:lvl2pPr>
            <a:lvl3pPr lvl="2" algn="ctr">
              <a:spcBef>
                <a:spcPts val="0"/>
              </a:spcBef>
              <a:spcAft>
                <a:spcPts val="0"/>
              </a:spcAft>
              <a:buClr>
                <a:schemeClr val="dk1"/>
              </a:buClr>
              <a:buSzPts val="1200"/>
              <a:buFont typeface="Arial"/>
              <a:buChar char="■"/>
              <a:defRPr/>
            </a:lvl3pPr>
            <a:lvl4pPr lvl="3" algn="ctr">
              <a:spcBef>
                <a:spcPts val="0"/>
              </a:spcBef>
              <a:spcAft>
                <a:spcPts val="0"/>
              </a:spcAft>
              <a:buClr>
                <a:schemeClr val="dk1"/>
              </a:buClr>
              <a:buSzPts val="1200"/>
              <a:buFont typeface="Arial"/>
              <a:buChar char="●"/>
              <a:defRPr/>
            </a:lvl4pPr>
            <a:lvl5pPr lvl="4" algn="ctr">
              <a:spcBef>
                <a:spcPts val="0"/>
              </a:spcBef>
              <a:spcAft>
                <a:spcPts val="0"/>
              </a:spcAft>
              <a:buClr>
                <a:schemeClr val="dk1"/>
              </a:buClr>
              <a:buSzPts val="1200"/>
              <a:buFont typeface="Arial"/>
              <a:buChar char="○"/>
              <a:defRPr/>
            </a:lvl5pPr>
            <a:lvl6pPr lvl="5" algn="ctr">
              <a:spcBef>
                <a:spcPts val="0"/>
              </a:spcBef>
              <a:spcAft>
                <a:spcPts val="0"/>
              </a:spcAft>
              <a:buClr>
                <a:schemeClr val="dk1"/>
              </a:buClr>
              <a:buSzPts val="1200"/>
              <a:buFont typeface="Arial"/>
              <a:buChar char="■"/>
              <a:defRPr/>
            </a:lvl6pPr>
            <a:lvl7pPr lvl="6" algn="ctr">
              <a:spcBef>
                <a:spcPts val="0"/>
              </a:spcBef>
              <a:spcAft>
                <a:spcPts val="0"/>
              </a:spcAft>
              <a:buClr>
                <a:schemeClr val="dk1"/>
              </a:buClr>
              <a:buSzPts val="1200"/>
              <a:buFont typeface="Arial"/>
              <a:buChar char="●"/>
              <a:defRPr/>
            </a:lvl7pPr>
            <a:lvl8pPr lvl="7" algn="ctr">
              <a:spcBef>
                <a:spcPts val="0"/>
              </a:spcBef>
              <a:spcAft>
                <a:spcPts val="0"/>
              </a:spcAft>
              <a:buClr>
                <a:schemeClr val="dk1"/>
              </a:buClr>
              <a:buSzPts val="1200"/>
              <a:buFont typeface="Arial"/>
              <a:buChar char="○"/>
              <a:defRPr/>
            </a:lvl8pPr>
            <a:lvl9pPr lvl="8" algn="ctr">
              <a:spcBef>
                <a:spcPts val="0"/>
              </a:spcBef>
              <a:spcAft>
                <a:spcPts val="0"/>
              </a:spcAft>
              <a:buClr>
                <a:schemeClr val="dk1"/>
              </a:buClr>
              <a:buSzPts val="1200"/>
              <a:buFont typeface="Arial"/>
              <a:buChar char="■"/>
              <a:defRPr/>
            </a:lvl9pPr>
          </a:lstStyle>
          <a:p/>
        </p:txBody>
      </p:sp>
      <p:sp>
        <p:nvSpPr>
          <p:cNvPr id="36" name="Google Shape;36;p5"/>
          <p:cNvSpPr txBox="1"/>
          <p:nvPr>
            <p:ph idx="4" type="subTitle"/>
          </p:nvPr>
        </p:nvSpPr>
        <p:spPr>
          <a:xfrm>
            <a:off x="4901700" y="2195175"/>
            <a:ext cx="3522300" cy="1956300"/>
          </a:xfrm>
          <a:prstGeom prst="rect">
            <a:avLst/>
          </a:prstGeom>
          <a:noFill/>
          <a:ln>
            <a:noFill/>
          </a:ln>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200"/>
              <a:buFont typeface="Arial"/>
              <a:buChar char="•"/>
              <a:defRPr/>
            </a:lvl1pPr>
            <a:lvl2pPr lvl="1" rtl="0" algn="ctr">
              <a:spcBef>
                <a:spcPts val="0"/>
              </a:spcBef>
              <a:spcAft>
                <a:spcPts val="0"/>
              </a:spcAft>
              <a:buClr>
                <a:schemeClr val="dk1"/>
              </a:buClr>
              <a:buSzPts val="1200"/>
              <a:buFont typeface="Arial"/>
              <a:buChar char="○"/>
              <a:defRPr/>
            </a:lvl2pPr>
            <a:lvl3pPr lvl="2" rtl="0" algn="ctr">
              <a:spcBef>
                <a:spcPts val="0"/>
              </a:spcBef>
              <a:spcAft>
                <a:spcPts val="0"/>
              </a:spcAft>
              <a:buClr>
                <a:schemeClr val="dk1"/>
              </a:buClr>
              <a:buSzPts val="1200"/>
              <a:buFont typeface="Arial"/>
              <a:buChar char="■"/>
              <a:defRPr/>
            </a:lvl3pPr>
            <a:lvl4pPr lvl="3" rtl="0" algn="ctr">
              <a:spcBef>
                <a:spcPts val="0"/>
              </a:spcBef>
              <a:spcAft>
                <a:spcPts val="0"/>
              </a:spcAft>
              <a:buClr>
                <a:schemeClr val="dk1"/>
              </a:buClr>
              <a:buSzPts val="1200"/>
              <a:buFont typeface="Arial"/>
              <a:buChar char="●"/>
              <a:defRPr/>
            </a:lvl4pPr>
            <a:lvl5pPr lvl="4" rtl="0" algn="ctr">
              <a:spcBef>
                <a:spcPts val="0"/>
              </a:spcBef>
              <a:spcAft>
                <a:spcPts val="0"/>
              </a:spcAft>
              <a:buClr>
                <a:schemeClr val="dk1"/>
              </a:buClr>
              <a:buSzPts val="1200"/>
              <a:buFont typeface="Arial"/>
              <a:buChar char="○"/>
              <a:defRPr/>
            </a:lvl5pPr>
            <a:lvl6pPr lvl="5" rtl="0" algn="ctr">
              <a:spcBef>
                <a:spcPts val="0"/>
              </a:spcBef>
              <a:spcAft>
                <a:spcPts val="0"/>
              </a:spcAft>
              <a:buClr>
                <a:schemeClr val="dk1"/>
              </a:buClr>
              <a:buSzPts val="1200"/>
              <a:buFont typeface="Arial"/>
              <a:buChar char="■"/>
              <a:defRPr/>
            </a:lvl6pPr>
            <a:lvl7pPr lvl="6" rtl="0" algn="ctr">
              <a:spcBef>
                <a:spcPts val="0"/>
              </a:spcBef>
              <a:spcAft>
                <a:spcPts val="0"/>
              </a:spcAft>
              <a:buClr>
                <a:schemeClr val="dk1"/>
              </a:buClr>
              <a:buSzPts val="1200"/>
              <a:buFont typeface="Arial"/>
              <a:buChar char="●"/>
              <a:defRPr/>
            </a:lvl7pPr>
            <a:lvl8pPr lvl="7" rtl="0" algn="ctr">
              <a:spcBef>
                <a:spcPts val="0"/>
              </a:spcBef>
              <a:spcAft>
                <a:spcPts val="0"/>
              </a:spcAft>
              <a:buClr>
                <a:schemeClr val="dk1"/>
              </a:buClr>
              <a:buSzPts val="1200"/>
              <a:buFont typeface="Arial"/>
              <a:buChar char="○"/>
              <a:defRPr/>
            </a:lvl8pPr>
            <a:lvl9pPr lvl="8" rtl="0" algn="ctr">
              <a:spcBef>
                <a:spcPts val="0"/>
              </a:spcBef>
              <a:spcAft>
                <a:spcPts val="0"/>
              </a:spcAft>
              <a:buClr>
                <a:schemeClr val="dk1"/>
              </a:buClr>
              <a:buSzPts val="1200"/>
              <a:buFont typeface="Arial"/>
              <a:buChar char="■"/>
              <a:defRPr/>
            </a:lvl9pPr>
          </a:lstStyle>
          <a:p/>
        </p:txBody>
      </p:sp>
      <p:grpSp>
        <p:nvGrpSpPr>
          <p:cNvPr id="37" name="Google Shape;37;p5"/>
          <p:cNvGrpSpPr/>
          <p:nvPr/>
        </p:nvGrpSpPr>
        <p:grpSpPr>
          <a:xfrm>
            <a:off x="719100" y="539400"/>
            <a:ext cx="7705800" cy="4064700"/>
            <a:chOff x="719100" y="539400"/>
            <a:chExt cx="7705800" cy="4064700"/>
          </a:xfrm>
        </p:grpSpPr>
        <p:cxnSp>
          <p:nvCxnSpPr>
            <p:cNvPr id="38" name="Google Shape;38;p5"/>
            <p:cNvCxnSpPr/>
            <p:nvPr/>
          </p:nvCxnSpPr>
          <p:spPr>
            <a:xfrm>
              <a:off x="719100" y="539400"/>
              <a:ext cx="7705800" cy="0"/>
            </a:xfrm>
            <a:prstGeom prst="straightConnector1">
              <a:avLst/>
            </a:prstGeom>
            <a:noFill/>
            <a:ln cap="flat" cmpd="sng" w="9525">
              <a:solidFill>
                <a:schemeClr val="dk1"/>
              </a:solidFill>
              <a:prstDash val="solid"/>
              <a:round/>
              <a:headEnd len="med" w="med" type="none"/>
              <a:tailEnd len="med" w="med" type="none"/>
            </a:ln>
          </p:spPr>
        </p:cxnSp>
        <p:cxnSp>
          <p:nvCxnSpPr>
            <p:cNvPr id="39" name="Google Shape;39;p5"/>
            <p:cNvCxnSpPr/>
            <p:nvPr/>
          </p:nvCxnSpPr>
          <p:spPr>
            <a:xfrm>
              <a:off x="719100" y="4604100"/>
              <a:ext cx="7705800" cy="0"/>
            </a:xfrm>
            <a:prstGeom prst="straightConnector1">
              <a:avLst/>
            </a:prstGeom>
            <a:noFill/>
            <a:ln cap="flat" cmpd="sng" w="9525">
              <a:solidFill>
                <a:schemeClr val="dk1"/>
              </a:solidFill>
              <a:prstDash val="solid"/>
              <a:round/>
              <a:headEnd len="med" w="med" type="none"/>
              <a:tailEnd len="med" w="med" type="none"/>
            </a:ln>
          </p:spPr>
        </p:cxn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flipH="1">
            <a:off x="8233251" y="348662"/>
            <a:ext cx="381489" cy="381489"/>
          </a:xfrm>
          <a:custGeom>
            <a:rect b="b" l="l" r="r" t="t"/>
            <a:pathLst>
              <a:path extrusionOk="0" h="23817" w="23817">
                <a:moveTo>
                  <a:pt x="23817" y="0"/>
                </a:moveTo>
                <a:cubicBezTo>
                  <a:pt x="10662" y="0"/>
                  <a:pt x="0" y="10662"/>
                  <a:pt x="0" y="23817"/>
                </a:cubicBezTo>
                <a:lnTo>
                  <a:pt x="23817" y="23817"/>
                </a:lnTo>
                <a:lnTo>
                  <a:pt x="2381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719100" y="539400"/>
            <a:ext cx="7705800" cy="4064700"/>
            <a:chOff x="719100" y="539400"/>
            <a:chExt cx="7705800" cy="4064700"/>
          </a:xfrm>
        </p:grpSpPr>
        <p:cxnSp>
          <p:nvCxnSpPr>
            <p:cNvPr id="43" name="Google Shape;43;p6"/>
            <p:cNvCxnSpPr/>
            <p:nvPr/>
          </p:nvCxnSpPr>
          <p:spPr>
            <a:xfrm>
              <a:off x="719100" y="539400"/>
              <a:ext cx="7705800" cy="0"/>
            </a:xfrm>
            <a:prstGeom prst="straightConnector1">
              <a:avLst/>
            </a:prstGeom>
            <a:noFill/>
            <a:ln cap="flat" cmpd="sng" w="9525">
              <a:solidFill>
                <a:schemeClr val="dk1"/>
              </a:solidFill>
              <a:prstDash val="solid"/>
              <a:round/>
              <a:headEnd len="med" w="med" type="none"/>
              <a:tailEnd len="med" w="med" type="none"/>
            </a:ln>
          </p:spPr>
        </p:cxnSp>
        <p:cxnSp>
          <p:nvCxnSpPr>
            <p:cNvPr id="44" name="Google Shape;44;p6"/>
            <p:cNvCxnSpPr/>
            <p:nvPr/>
          </p:nvCxnSpPr>
          <p:spPr>
            <a:xfrm>
              <a:off x="719100" y="4604100"/>
              <a:ext cx="7705800" cy="0"/>
            </a:xfrm>
            <a:prstGeom prst="straightConnector1">
              <a:avLst/>
            </a:prstGeom>
            <a:noFill/>
            <a:ln cap="flat" cmpd="sng" w="9525">
              <a:solidFill>
                <a:schemeClr val="dk1"/>
              </a:solidFill>
              <a:prstDash val="solid"/>
              <a:round/>
              <a:headEnd len="med" w="med" type="none"/>
              <a:tailEnd len="med" w="med" type="none"/>
            </a:ln>
          </p:spPr>
        </p:cxnSp>
      </p:grpSp>
      <p:sp>
        <p:nvSpPr>
          <p:cNvPr id="45" name="Google Shape;45;p6"/>
          <p:cNvSpPr txBox="1"/>
          <p:nvPr>
            <p:ph type="title"/>
          </p:nvPr>
        </p:nvSpPr>
        <p:spPr>
          <a:xfrm>
            <a:off x="720000" y="539400"/>
            <a:ext cx="7704000" cy="5178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p:nvPr/>
        </p:nvSpPr>
        <p:spPr>
          <a:xfrm flipH="1" rot="-5400000">
            <a:off x="529251" y="4413362"/>
            <a:ext cx="381489" cy="381489"/>
          </a:xfrm>
          <a:custGeom>
            <a:rect b="b" l="l" r="r" t="t"/>
            <a:pathLst>
              <a:path extrusionOk="0" h="23817" w="23817">
                <a:moveTo>
                  <a:pt x="23817" y="0"/>
                </a:moveTo>
                <a:cubicBezTo>
                  <a:pt x="10662" y="0"/>
                  <a:pt x="0" y="10662"/>
                  <a:pt x="0" y="23817"/>
                </a:cubicBezTo>
                <a:lnTo>
                  <a:pt x="23817" y="23817"/>
                </a:lnTo>
                <a:lnTo>
                  <a:pt x="2381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7"/>
          <p:cNvSpPr txBox="1"/>
          <p:nvPr>
            <p:ph type="title"/>
          </p:nvPr>
        </p:nvSpPr>
        <p:spPr>
          <a:xfrm>
            <a:off x="1302700" y="1389775"/>
            <a:ext cx="5490000" cy="1322700"/>
          </a:xfrm>
          <a:prstGeom prst="rect">
            <a:avLst/>
          </a:prstGeom>
        </p:spPr>
        <p:txBody>
          <a:bodyPr anchorCtr="0" anchor="b" bIns="91425" lIns="91425" spcFirstLastPara="1" rIns="91425" wrap="square" tIns="91425">
            <a:noAutofit/>
          </a:bodyPr>
          <a:lstStyle>
            <a:lvl1pPr lvl="0" algn="l">
              <a:spcBef>
                <a:spcPts val="0"/>
              </a:spcBef>
              <a:spcAft>
                <a:spcPts val="0"/>
              </a:spcAft>
              <a:buClr>
                <a:schemeClr val="lt1"/>
              </a:buClr>
              <a:buSzPts val="2400"/>
              <a:buNone/>
              <a:defRPr b="1" sz="4000">
                <a:latin typeface="Poppins"/>
                <a:ea typeface="Poppins"/>
                <a:cs typeface="Poppins"/>
                <a:sym typeface="Poppins"/>
              </a:defRPr>
            </a:lvl1pPr>
            <a:lvl2pPr lvl="1">
              <a:spcBef>
                <a:spcPts val="0"/>
              </a:spcBef>
              <a:spcAft>
                <a:spcPts val="0"/>
              </a:spcAft>
              <a:buClr>
                <a:schemeClr val="lt1"/>
              </a:buClr>
              <a:buSzPts val="2400"/>
              <a:buNone/>
              <a:defRPr sz="2400">
                <a:solidFill>
                  <a:schemeClr val="lt1"/>
                </a:solidFill>
              </a:defRPr>
            </a:lvl2pPr>
            <a:lvl3pPr lvl="2">
              <a:spcBef>
                <a:spcPts val="0"/>
              </a:spcBef>
              <a:spcAft>
                <a:spcPts val="0"/>
              </a:spcAft>
              <a:buClr>
                <a:schemeClr val="lt1"/>
              </a:buClr>
              <a:buSzPts val="2400"/>
              <a:buNone/>
              <a:defRPr sz="2400">
                <a:solidFill>
                  <a:schemeClr val="lt1"/>
                </a:solidFill>
              </a:defRPr>
            </a:lvl3pPr>
            <a:lvl4pPr lvl="3">
              <a:spcBef>
                <a:spcPts val="0"/>
              </a:spcBef>
              <a:spcAft>
                <a:spcPts val="0"/>
              </a:spcAft>
              <a:buClr>
                <a:schemeClr val="lt1"/>
              </a:buClr>
              <a:buSzPts val="2400"/>
              <a:buNone/>
              <a:defRPr sz="2400">
                <a:solidFill>
                  <a:schemeClr val="lt1"/>
                </a:solidFill>
              </a:defRPr>
            </a:lvl4pPr>
            <a:lvl5pPr lvl="4">
              <a:spcBef>
                <a:spcPts val="0"/>
              </a:spcBef>
              <a:spcAft>
                <a:spcPts val="0"/>
              </a:spcAft>
              <a:buClr>
                <a:schemeClr val="lt1"/>
              </a:buClr>
              <a:buSzPts val="2400"/>
              <a:buNone/>
              <a:defRPr sz="2400">
                <a:solidFill>
                  <a:schemeClr val="lt1"/>
                </a:solidFill>
              </a:defRPr>
            </a:lvl5pPr>
            <a:lvl6pPr lvl="5">
              <a:spcBef>
                <a:spcPts val="0"/>
              </a:spcBef>
              <a:spcAft>
                <a:spcPts val="0"/>
              </a:spcAft>
              <a:buClr>
                <a:schemeClr val="lt1"/>
              </a:buClr>
              <a:buSzPts val="2400"/>
              <a:buNone/>
              <a:defRPr sz="2400">
                <a:solidFill>
                  <a:schemeClr val="lt1"/>
                </a:solidFill>
              </a:defRPr>
            </a:lvl6pPr>
            <a:lvl7pPr lvl="6">
              <a:spcBef>
                <a:spcPts val="0"/>
              </a:spcBef>
              <a:spcAft>
                <a:spcPts val="0"/>
              </a:spcAft>
              <a:buClr>
                <a:schemeClr val="lt1"/>
              </a:buClr>
              <a:buSzPts val="2400"/>
              <a:buNone/>
              <a:defRPr sz="2400">
                <a:solidFill>
                  <a:schemeClr val="lt1"/>
                </a:solidFill>
              </a:defRPr>
            </a:lvl7pPr>
            <a:lvl8pPr lvl="7">
              <a:spcBef>
                <a:spcPts val="0"/>
              </a:spcBef>
              <a:spcAft>
                <a:spcPts val="0"/>
              </a:spcAft>
              <a:buClr>
                <a:schemeClr val="lt1"/>
              </a:buClr>
              <a:buSzPts val="2400"/>
              <a:buNone/>
              <a:defRPr sz="2400">
                <a:solidFill>
                  <a:schemeClr val="lt1"/>
                </a:solidFill>
              </a:defRPr>
            </a:lvl8pPr>
            <a:lvl9pPr lvl="8">
              <a:spcBef>
                <a:spcPts val="0"/>
              </a:spcBef>
              <a:spcAft>
                <a:spcPts val="0"/>
              </a:spcAft>
              <a:buClr>
                <a:schemeClr val="lt1"/>
              </a:buClr>
              <a:buSzPts val="2400"/>
              <a:buNone/>
              <a:defRPr sz="2400">
                <a:solidFill>
                  <a:schemeClr val="lt1"/>
                </a:solidFill>
              </a:defRPr>
            </a:lvl9pPr>
          </a:lstStyle>
          <a:p/>
        </p:txBody>
      </p:sp>
      <p:sp>
        <p:nvSpPr>
          <p:cNvPr id="49" name="Google Shape;49;p7"/>
          <p:cNvSpPr txBox="1"/>
          <p:nvPr>
            <p:ph idx="1" type="subTitle"/>
          </p:nvPr>
        </p:nvSpPr>
        <p:spPr>
          <a:xfrm>
            <a:off x="1302700" y="2793725"/>
            <a:ext cx="5490000" cy="8682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a:lnSpc>
                <a:spcPct val="100000"/>
              </a:lnSpc>
              <a:spcBef>
                <a:spcPts val="0"/>
              </a:spcBef>
              <a:spcAft>
                <a:spcPts val="0"/>
              </a:spcAft>
              <a:buClr>
                <a:schemeClr val="lt1"/>
              </a:buClr>
              <a:buSzPts val="1200"/>
              <a:buNone/>
              <a:defRPr sz="1400"/>
            </a:lvl1pPr>
            <a:lvl2pPr lvl="1">
              <a:spcBef>
                <a:spcPts val="0"/>
              </a:spcBef>
              <a:spcAft>
                <a:spcPts val="0"/>
              </a:spcAft>
              <a:buClr>
                <a:schemeClr val="lt1"/>
              </a:buClr>
              <a:buSzPts val="1200"/>
              <a:buNone/>
              <a:defRPr>
                <a:solidFill>
                  <a:schemeClr val="lt1"/>
                </a:solidFill>
              </a:defRPr>
            </a:lvl2pPr>
            <a:lvl3pPr lvl="2">
              <a:spcBef>
                <a:spcPts val="0"/>
              </a:spcBef>
              <a:spcAft>
                <a:spcPts val="0"/>
              </a:spcAft>
              <a:buClr>
                <a:schemeClr val="lt1"/>
              </a:buClr>
              <a:buSzPts val="1200"/>
              <a:buNone/>
              <a:defRPr>
                <a:solidFill>
                  <a:schemeClr val="lt1"/>
                </a:solidFill>
              </a:defRPr>
            </a:lvl3pPr>
            <a:lvl4pPr lvl="3">
              <a:spcBef>
                <a:spcPts val="0"/>
              </a:spcBef>
              <a:spcAft>
                <a:spcPts val="0"/>
              </a:spcAft>
              <a:buClr>
                <a:schemeClr val="lt1"/>
              </a:buClr>
              <a:buSzPts val="1200"/>
              <a:buNone/>
              <a:defRPr>
                <a:solidFill>
                  <a:schemeClr val="lt1"/>
                </a:solidFill>
              </a:defRPr>
            </a:lvl4pPr>
            <a:lvl5pPr lvl="4">
              <a:spcBef>
                <a:spcPts val="0"/>
              </a:spcBef>
              <a:spcAft>
                <a:spcPts val="0"/>
              </a:spcAft>
              <a:buClr>
                <a:schemeClr val="lt1"/>
              </a:buClr>
              <a:buSzPts val="1200"/>
              <a:buNone/>
              <a:defRPr>
                <a:solidFill>
                  <a:schemeClr val="lt1"/>
                </a:solidFill>
              </a:defRPr>
            </a:lvl5pPr>
            <a:lvl6pPr lvl="5">
              <a:spcBef>
                <a:spcPts val="0"/>
              </a:spcBef>
              <a:spcAft>
                <a:spcPts val="0"/>
              </a:spcAft>
              <a:buClr>
                <a:schemeClr val="lt1"/>
              </a:buClr>
              <a:buSzPts val="1200"/>
              <a:buNone/>
              <a:defRPr>
                <a:solidFill>
                  <a:schemeClr val="lt1"/>
                </a:solidFill>
              </a:defRPr>
            </a:lvl6pPr>
            <a:lvl7pPr lvl="6">
              <a:spcBef>
                <a:spcPts val="0"/>
              </a:spcBef>
              <a:spcAft>
                <a:spcPts val="0"/>
              </a:spcAft>
              <a:buClr>
                <a:schemeClr val="lt1"/>
              </a:buClr>
              <a:buSzPts val="1200"/>
              <a:buNone/>
              <a:defRPr>
                <a:solidFill>
                  <a:schemeClr val="lt1"/>
                </a:solidFill>
              </a:defRPr>
            </a:lvl7pPr>
            <a:lvl8pPr lvl="7">
              <a:spcBef>
                <a:spcPts val="0"/>
              </a:spcBef>
              <a:spcAft>
                <a:spcPts val="0"/>
              </a:spcAft>
              <a:buClr>
                <a:schemeClr val="lt1"/>
              </a:buClr>
              <a:buSzPts val="1200"/>
              <a:buNone/>
              <a:defRPr>
                <a:solidFill>
                  <a:schemeClr val="lt1"/>
                </a:solidFill>
              </a:defRPr>
            </a:lvl8pPr>
            <a:lvl9pPr lvl="8">
              <a:spcBef>
                <a:spcPts val="0"/>
              </a:spcBef>
              <a:spcAft>
                <a:spcPts val="0"/>
              </a:spcAft>
              <a:buClr>
                <a:schemeClr val="lt1"/>
              </a:buClr>
              <a:buSzPts val="1200"/>
              <a:buNone/>
              <a:defRPr>
                <a:solidFill>
                  <a:schemeClr val="lt1"/>
                </a:solidFill>
              </a:defRPr>
            </a:lvl9pPr>
          </a:lstStyle>
          <a:p/>
        </p:txBody>
      </p:sp>
      <p:grpSp>
        <p:nvGrpSpPr>
          <p:cNvPr id="50" name="Google Shape;50;p7"/>
          <p:cNvGrpSpPr/>
          <p:nvPr/>
        </p:nvGrpSpPr>
        <p:grpSpPr>
          <a:xfrm>
            <a:off x="719100" y="539400"/>
            <a:ext cx="7705800" cy="4064700"/>
            <a:chOff x="719100" y="539400"/>
            <a:chExt cx="7705800" cy="4064700"/>
          </a:xfrm>
        </p:grpSpPr>
        <p:cxnSp>
          <p:nvCxnSpPr>
            <p:cNvPr id="51" name="Google Shape;51;p7"/>
            <p:cNvCxnSpPr/>
            <p:nvPr/>
          </p:nvCxnSpPr>
          <p:spPr>
            <a:xfrm>
              <a:off x="719100" y="539400"/>
              <a:ext cx="7705800" cy="0"/>
            </a:xfrm>
            <a:prstGeom prst="straightConnector1">
              <a:avLst/>
            </a:prstGeom>
            <a:noFill/>
            <a:ln cap="flat" cmpd="sng" w="9525">
              <a:solidFill>
                <a:schemeClr val="dk1"/>
              </a:solidFill>
              <a:prstDash val="solid"/>
              <a:round/>
              <a:headEnd len="med" w="med" type="none"/>
              <a:tailEnd len="med" w="med" type="none"/>
            </a:ln>
          </p:spPr>
        </p:cxnSp>
        <p:cxnSp>
          <p:nvCxnSpPr>
            <p:cNvPr id="52" name="Google Shape;52;p7"/>
            <p:cNvCxnSpPr/>
            <p:nvPr/>
          </p:nvCxnSpPr>
          <p:spPr>
            <a:xfrm>
              <a:off x="719100" y="4604100"/>
              <a:ext cx="7705800" cy="0"/>
            </a:xfrm>
            <a:prstGeom prst="straightConnector1">
              <a:avLst/>
            </a:prstGeom>
            <a:noFill/>
            <a:ln cap="flat" cmpd="sng" w="9525">
              <a:solidFill>
                <a:schemeClr val="dk1"/>
              </a:solidFill>
              <a:prstDash val="solid"/>
              <a:round/>
              <a:headEnd len="med" w="med" type="none"/>
              <a:tailEnd len="med" w="med" type="none"/>
            </a:ln>
          </p:spPr>
        </p:cxnSp>
      </p:grpSp>
      <p:sp>
        <p:nvSpPr>
          <p:cNvPr id="53" name="Google Shape;53;p7"/>
          <p:cNvSpPr/>
          <p:nvPr/>
        </p:nvSpPr>
        <p:spPr>
          <a:xfrm rot="5400000">
            <a:off x="8020160" y="204135"/>
            <a:ext cx="670627" cy="670508"/>
          </a:xfrm>
          <a:custGeom>
            <a:rect b="b" l="l" r="r" t="t"/>
            <a:pathLst>
              <a:path extrusionOk="0" h="23817" w="23817">
                <a:moveTo>
                  <a:pt x="23817" y="0"/>
                </a:moveTo>
                <a:cubicBezTo>
                  <a:pt x="10662" y="0"/>
                  <a:pt x="0" y="10662"/>
                  <a:pt x="0" y="23817"/>
                </a:cubicBezTo>
                <a:lnTo>
                  <a:pt x="23817" y="23817"/>
                </a:lnTo>
                <a:lnTo>
                  <a:pt x="23817" y="0"/>
                </a:lnTo>
                <a:close/>
              </a:path>
            </a:pathLst>
          </a:custGeom>
          <a:gradFill>
            <a:gsLst>
              <a:gs pos="0">
                <a:srgbClr val="174B67">
                  <a:alpha val="34901"/>
                </a:srgbClr>
              </a:gs>
              <a:gs pos="100000">
                <a:srgbClr val="174B67">
                  <a:alpha val="5882"/>
                </a:srgbClr>
              </a:gs>
            </a:gsLst>
            <a:lin ang="189007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54" name="Shape 54"/>
        <p:cNvGrpSpPr/>
        <p:nvPr/>
      </p:nvGrpSpPr>
      <p:grpSpPr>
        <a:xfrm>
          <a:off x="0" y="0"/>
          <a:ext cx="0" cy="0"/>
          <a:chOff x="0" y="0"/>
          <a:chExt cx="0" cy="0"/>
        </a:xfrm>
      </p:grpSpPr>
      <p:sp>
        <p:nvSpPr>
          <p:cNvPr id="55" name="Google Shape;55;p8"/>
          <p:cNvSpPr/>
          <p:nvPr/>
        </p:nvSpPr>
        <p:spPr>
          <a:xfrm rot="10800000">
            <a:off x="8243792" y="4413356"/>
            <a:ext cx="381489" cy="381489"/>
          </a:xfrm>
          <a:custGeom>
            <a:rect b="b" l="l" r="r" t="t"/>
            <a:pathLst>
              <a:path extrusionOk="0" h="23817" w="23817">
                <a:moveTo>
                  <a:pt x="23817" y="0"/>
                </a:moveTo>
                <a:cubicBezTo>
                  <a:pt x="10662" y="0"/>
                  <a:pt x="0" y="10662"/>
                  <a:pt x="0" y="23817"/>
                </a:cubicBezTo>
                <a:lnTo>
                  <a:pt x="23817" y="23817"/>
                </a:lnTo>
                <a:lnTo>
                  <a:pt x="2381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6" name="Google Shape;56;p8"/>
          <p:cNvGrpSpPr/>
          <p:nvPr/>
        </p:nvGrpSpPr>
        <p:grpSpPr>
          <a:xfrm>
            <a:off x="719100" y="539400"/>
            <a:ext cx="7705800" cy="4064700"/>
            <a:chOff x="719100" y="539400"/>
            <a:chExt cx="7705800" cy="4064700"/>
          </a:xfrm>
        </p:grpSpPr>
        <p:cxnSp>
          <p:nvCxnSpPr>
            <p:cNvPr id="57" name="Google Shape;57;p8"/>
            <p:cNvCxnSpPr/>
            <p:nvPr/>
          </p:nvCxnSpPr>
          <p:spPr>
            <a:xfrm>
              <a:off x="719100" y="539400"/>
              <a:ext cx="7705800" cy="0"/>
            </a:xfrm>
            <a:prstGeom prst="straightConnector1">
              <a:avLst/>
            </a:prstGeom>
            <a:noFill/>
            <a:ln cap="flat" cmpd="sng" w="9525">
              <a:solidFill>
                <a:schemeClr val="dk1"/>
              </a:solidFill>
              <a:prstDash val="solid"/>
              <a:round/>
              <a:headEnd len="med" w="med" type="none"/>
              <a:tailEnd len="med" w="med" type="none"/>
            </a:ln>
          </p:spPr>
        </p:cxnSp>
        <p:cxnSp>
          <p:nvCxnSpPr>
            <p:cNvPr id="58" name="Google Shape;58;p8"/>
            <p:cNvCxnSpPr/>
            <p:nvPr/>
          </p:nvCxnSpPr>
          <p:spPr>
            <a:xfrm>
              <a:off x="719100" y="4604100"/>
              <a:ext cx="7705800" cy="0"/>
            </a:xfrm>
            <a:prstGeom prst="straightConnector1">
              <a:avLst/>
            </a:prstGeom>
            <a:noFill/>
            <a:ln cap="flat" cmpd="sng" w="9525">
              <a:solidFill>
                <a:schemeClr val="dk1"/>
              </a:solidFill>
              <a:prstDash val="solid"/>
              <a:round/>
              <a:headEnd len="med" w="med" type="none"/>
              <a:tailEnd len="med" w="med" type="none"/>
            </a:ln>
          </p:spPr>
        </p:cxnSp>
      </p:grpSp>
      <p:sp>
        <p:nvSpPr>
          <p:cNvPr id="59" name="Google Shape;59;p8"/>
          <p:cNvSpPr txBox="1"/>
          <p:nvPr>
            <p:ph type="title"/>
          </p:nvPr>
        </p:nvSpPr>
        <p:spPr>
          <a:xfrm>
            <a:off x="3270000" y="1517550"/>
            <a:ext cx="5154000" cy="2108400"/>
          </a:xfrm>
          <a:prstGeom prst="rect">
            <a:avLst/>
          </a:prstGeom>
        </p:spPr>
        <p:txBody>
          <a:bodyPr anchorCtr="0" anchor="ctr" bIns="91425" lIns="91425" spcFirstLastPara="1" rIns="91425" wrap="square" tIns="91425">
            <a:noAutofit/>
          </a:bodyPr>
          <a:lstStyle>
            <a:lvl1pPr lvl="0" algn="l">
              <a:lnSpc>
                <a:spcPct val="80000"/>
              </a:lnSpc>
              <a:spcBef>
                <a:spcPts val="0"/>
              </a:spcBef>
              <a:spcAft>
                <a:spcPts val="0"/>
              </a:spcAft>
              <a:buSzPts val="4800"/>
              <a:buNone/>
              <a:defRPr sz="7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0" name="Shape 60"/>
        <p:cNvGrpSpPr/>
        <p:nvPr/>
      </p:nvGrpSpPr>
      <p:grpSpPr>
        <a:xfrm>
          <a:off x="0" y="0"/>
          <a:ext cx="0" cy="0"/>
          <a:chOff x="0" y="0"/>
          <a:chExt cx="0" cy="0"/>
        </a:xfrm>
      </p:grpSpPr>
      <p:sp>
        <p:nvSpPr>
          <p:cNvPr id="61" name="Google Shape;61;p9"/>
          <p:cNvSpPr/>
          <p:nvPr/>
        </p:nvSpPr>
        <p:spPr>
          <a:xfrm rot="-5400000">
            <a:off x="529251" y="4413362"/>
            <a:ext cx="381489" cy="381489"/>
          </a:xfrm>
          <a:custGeom>
            <a:rect b="b" l="l" r="r" t="t"/>
            <a:pathLst>
              <a:path extrusionOk="0" h="23817" w="23817">
                <a:moveTo>
                  <a:pt x="23817" y="0"/>
                </a:moveTo>
                <a:cubicBezTo>
                  <a:pt x="10662" y="0"/>
                  <a:pt x="0" y="10662"/>
                  <a:pt x="0" y="23817"/>
                </a:cubicBezTo>
                <a:lnTo>
                  <a:pt x="23817" y="23817"/>
                </a:lnTo>
                <a:lnTo>
                  <a:pt x="2381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9"/>
          <p:cNvSpPr txBox="1"/>
          <p:nvPr>
            <p:ph idx="1" type="body"/>
          </p:nvPr>
        </p:nvSpPr>
        <p:spPr>
          <a:xfrm>
            <a:off x="720000" y="1570575"/>
            <a:ext cx="4047000" cy="21861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Clr>
                <a:srgbClr val="999999"/>
              </a:buClr>
              <a:buSzPts val="800"/>
              <a:buFont typeface="Open Sans"/>
              <a:buChar char="-"/>
              <a:defRPr/>
            </a:lvl1pPr>
            <a:lvl2pPr indent="-279400" lvl="1" marL="914400">
              <a:spcBef>
                <a:spcPts val="0"/>
              </a:spcBef>
              <a:spcAft>
                <a:spcPts val="0"/>
              </a:spcAft>
              <a:buClr>
                <a:srgbClr val="999999"/>
              </a:buClr>
              <a:buSzPts val="800"/>
              <a:buFont typeface="Open Sans"/>
              <a:buChar char="○"/>
              <a:defRPr/>
            </a:lvl2pPr>
            <a:lvl3pPr indent="-279400" lvl="2" marL="1371600">
              <a:spcBef>
                <a:spcPts val="0"/>
              </a:spcBef>
              <a:spcAft>
                <a:spcPts val="0"/>
              </a:spcAft>
              <a:buClr>
                <a:srgbClr val="999999"/>
              </a:buClr>
              <a:buSzPts val="800"/>
              <a:buFont typeface="Open Sans"/>
              <a:buChar char="■"/>
              <a:defRPr/>
            </a:lvl3pPr>
            <a:lvl4pPr indent="-279400" lvl="3" marL="1828800">
              <a:spcBef>
                <a:spcPts val="0"/>
              </a:spcBef>
              <a:spcAft>
                <a:spcPts val="0"/>
              </a:spcAft>
              <a:buClr>
                <a:srgbClr val="999999"/>
              </a:buClr>
              <a:buSzPts val="800"/>
              <a:buFont typeface="Open Sans"/>
              <a:buChar char="●"/>
              <a:defRPr/>
            </a:lvl4pPr>
            <a:lvl5pPr indent="-304800" lvl="4" marL="2286000">
              <a:spcBef>
                <a:spcPts val="0"/>
              </a:spcBef>
              <a:spcAft>
                <a:spcPts val="0"/>
              </a:spcAft>
              <a:buClr>
                <a:srgbClr val="999999"/>
              </a:buClr>
              <a:buSzPts val="1200"/>
              <a:buFont typeface="Open Sans"/>
              <a:buChar char="○"/>
              <a:defRPr/>
            </a:lvl5pPr>
            <a:lvl6pPr indent="-304800" lvl="5" marL="2743200">
              <a:spcBef>
                <a:spcPts val="0"/>
              </a:spcBef>
              <a:spcAft>
                <a:spcPts val="0"/>
              </a:spcAft>
              <a:buClr>
                <a:srgbClr val="999999"/>
              </a:buClr>
              <a:buSzPts val="1200"/>
              <a:buFont typeface="Open Sans"/>
              <a:buChar char="■"/>
              <a:defRPr/>
            </a:lvl6pPr>
            <a:lvl7pPr indent="-273050" lvl="6" marL="3200400">
              <a:spcBef>
                <a:spcPts val="0"/>
              </a:spcBef>
              <a:spcAft>
                <a:spcPts val="0"/>
              </a:spcAft>
              <a:buClr>
                <a:srgbClr val="999999"/>
              </a:buClr>
              <a:buSzPts val="700"/>
              <a:buFont typeface="Open Sans"/>
              <a:buChar char="●"/>
              <a:defRPr/>
            </a:lvl7pPr>
            <a:lvl8pPr indent="-273050" lvl="7" marL="3657600">
              <a:spcBef>
                <a:spcPts val="0"/>
              </a:spcBef>
              <a:spcAft>
                <a:spcPts val="0"/>
              </a:spcAft>
              <a:buClr>
                <a:srgbClr val="999999"/>
              </a:buClr>
              <a:buSzPts val="700"/>
              <a:buFont typeface="Open Sans"/>
              <a:buChar char="○"/>
              <a:defRPr/>
            </a:lvl8pPr>
            <a:lvl9pPr indent="-266700" lvl="8" marL="4114800">
              <a:spcBef>
                <a:spcPts val="0"/>
              </a:spcBef>
              <a:spcAft>
                <a:spcPts val="0"/>
              </a:spcAft>
              <a:buClr>
                <a:srgbClr val="999999"/>
              </a:buClr>
              <a:buSzPts val="600"/>
              <a:buFont typeface="Open Sans"/>
              <a:buChar char="■"/>
              <a:defRPr/>
            </a:lvl9pPr>
          </a:lstStyle>
          <a:p/>
        </p:txBody>
      </p:sp>
      <p:sp>
        <p:nvSpPr>
          <p:cNvPr id="63" name="Google Shape;63;p9"/>
          <p:cNvSpPr txBox="1"/>
          <p:nvPr>
            <p:ph type="title"/>
          </p:nvPr>
        </p:nvSpPr>
        <p:spPr>
          <a:xfrm>
            <a:off x="720000" y="539400"/>
            <a:ext cx="7704000" cy="5178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grpSp>
        <p:nvGrpSpPr>
          <p:cNvPr id="64" name="Google Shape;64;p9"/>
          <p:cNvGrpSpPr/>
          <p:nvPr/>
        </p:nvGrpSpPr>
        <p:grpSpPr>
          <a:xfrm>
            <a:off x="719100" y="539400"/>
            <a:ext cx="7705800" cy="4064700"/>
            <a:chOff x="719100" y="539400"/>
            <a:chExt cx="7705800" cy="4064700"/>
          </a:xfrm>
        </p:grpSpPr>
        <p:cxnSp>
          <p:nvCxnSpPr>
            <p:cNvPr id="65" name="Google Shape;65;p9"/>
            <p:cNvCxnSpPr/>
            <p:nvPr/>
          </p:nvCxnSpPr>
          <p:spPr>
            <a:xfrm>
              <a:off x="719100" y="539400"/>
              <a:ext cx="7705800" cy="0"/>
            </a:xfrm>
            <a:prstGeom prst="straightConnector1">
              <a:avLst/>
            </a:prstGeom>
            <a:noFill/>
            <a:ln cap="flat" cmpd="sng" w="9525">
              <a:solidFill>
                <a:schemeClr val="dk1"/>
              </a:solidFill>
              <a:prstDash val="solid"/>
              <a:round/>
              <a:headEnd len="med" w="med" type="none"/>
              <a:tailEnd len="med" w="med" type="none"/>
            </a:ln>
          </p:spPr>
        </p:cxnSp>
        <p:cxnSp>
          <p:nvCxnSpPr>
            <p:cNvPr id="66" name="Google Shape;66;p9"/>
            <p:cNvCxnSpPr/>
            <p:nvPr/>
          </p:nvCxnSpPr>
          <p:spPr>
            <a:xfrm>
              <a:off x="719100" y="4604100"/>
              <a:ext cx="7705800" cy="0"/>
            </a:xfrm>
            <a:prstGeom prst="straightConnector1">
              <a:avLst/>
            </a:prstGeom>
            <a:noFill/>
            <a:ln cap="flat" cmpd="sng" w="9525">
              <a:solidFill>
                <a:schemeClr val="dk1"/>
              </a:solidFill>
              <a:prstDash val="solid"/>
              <a:round/>
              <a:headEnd len="med" w="med" type="none"/>
              <a:tailEnd len="med" w="med" type="none"/>
            </a:ln>
          </p:spPr>
        </p:cxn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7" name="Shape 67"/>
        <p:cNvGrpSpPr/>
        <p:nvPr/>
      </p:nvGrpSpPr>
      <p:grpSpPr>
        <a:xfrm>
          <a:off x="0" y="0"/>
          <a:ext cx="0" cy="0"/>
          <a:chOff x="0" y="0"/>
          <a:chExt cx="0" cy="0"/>
        </a:xfrm>
      </p:grpSpPr>
      <p:sp>
        <p:nvSpPr>
          <p:cNvPr id="68" name="Google Shape;68;p10"/>
          <p:cNvSpPr/>
          <p:nvPr>
            <p:ph idx="2" type="pic"/>
          </p:nvPr>
        </p:nvSpPr>
        <p:spPr>
          <a:xfrm>
            <a:off x="-25" y="0"/>
            <a:ext cx="9144000" cy="5143500"/>
          </a:xfrm>
          <a:prstGeom prst="rect">
            <a:avLst/>
          </a:prstGeom>
          <a:noFill/>
          <a:ln>
            <a:noFill/>
          </a:ln>
        </p:spPr>
      </p:sp>
      <p:sp>
        <p:nvSpPr>
          <p:cNvPr id="69" name="Google Shape;69;p10"/>
          <p:cNvSpPr txBox="1"/>
          <p:nvPr>
            <p:ph idx="1" type="body"/>
          </p:nvPr>
        </p:nvSpPr>
        <p:spPr>
          <a:xfrm>
            <a:off x="1150150" y="3999000"/>
            <a:ext cx="6843600" cy="6051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lvl1pPr indent="-228600" lvl="0" marL="457200" algn="ctr">
              <a:lnSpc>
                <a:spcPct val="100000"/>
              </a:lnSpc>
              <a:spcBef>
                <a:spcPts val="0"/>
              </a:spcBef>
              <a:spcAft>
                <a:spcPts val="0"/>
              </a:spcAft>
              <a:buSzPts val="100"/>
              <a:buFont typeface="Poppins SemiBold"/>
              <a:buNone/>
              <a:defRPr sz="2500">
                <a:latin typeface="Poppins SemiBold"/>
                <a:ea typeface="Poppins SemiBold"/>
                <a:cs typeface="Poppins SemiBold"/>
                <a:sym typeface="Poppins SemiBold"/>
              </a:defRPr>
            </a:lvl1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theme" Target="../theme/theme2.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20000" y="539400"/>
            <a:ext cx="7704000" cy="517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Poppins"/>
              <a:buNone/>
              <a:defRPr b="1" sz="3000">
                <a:solidFill>
                  <a:schemeClr val="dk1"/>
                </a:solidFill>
                <a:latin typeface="Poppins"/>
                <a:ea typeface="Poppins"/>
                <a:cs typeface="Poppins"/>
                <a:sym typeface="Poppins"/>
              </a:defRPr>
            </a:lvl1pPr>
            <a:lvl2pPr lvl="1">
              <a:spcBef>
                <a:spcPts val="0"/>
              </a:spcBef>
              <a:spcAft>
                <a:spcPts val="0"/>
              </a:spcAft>
              <a:buClr>
                <a:schemeClr val="dk1"/>
              </a:buClr>
              <a:buSzPts val="3000"/>
              <a:buFont typeface="Poppins"/>
              <a:buNone/>
              <a:defRPr b="1" sz="3000">
                <a:solidFill>
                  <a:schemeClr val="dk1"/>
                </a:solidFill>
                <a:latin typeface="Poppins"/>
                <a:ea typeface="Poppins"/>
                <a:cs typeface="Poppins"/>
                <a:sym typeface="Poppins"/>
              </a:defRPr>
            </a:lvl2pPr>
            <a:lvl3pPr lvl="2">
              <a:spcBef>
                <a:spcPts val="0"/>
              </a:spcBef>
              <a:spcAft>
                <a:spcPts val="0"/>
              </a:spcAft>
              <a:buClr>
                <a:schemeClr val="dk1"/>
              </a:buClr>
              <a:buSzPts val="3000"/>
              <a:buFont typeface="Poppins"/>
              <a:buNone/>
              <a:defRPr b="1" sz="3000">
                <a:solidFill>
                  <a:schemeClr val="dk1"/>
                </a:solidFill>
                <a:latin typeface="Poppins"/>
                <a:ea typeface="Poppins"/>
                <a:cs typeface="Poppins"/>
                <a:sym typeface="Poppins"/>
              </a:defRPr>
            </a:lvl3pPr>
            <a:lvl4pPr lvl="3">
              <a:spcBef>
                <a:spcPts val="0"/>
              </a:spcBef>
              <a:spcAft>
                <a:spcPts val="0"/>
              </a:spcAft>
              <a:buClr>
                <a:schemeClr val="dk1"/>
              </a:buClr>
              <a:buSzPts val="3000"/>
              <a:buFont typeface="Poppins"/>
              <a:buNone/>
              <a:defRPr b="1" sz="3000">
                <a:solidFill>
                  <a:schemeClr val="dk1"/>
                </a:solidFill>
                <a:latin typeface="Poppins"/>
                <a:ea typeface="Poppins"/>
                <a:cs typeface="Poppins"/>
                <a:sym typeface="Poppins"/>
              </a:defRPr>
            </a:lvl4pPr>
            <a:lvl5pPr lvl="4">
              <a:spcBef>
                <a:spcPts val="0"/>
              </a:spcBef>
              <a:spcAft>
                <a:spcPts val="0"/>
              </a:spcAft>
              <a:buClr>
                <a:schemeClr val="dk1"/>
              </a:buClr>
              <a:buSzPts val="3000"/>
              <a:buFont typeface="Poppins"/>
              <a:buNone/>
              <a:defRPr b="1" sz="3000">
                <a:solidFill>
                  <a:schemeClr val="dk1"/>
                </a:solidFill>
                <a:latin typeface="Poppins"/>
                <a:ea typeface="Poppins"/>
                <a:cs typeface="Poppins"/>
                <a:sym typeface="Poppins"/>
              </a:defRPr>
            </a:lvl5pPr>
            <a:lvl6pPr lvl="5">
              <a:spcBef>
                <a:spcPts val="0"/>
              </a:spcBef>
              <a:spcAft>
                <a:spcPts val="0"/>
              </a:spcAft>
              <a:buClr>
                <a:schemeClr val="dk1"/>
              </a:buClr>
              <a:buSzPts val="3000"/>
              <a:buFont typeface="Poppins"/>
              <a:buNone/>
              <a:defRPr b="1" sz="3000">
                <a:solidFill>
                  <a:schemeClr val="dk1"/>
                </a:solidFill>
                <a:latin typeface="Poppins"/>
                <a:ea typeface="Poppins"/>
                <a:cs typeface="Poppins"/>
                <a:sym typeface="Poppins"/>
              </a:defRPr>
            </a:lvl6pPr>
            <a:lvl7pPr lvl="6">
              <a:spcBef>
                <a:spcPts val="0"/>
              </a:spcBef>
              <a:spcAft>
                <a:spcPts val="0"/>
              </a:spcAft>
              <a:buClr>
                <a:schemeClr val="dk1"/>
              </a:buClr>
              <a:buSzPts val="3000"/>
              <a:buFont typeface="Poppins"/>
              <a:buNone/>
              <a:defRPr b="1" sz="3000">
                <a:solidFill>
                  <a:schemeClr val="dk1"/>
                </a:solidFill>
                <a:latin typeface="Poppins"/>
                <a:ea typeface="Poppins"/>
                <a:cs typeface="Poppins"/>
                <a:sym typeface="Poppins"/>
              </a:defRPr>
            </a:lvl7pPr>
            <a:lvl8pPr lvl="7">
              <a:spcBef>
                <a:spcPts val="0"/>
              </a:spcBef>
              <a:spcAft>
                <a:spcPts val="0"/>
              </a:spcAft>
              <a:buClr>
                <a:schemeClr val="dk1"/>
              </a:buClr>
              <a:buSzPts val="3000"/>
              <a:buFont typeface="Poppins"/>
              <a:buNone/>
              <a:defRPr b="1" sz="3000">
                <a:solidFill>
                  <a:schemeClr val="dk1"/>
                </a:solidFill>
                <a:latin typeface="Poppins"/>
                <a:ea typeface="Poppins"/>
                <a:cs typeface="Poppins"/>
                <a:sym typeface="Poppins"/>
              </a:defRPr>
            </a:lvl8pPr>
            <a:lvl9pPr lvl="8">
              <a:spcBef>
                <a:spcPts val="0"/>
              </a:spcBef>
              <a:spcAft>
                <a:spcPts val="0"/>
              </a:spcAft>
              <a:buClr>
                <a:schemeClr val="dk1"/>
              </a:buClr>
              <a:buSzPts val="3000"/>
              <a:buFont typeface="Poppins"/>
              <a:buNone/>
              <a:defRPr b="1" sz="3000">
                <a:solidFill>
                  <a:schemeClr val="dk1"/>
                </a:solidFill>
                <a:latin typeface="Poppins"/>
                <a:ea typeface="Poppins"/>
                <a:cs typeface="Poppins"/>
                <a:sym typeface="Poppins"/>
              </a:defRPr>
            </a:lvl9pPr>
          </a:lstStyle>
          <a:p/>
        </p:txBody>
      </p:sp>
      <p:sp>
        <p:nvSpPr>
          <p:cNvPr id="7" name="Google Shape;7;p1"/>
          <p:cNvSpPr txBox="1"/>
          <p:nvPr>
            <p:ph idx="1" type="body"/>
          </p:nvPr>
        </p:nvSpPr>
        <p:spPr>
          <a:xfrm>
            <a:off x="720000" y="1152475"/>
            <a:ext cx="7704000" cy="3416400"/>
          </a:xfrm>
          <a:prstGeom prst="rect">
            <a:avLst/>
          </a:prstGeom>
          <a:noFill/>
          <a:ln>
            <a:noFill/>
          </a:ln>
        </p:spPr>
        <p:txBody>
          <a:bodyPr anchorCtr="0" anchor="t" bIns="91425" lIns="91425" spcFirstLastPara="1" rIns="91425" wrap="square" tIns="91425">
            <a:noAutofit/>
          </a:bodyPr>
          <a:lstStyle>
            <a:lvl1pPr indent="-304800" lvl="0" marL="457200">
              <a:lnSpc>
                <a:spcPct val="115000"/>
              </a:lnSpc>
              <a:spcBef>
                <a:spcPts val="0"/>
              </a:spcBef>
              <a:spcAft>
                <a:spcPts val="0"/>
              </a:spcAft>
              <a:buClr>
                <a:schemeClr val="dk1"/>
              </a:buClr>
              <a:buSzPts val="1200"/>
              <a:buFont typeface="Livvic"/>
              <a:buChar char="●"/>
              <a:defRPr sz="1200">
                <a:solidFill>
                  <a:schemeClr val="dk1"/>
                </a:solidFill>
                <a:latin typeface="Livvic"/>
                <a:ea typeface="Livvic"/>
                <a:cs typeface="Livvic"/>
                <a:sym typeface="Livvic"/>
              </a:defRPr>
            </a:lvl1pPr>
            <a:lvl2pPr indent="-304800" lvl="1" marL="914400">
              <a:lnSpc>
                <a:spcPct val="115000"/>
              </a:lnSpc>
              <a:spcBef>
                <a:spcPts val="0"/>
              </a:spcBef>
              <a:spcAft>
                <a:spcPts val="0"/>
              </a:spcAft>
              <a:buClr>
                <a:schemeClr val="dk1"/>
              </a:buClr>
              <a:buSzPts val="1200"/>
              <a:buFont typeface="Livvic"/>
              <a:buChar char="○"/>
              <a:defRPr sz="1200">
                <a:solidFill>
                  <a:schemeClr val="dk1"/>
                </a:solidFill>
                <a:latin typeface="Livvic"/>
                <a:ea typeface="Livvic"/>
                <a:cs typeface="Livvic"/>
                <a:sym typeface="Livvic"/>
              </a:defRPr>
            </a:lvl2pPr>
            <a:lvl3pPr indent="-304800" lvl="2" marL="1371600">
              <a:lnSpc>
                <a:spcPct val="115000"/>
              </a:lnSpc>
              <a:spcBef>
                <a:spcPts val="0"/>
              </a:spcBef>
              <a:spcAft>
                <a:spcPts val="0"/>
              </a:spcAft>
              <a:buClr>
                <a:schemeClr val="dk1"/>
              </a:buClr>
              <a:buSzPts val="1200"/>
              <a:buFont typeface="Livvic"/>
              <a:buChar char="■"/>
              <a:defRPr sz="1200">
                <a:solidFill>
                  <a:schemeClr val="dk1"/>
                </a:solidFill>
                <a:latin typeface="Livvic"/>
                <a:ea typeface="Livvic"/>
                <a:cs typeface="Livvic"/>
                <a:sym typeface="Livvic"/>
              </a:defRPr>
            </a:lvl3pPr>
            <a:lvl4pPr indent="-304800" lvl="3" marL="1828800">
              <a:lnSpc>
                <a:spcPct val="115000"/>
              </a:lnSpc>
              <a:spcBef>
                <a:spcPts val="0"/>
              </a:spcBef>
              <a:spcAft>
                <a:spcPts val="0"/>
              </a:spcAft>
              <a:buClr>
                <a:schemeClr val="dk1"/>
              </a:buClr>
              <a:buSzPts val="1200"/>
              <a:buFont typeface="Livvic"/>
              <a:buChar char="●"/>
              <a:defRPr sz="1200">
                <a:solidFill>
                  <a:schemeClr val="dk1"/>
                </a:solidFill>
                <a:latin typeface="Livvic"/>
                <a:ea typeface="Livvic"/>
                <a:cs typeface="Livvic"/>
                <a:sym typeface="Livvic"/>
              </a:defRPr>
            </a:lvl4pPr>
            <a:lvl5pPr indent="-304800" lvl="4" marL="2286000">
              <a:lnSpc>
                <a:spcPct val="115000"/>
              </a:lnSpc>
              <a:spcBef>
                <a:spcPts val="0"/>
              </a:spcBef>
              <a:spcAft>
                <a:spcPts val="0"/>
              </a:spcAft>
              <a:buClr>
                <a:schemeClr val="dk1"/>
              </a:buClr>
              <a:buSzPts val="1200"/>
              <a:buFont typeface="Livvic"/>
              <a:buChar char="○"/>
              <a:defRPr sz="1200">
                <a:solidFill>
                  <a:schemeClr val="dk1"/>
                </a:solidFill>
                <a:latin typeface="Livvic"/>
                <a:ea typeface="Livvic"/>
                <a:cs typeface="Livvic"/>
                <a:sym typeface="Livvic"/>
              </a:defRPr>
            </a:lvl5pPr>
            <a:lvl6pPr indent="-304800" lvl="5" marL="2743200">
              <a:lnSpc>
                <a:spcPct val="115000"/>
              </a:lnSpc>
              <a:spcBef>
                <a:spcPts val="0"/>
              </a:spcBef>
              <a:spcAft>
                <a:spcPts val="0"/>
              </a:spcAft>
              <a:buClr>
                <a:schemeClr val="dk1"/>
              </a:buClr>
              <a:buSzPts val="1200"/>
              <a:buFont typeface="Livvic"/>
              <a:buChar char="■"/>
              <a:defRPr sz="1200">
                <a:solidFill>
                  <a:schemeClr val="dk1"/>
                </a:solidFill>
                <a:latin typeface="Livvic"/>
                <a:ea typeface="Livvic"/>
                <a:cs typeface="Livvic"/>
                <a:sym typeface="Livvic"/>
              </a:defRPr>
            </a:lvl6pPr>
            <a:lvl7pPr indent="-304800" lvl="6" marL="3200400">
              <a:lnSpc>
                <a:spcPct val="115000"/>
              </a:lnSpc>
              <a:spcBef>
                <a:spcPts val="0"/>
              </a:spcBef>
              <a:spcAft>
                <a:spcPts val="0"/>
              </a:spcAft>
              <a:buClr>
                <a:schemeClr val="dk1"/>
              </a:buClr>
              <a:buSzPts val="1200"/>
              <a:buFont typeface="Livvic"/>
              <a:buChar char="●"/>
              <a:defRPr sz="1200">
                <a:solidFill>
                  <a:schemeClr val="dk1"/>
                </a:solidFill>
                <a:latin typeface="Livvic"/>
                <a:ea typeface="Livvic"/>
                <a:cs typeface="Livvic"/>
                <a:sym typeface="Livvic"/>
              </a:defRPr>
            </a:lvl7pPr>
            <a:lvl8pPr indent="-304800" lvl="7" marL="3657600">
              <a:lnSpc>
                <a:spcPct val="115000"/>
              </a:lnSpc>
              <a:spcBef>
                <a:spcPts val="0"/>
              </a:spcBef>
              <a:spcAft>
                <a:spcPts val="0"/>
              </a:spcAft>
              <a:buClr>
                <a:schemeClr val="dk1"/>
              </a:buClr>
              <a:buSzPts val="1200"/>
              <a:buFont typeface="Livvic"/>
              <a:buChar char="○"/>
              <a:defRPr sz="1200">
                <a:solidFill>
                  <a:schemeClr val="dk1"/>
                </a:solidFill>
                <a:latin typeface="Livvic"/>
                <a:ea typeface="Livvic"/>
                <a:cs typeface="Livvic"/>
                <a:sym typeface="Livvic"/>
              </a:defRPr>
            </a:lvl8pPr>
            <a:lvl9pPr indent="-304800" lvl="8" marL="4114800">
              <a:lnSpc>
                <a:spcPct val="115000"/>
              </a:lnSpc>
              <a:spcBef>
                <a:spcPts val="0"/>
              </a:spcBef>
              <a:spcAft>
                <a:spcPts val="0"/>
              </a:spcAft>
              <a:buClr>
                <a:schemeClr val="dk1"/>
              </a:buClr>
              <a:buSzPts val="1200"/>
              <a:buFont typeface="Livvic"/>
              <a:buChar char="■"/>
              <a:defRPr sz="1200">
                <a:solidFill>
                  <a:schemeClr val="dk1"/>
                </a:solidFill>
                <a:latin typeface="Livvic"/>
                <a:ea typeface="Livvic"/>
                <a:cs typeface="Livvic"/>
                <a:sym typeface="Livvic"/>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1.xml"/><Relationship Id="rId3" Type="http://schemas.openxmlformats.org/officeDocument/2006/relationships/hyperlink" Target="https://www.researchgate.net/publication/338690469_Effects_of_Incentives_on_Employees_Productivity"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2.png"/><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3"/>
          <p:cNvSpPr txBox="1"/>
          <p:nvPr>
            <p:ph type="ctrTitle"/>
          </p:nvPr>
        </p:nvSpPr>
        <p:spPr>
          <a:xfrm>
            <a:off x="1237375" y="660599"/>
            <a:ext cx="5874300" cy="2556300"/>
          </a:xfrm>
          <a:prstGeom prst="rect">
            <a:avLst/>
          </a:prstGeom>
          <a:effectLst>
            <a:outerShdw blurRad="171450" rotWithShape="0" algn="bl" dir="21540000" dist="76200">
              <a:schemeClr val="lt1"/>
            </a:outerShdw>
          </a:effectLst>
        </p:spPr>
        <p:txBody>
          <a:bodyPr anchorCtr="0" anchor="b" bIns="91425" lIns="91425" spcFirstLastPara="1" rIns="91425" wrap="square" tIns="91425">
            <a:noAutofit/>
          </a:bodyPr>
          <a:lstStyle/>
          <a:p>
            <a:pPr indent="0" lvl="0" marL="0" rtl="0" algn="l">
              <a:spcBef>
                <a:spcPts val="0"/>
              </a:spcBef>
              <a:spcAft>
                <a:spcPts val="0"/>
              </a:spcAft>
              <a:buNone/>
            </a:pPr>
            <a:r>
              <a:rPr lang="en" sz="5500"/>
              <a:t>Jewel or Counterfeit? </a:t>
            </a:r>
            <a:endParaRPr b="0" sz="2900">
              <a:latin typeface="Poppins Medium"/>
              <a:ea typeface="Poppins Medium"/>
              <a:cs typeface="Poppins Medium"/>
              <a:sym typeface="Poppins Medium"/>
            </a:endParaRPr>
          </a:p>
        </p:txBody>
      </p:sp>
      <p:sp>
        <p:nvSpPr>
          <p:cNvPr id="187" name="Google Shape;187;p23"/>
          <p:cNvSpPr txBox="1"/>
          <p:nvPr>
            <p:ph idx="1" type="subTitle"/>
          </p:nvPr>
        </p:nvSpPr>
        <p:spPr>
          <a:xfrm>
            <a:off x="1237375" y="3216900"/>
            <a:ext cx="5070600" cy="708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600">
                <a:latin typeface="Livvic Medium"/>
                <a:ea typeface="Livvic Medium"/>
                <a:cs typeface="Livvic Medium"/>
                <a:sym typeface="Livvic Medium"/>
              </a:rPr>
              <a:t>IC24 Project Management Team 13: </a:t>
            </a:r>
            <a:endParaRPr sz="1600">
              <a:latin typeface="Livvic Medium"/>
              <a:ea typeface="Livvic Medium"/>
              <a:cs typeface="Livvic Medium"/>
              <a:sym typeface="Livvic Medium"/>
            </a:endParaRPr>
          </a:p>
          <a:p>
            <a:pPr indent="0" lvl="0" marL="0" rtl="0" algn="l">
              <a:spcBef>
                <a:spcPts val="0"/>
              </a:spcBef>
              <a:spcAft>
                <a:spcPts val="0"/>
              </a:spcAft>
              <a:buNone/>
            </a:pPr>
            <a:r>
              <a:rPr lang="en" sz="1600">
                <a:latin typeface="Livvic Medium"/>
                <a:ea typeface="Livvic Medium"/>
                <a:cs typeface="Livvic Medium"/>
                <a:sym typeface="Livvic Medium"/>
              </a:rPr>
              <a:t>Carmen Beleho, Olaronke Afolabi, Ryan Collingham</a:t>
            </a:r>
            <a:endParaRPr sz="1600">
              <a:latin typeface="Livvic Medium"/>
              <a:ea typeface="Livvic Medium"/>
              <a:cs typeface="Livvic Medium"/>
              <a:sym typeface="Livvic Medium"/>
            </a:endParaRPr>
          </a:p>
        </p:txBody>
      </p:sp>
      <p:grpSp>
        <p:nvGrpSpPr>
          <p:cNvPr id="188" name="Google Shape;188;p23"/>
          <p:cNvGrpSpPr/>
          <p:nvPr/>
        </p:nvGrpSpPr>
        <p:grpSpPr>
          <a:xfrm>
            <a:off x="7406640" y="0"/>
            <a:ext cx="1763123" cy="2853109"/>
            <a:chOff x="7400700" y="0"/>
            <a:chExt cx="1747050" cy="2853109"/>
          </a:xfrm>
        </p:grpSpPr>
        <p:sp>
          <p:nvSpPr>
            <p:cNvPr id="189" name="Google Shape;189;p23"/>
            <p:cNvSpPr/>
            <p:nvPr/>
          </p:nvSpPr>
          <p:spPr>
            <a:xfrm rot="5400000">
              <a:off x="7402546" y="1107904"/>
              <a:ext cx="1743359" cy="1747050"/>
            </a:xfrm>
            <a:custGeom>
              <a:rect b="b" l="l" r="r" t="t"/>
              <a:pathLst>
                <a:path extrusionOk="0" h="23818" w="23818">
                  <a:moveTo>
                    <a:pt x="0" y="1"/>
                  </a:moveTo>
                  <a:lnTo>
                    <a:pt x="0" y="23817"/>
                  </a:lnTo>
                  <a:cubicBezTo>
                    <a:pt x="13155" y="23817"/>
                    <a:pt x="23817" y="13155"/>
                    <a:pt x="23817" y="1"/>
                  </a:cubicBezTo>
                  <a:close/>
                </a:path>
              </a:pathLst>
            </a:custGeom>
            <a:gradFill>
              <a:gsLst>
                <a:gs pos="0">
                  <a:srgbClr val="174B67">
                    <a:alpha val="34901"/>
                  </a:srgbClr>
                </a:gs>
                <a:gs pos="100000">
                  <a:srgbClr val="174B67">
                    <a:alpha val="5882"/>
                  </a:srgb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23"/>
            <p:cNvSpPr/>
            <p:nvPr/>
          </p:nvSpPr>
          <p:spPr>
            <a:xfrm rot="5400000">
              <a:off x="8036028" y="1107829"/>
              <a:ext cx="1109800" cy="1113645"/>
            </a:xfrm>
            <a:custGeom>
              <a:rect b="b" l="l" r="r" t="t"/>
              <a:pathLst>
                <a:path extrusionOk="0" h="11910" w="11909">
                  <a:moveTo>
                    <a:pt x="0" y="1"/>
                  </a:moveTo>
                  <a:lnTo>
                    <a:pt x="0" y="11909"/>
                  </a:lnTo>
                  <a:cubicBezTo>
                    <a:pt x="6581" y="11909"/>
                    <a:pt x="11909" y="6581"/>
                    <a:pt x="11909" y="1"/>
                  </a:cubicBezTo>
                  <a:close/>
                </a:path>
              </a:pathLst>
            </a:custGeom>
            <a:gradFill>
              <a:gsLst>
                <a:gs pos="0">
                  <a:srgbClr val="174B67">
                    <a:alpha val="14901"/>
                    <a:alpha val="15000"/>
                  </a:srgbClr>
                </a:gs>
                <a:gs pos="100000">
                  <a:srgbClr val="174B67">
                    <a:alpha val="30196"/>
                    <a:alpha val="15000"/>
                  </a:srgbClr>
                </a:gs>
              </a:gsLst>
              <a:lin ang="18900044"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23"/>
            <p:cNvSpPr/>
            <p:nvPr/>
          </p:nvSpPr>
          <p:spPr>
            <a:xfrm rot="5400000">
              <a:off x="8036028" y="-1922"/>
              <a:ext cx="1109800" cy="1113645"/>
            </a:xfrm>
            <a:custGeom>
              <a:rect b="b" l="l" r="r" t="t"/>
              <a:pathLst>
                <a:path extrusionOk="0" h="11910" w="11909">
                  <a:moveTo>
                    <a:pt x="0" y="1"/>
                  </a:moveTo>
                  <a:cubicBezTo>
                    <a:pt x="0" y="6581"/>
                    <a:pt x="5334" y="11909"/>
                    <a:pt x="11908" y="11909"/>
                  </a:cubicBezTo>
                  <a:lnTo>
                    <a:pt x="11908" y="1"/>
                  </a:lnTo>
                  <a:close/>
                </a:path>
              </a:pathLst>
            </a:custGeom>
            <a:gradFill>
              <a:gsLst>
                <a:gs pos="0">
                  <a:srgbClr val="293F5D">
                    <a:alpha val="20000"/>
                  </a:srgbClr>
                </a:gs>
                <a:gs pos="100000">
                  <a:srgbClr val="4B4F73">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32"/>
          <p:cNvSpPr txBox="1"/>
          <p:nvPr>
            <p:ph type="title"/>
          </p:nvPr>
        </p:nvSpPr>
        <p:spPr>
          <a:xfrm>
            <a:off x="720000" y="53807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Customization</a:t>
            </a:r>
            <a:r>
              <a:rPr lang="en"/>
              <a:t> and Flexibility</a:t>
            </a:r>
            <a:endParaRPr/>
          </a:p>
        </p:txBody>
      </p:sp>
      <p:sp>
        <p:nvSpPr>
          <p:cNvPr id="275" name="Google Shape;275;p32"/>
          <p:cNvSpPr txBox="1"/>
          <p:nvPr>
            <p:ph idx="1" type="body"/>
          </p:nvPr>
        </p:nvSpPr>
        <p:spPr>
          <a:xfrm>
            <a:off x="720000" y="1127000"/>
            <a:ext cx="7704000" cy="319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000"/>
              <a:t>Instead of imposing GreenStar's methodologies outright, work with Bluewave to tailor agile methodologies that integrate elements of both organizations' approaches. This hybrid approach can leverage the strengths of both methodologies while minimizing disruption to ongoing projects</a:t>
            </a:r>
            <a:endParaRPr sz="2000"/>
          </a:p>
          <a:p>
            <a:pPr indent="0" lvl="0" marL="0" rtl="0" algn="l">
              <a:spcBef>
                <a:spcPts val="0"/>
              </a:spcBef>
              <a:spcAft>
                <a:spcPts val="0"/>
              </a:spcAft>
              <a:buNone/>
            </a:pPr>
            <a:r>
              <a:t/>
            </a:r>
            <a:endParaRPr sz="2000"/>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76" name="Google Shape;276;p32"/>
          <p:cNvSpPr txBox="1"/>
          <p:nvPr/>
        </p:nvSpPr>
        <p:spPr>
          <a:xfrm>
            <a:off x="6543300" y="4720300"/>
            <a:ext cx="22788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1"/>
                </a:solidFill>
                <a:latin typeface="Livvic"/>
                <a:ea typeface="Livvic"/>
                <a:cs typeface="Livvic"/>
                <a:sym typeface="Livvic"/>
              </a:rPr>
              <a:t>Ronke </a:t>
            </a:r>
            <a:endParaRPr sz="1200">
              <a:solidFill>
                <a:schemeClr val="dk1"/>
              </a:solidFill>
              <a:latin typeface="Livvic"/>
              <a:ea typeface="Livvic"/>
              <a:cs typeface="Livvic"/>
              <a:sym typeface="Livvic"/>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33"/>
          <p:cNvSpPr txBox="1"/>
          <p:nvPr>
            <p:ph type="title"/>
          </p:nvPr>
        </p:nvSpPr>
        <p:spPr>
          <a:xfrm>
            <a:off x="3342900" y="1199550"/>
            <a:ext cx="2684400" cy="1372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95%</a:t>
            </a:r>
            <a:endParaRPr/>
          </a:p>
        </p:txBody>
      </p:sp>
      <p:sp>
        <p:nvSpPr>
          <p:cNvPr id="282" name="Google Shape;282;p33"/>
          <p:cNvSpPr txBox="1"/>
          <p:nvPr>
            <p:ph idx="1" type="subTitle"/>
          </p:nvPr>
        </p:nvSpPr>
        <p:spPr>
          <a:xfrm>
            <a:off x="774300" y="2438700"/>
            <a:ext cx="5253000" cy="888000"/>
          </a:xfrm>
          <a:prstGeom prst="rect">
            <a:avLst/>
          </a:prstGeom>
          <a:solidFill>
            <a:schemeClr val="lt2"/>
          </a:solidFill>
        </p:spPr>
        <p:txBody>
          <a:bodyPr anchorCtr="0" anchor="t" bIns="91425" lIns="91425" spcFirstLastPara="1" rIns="91425" wrap="square" tIns="91425">
            <a:noAutofit/>
          </a:bodyPr>
          <a:lstStyle/>
          <a:p>
            <a:pPr indent="0" lvl="0" marL="0" rtl="0" algn="ctr">
              <a:spcBef>
                <a:spcPts val="0"/>
              </a:spcBef>
              <a:spcAft>
                <a:spcPts val="0"/>
              </a:spcAft>
              <a:buNone/>
            </a:pPr>
            <a:r>
              <a:rPr lang="en" sz="1800"/>
              <a:t>Confidence interval of professional practices that aim to reward and compensate their workers</a:t>
            </a:r>
            <a:endParaRPr sz="1800"/>
          </a:p>
          <a:p>
            <a:pPr indent="0" lvl="0" marL="0" rtl="0" algn="ctr">
              <a:spcBef>
                <a:spcPts val="0"/>
              </a:spcBef>
              <a:spcAft>
                <a:spcPts val="0"/>
              </a:spcAft>
              <a:buNone/>
            </a:pPr>
            <a:r>
              <a:t/>
            </a:r>
            <a:endParaRPr/>
          </a:p>
        </p:txBody>
      </p:sp>
      <p:sp>
        <p:nvSpPr>
          <p:cNvPr id="283" name="Google Shape;283;p33"/>
          <p:cNvSpPr txBox="1"/>
          <p:nvPr>
            <p:ph type="title"/>
          </p:nvPr>
        </p:nvSpPr>
        <p:spPr>
          <a:xfrm>
            <a:off x="774300" y="3326700"/>
            <a:ext cx="5361600" cy="4071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0" lang="en" sz="1500" u="sng">
                <a:solidFill>
                  <a:schemeClr val="hlink"/>
                </a:solidFill>
                <a:latin typeface="Livvic"/>
                <a:ea typeface="Livvic"/>
                <a:cs typeface="Livvic"/>
                <a:sym typeface="Livvic"/>
                <a:hlinkClick r:id="rId3"/>
              </a:rPr>
              <a:t>Effects of Incentives on Employees Productivity</a:t>
            </a:r>
            <a:endParaRPr b="0" sz="1500">
              <a:latin typeface="Livvic"/>
              <a:ea typeface="Livvic"/>
              <a:cs typeface="Livvic"/>
              <a:sym typeface="Livvic"/>
            </a:endParaRPr>
          </a:p>
        </p:txBody>
      </p:sp>
      <p:sp>
        <p:nvSpPr>
          <p:cNvPr id="284" name="Google Shape;284;p33"/>
          <p:cNvSpPr txBox="1"/>
          <p:nvPr/>
        </p:nvSpPr>
        <p:spPr>
          <a:xfrm>
            <a:off x="7248125" y="4752550"/>
            <a:ext cx="980100" cy="22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Livvic"/>
                <a:ea typeface="Livvic"/>
                <a:cs typeface="Livvic"/>
                <a:sym typeface="Livvic"/>
              </a:rPr>
              <a:t>Carmen</a:t>
            </a:r>
            <a:endParaRPr sz="1200">
              <a:solidFill>
                <a:schemeClr val="dk1"/>
              </a:solidFill>
              <a:latin typeface="Livvic"/>
              <a:ea typeface="Livvic"/>
              <a:cs typeface="Livvic"/>
              <a:sym typeface="Livvic"/>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34"/>
          <p:cNvSpPr txBox="1"/>
          <p:nvPr>
            <p:ph type="title"/>
          </p:nvPr>
        </p:nvSpPr>
        <p:spPr>
          <a:xfrm>
            <a:off x="720000" y="53807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Mediation and Conflict Resolution</a:t>
            </a:r>
            <a:endParaRPr/>
          </a:p>
        </p:txBody>
      </p:sp>
      <p:sp>
        <p:nvSpPr>
          <p:cNvPr id="290" name="Google Shape;290;p34"/>
          <p:cNvSpPr txBox="1"/>
          <p:nvPr>
            <p:ph idx="1" type="body"/>
          </p:nvPr>
        </p:nvSpPr>
        <p:spPr>
          <a:xfrm>
            <a:off x="720000" y="1314025"/>
            <a:ext cx="7704000" cy="3311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100"/>
              <a:t>Establish a unified governance structure for the "Jewel" program that incorporates input from both GreenStar and Bluewave leadership teams. </a:t>
            </a:r>
            <a:endParaRPr sz="2100"/>
          </a:p>
          <a:p>
            <a:pPr indent="0" lvl="0" marL="0" rtl="0" algn="l">
              <a:spcBef>
                <a:spcPts val="0"/>
              </a:spcBef>
              <a:spcAft>
                <a:spcPts val="0"/>
              </a:spcAft>
              <a:buNone/>
            </a:pPr>
            <a:r>
              <a:t/>
            </a:r>
            <a:endParaRPr sz="2100"/>
          </a:p>
          <a:p>
            <a:pPr indent="0" lvl="0" marL="0" rtl="0" algn="l">
              <a:spcBef>
                <a:spcPts val="0"/>
              </a:spcBef>
              <a:spcAft>
                <a:spcPts val="0"/>
              </a:spcAft>
              <a:buNone/>
            </a:pPr>
            <a:r>
              <a:rPr lang="en" sz="2100"/>
              <a:t>Define roles, responsibilities, and decision-making authority to streamline operations and mitigate potential conflicts.</a:t>
            </a:r>
            <a:endParaRPr sz="2100"/>
          </a:p>
          <a:p>
            <a:pPr indent="0" lvl="0" marL="0" rtl="0" algn="l">
              <a:spcBef>
                <a:spcPts val="0"/>
              </a:spcBef>
              <a:spcAft>
                <a:spcPts val="0"/>
              </a:spcAft>
              <a:buNone/>
            </a:pPr>
            <a:r>
              <a:t/>
            </a:r>
            <a:endParaRPr sz="2100"/>
          </a:p>
          <a:p>
            <a:pPr indent="0" lvl="0" marL="0" rtl="0" algn="l">
              <a:spcBef>
                <a:spcPts val="0"/>
              </a:spcBef>
              <a:spcAft>
                <a:spcPts val="0"/>
              </a:spcAft>
              <a:buNone/>
            </a:pPr>
            <a:r>
              <a:t/>
            </a:r>
            <a:endParaRPr sz="2100"/>
          </a:p>
        </p:txBody>
      </p:sp>
      <p:sp>
        <p:nvSpPr>
          <p:cNvPr id="291" name="Google Shape;291;p34"/>
          <p:cNvSpPr txBox="1"/>
          <p:nvPr/>
        </p:nvSpPr>
        <p:spPr>
          <a:xfrm>
            <a:off x="7609250" y="4784800"/>
            <a:ext cx="954300" cy="17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Livvic"/>
                <a:ea typeface="Livvic"/>
                <a:cs typeface="Livvic"/>
                <a:sym typeface="Livvic"/>
              </a:rPr>
              <a:t>Ryan</a:t>
            </a:r>
            <a:endParaRPr sz="1200">
              <a:solidFill>
                <a:schemeClr val="dk1"/>
              </a:solidFill>
              <a:latin typeface="Livvic"/>
              <a:ea typeface="Livvic"/>
              <a:cs typeface="Livvic"/>
              <a:sym typeface="Livvic"/>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35"/>
          <p:cNvSpPr/>
          <p:nvPr/>
        </p:nvSpPr>
        <p:spPr>
          <a:xfrm>
            <a:off x="1199625" y="1835225"/>
            <a:ext cx="722100" cy="6693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2101"/>
              <a:buFont typeface="Arial"/>
              <a:buNone/>
            </a:pPr>
            <a:r>
              <a:t/>
            </a:r>
            <a:endParaRPr b="1" sz="2500">
              <a:solidFill>
                <a:schemeClr val="dk1"/>
              </a:solidFill>
              <a:latin typeface="Raleway"/>
              <a:ea typeface="Raleway"/>
              <a:cs typeface="Raleway"/>
              <a:sym typeface="Raleway"/>
            </a:endParaRPr>
          </a:p>
        </p:txBody>
      </p:sp>
      <p:sp>
        <p:nvSpPr>
          <p:cNvPr id="297" name="Google Shape;297;p35"/>
          <p:cNvSpPr txBox="1"/>
          <p:nvPr>
            <p:ph idx="8" type="title"/>
          </p:nvPr>
        </p:nvSpPr>
        <p:spPr>
          <a:xfrm>
            <a:off x="720000" y="539400"/>
            <a:ext cx="7704000" cy="51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“Jewel” Management Plan</a:t>
            </a:r>
            <a:endParaRPr/>
          </a:p>
        </p:txBody>
      </p:sp>
      <p:sp>
        <p:nvSpPr>
          <p:cNvPr id="298" name="Google Shape;298;p35"/>
          <p:cNvSpPr txBox="1"/>
          <p:nvPr>
            <p:ph idx="2" type="title"/>
          </p:nvPr>
        </p:nvSpPr>
        <p:spPr>
          <a:xfrm>
            <a:off x="2012297" y="1755825"/>
            <a:ext cx="2466000" cy="393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200"/>
              <a:t>Stakeholders</a:t>
            </a:r>
            <a:endParaRPr sz="2200"/>
          </a:p>
        </p:txBody>
      </p:sp>
      <p:sp>
        <p:nvSpPr>
          <p:cNvPr id="299" name="Google Shape;299;p35"/>
          <p:cNvSpPr txBox="1"/>
          <p:nvPr>
            <p:ph idx="3" type="subTitle"/>
          </p:nvPr>
        </p:nvSpPr>
        <p:spPr>
          <a:xfrm>
            <a:off x="2095850" y="2065875"/>
            <a:ext cx="5925600" cy="15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Involve key stakeholders from both GreenStar and Bluewave in the decision-making process regarding the adoption of methodologies for the "Jewel" program. </a:t>
            </a:r>
            <a:endParaRPr sz="2000"/>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t/>
            </a:r>
            <a:endParaRPr/>
          </a:p>
        </p:txBody>
      </p:sp>
      <p:grpSp>
        <p:nvGrpSpPr>
          <p:cNvPr id="300" name="Google Shape;300;p35"/>
          <p:cNvGrpSpPr/>
          <p:nvPr/>
        </p:nvGrpSpPr>
        <p:grpSpPr>
          <a:xfrm>
            <a:off x="1296645" y="1910966"/>
            <a:ext cx="528055" cy="517814"/>
            <a:chOff x="4710600" y="1534400"/>
            <a:chExt cx="462800" cy="329650"/>
          </a:xfrm>
        </p:grpSpPr>
        <p:sp>
          <p:nvSpPr>
            <p:cNvPr id="301" name="Google Shape;301;p35"/>
            <p:cNvSpPr/>
            <p:nvPr/>
          </p:nvSpPr>
          <p:spPr>
            <a:xfrm>
              <a:off x="4741575" y="1748375"/>
              <a:ext cx="197050" cy="13775"/>
            </a:xfrm>
            <a:custGeom>
              <a:rect b="b" l="l" r="r" t="t"/>
              <a:pathLst>
                <a:path extrusionOk="0" h="551" w="7882">
                  <a:moveTo>
                    <a:pt x="275" y="1"/>
                  </a:moveTo>
                  <a:cubicBezTo>
                    <a:pt x="136" y="1"/>
                    <a:pt x="0" y="92"/>
                    <a:pt x="0" y="276"/>
                  </a:cubicBezTo>
                  <a:cubicBezTo>
                    <a:pt x="0" y="411"/>
                    <a:pt x="136" y="551"/>
                    <a:pt x="275" y="551"/>
                  </a:cubicBezTo>
                  <a:lnTo>
                    <a:pt x="7606" y="551"/>
                  </a:lnTo>
                  <a:cubicBezTo>
                    <a:pt x="7742" y="551"/>
                    <a:pt x="7881" y="411"/>
                    <a:pt x="7881" y="276"/>
                  </a:cubicBezTo>
                  <a:cubicBezTo>
                    <a:pt x="7881" y="92"/>
                    <a:pt x="7742" y="1"/>
                    <a:pt x="760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35"/>
            <p:cNvSpPr/>
            <p:nvPr/>
          </p:nvSpPr>
          <p:spPr>
            <a:xfrm>
              <a:off x="4887000" y="1778175"/>
              <a:ext cx="183300" cy="58400"/>
            </a:xfrm>
            <a:custGeom>
              <a:rect b="b" l="l" r="r" t="t"/>
              <a:pathLst>
                <a:path extrusionOk="0" h="2336" w="7332">
                  <a:moveTo>
                    <a:pt x="1008" y="0"/>
                  </a:moveTo>
                  <a:cubicBezTo>
                    <a:pt x="873" y="0"/>
                    <a:pt x="733" y="44"/>
                    <a:pt x="733" y="183"/>
                  </a:cubicBezTo>
                  <a:lnTo>
                    <a:pt x="48" y="1969"/>
                  </a:lnTo>
                  <a:cubicBezTo>
                    <a:pt x="0" y="2152"/>
                    <a:pt x="48" y="2291"/>
                    <a:pt x="184" y="2335"/>
                  </a:cubicBezTo>
                  <a:lnTo>
                    <a:pt x="323" y="2335"/>
                  </a:lnTo>
                  <a:cubicBezTo>
                    <a:pt x="415" y="2335"/>
                    <a:pt x="506" y="2291"/>
                    <a:pt x="550" y="2199"/>
                  </a:cubicBezTo>
                  <a:lnTo>
                    <a:pt x="917" y="1235"/>
                  </a:lnTo>
                  <a:cubicBezTo>
                    <a:pt x="964" y="1466"/>
                    <a:pt x="1008" y="1694"/>
                    <a:pt x="1056" y="1833"/>
                  </a:cubicBezTo>
                  <a:cubicBezTo>
                    <a:pt x="1100" y="2060"/>
                    <a:pt x="1192" y="2291"/>
                    <a:pt x="1423" y="2291"/>
                  </a:cubicBezTo>
                  <a:cubicBezTo>
                    <a:pt x="1558" y="2291"/>
                    <a:pt x="1650" y="2291"/>
                    <a:pt x="2658" y="1100"/>
                  </a:cubicBezTo>
                  <a:cubicBezTo>
                    <a:pt x="2981" y="1466"/>
                    <a:pt x="3530" y="1969"/>
                    <a:pt x="4033" y="1969"/>
                  </a:cubicBezTo>
                  <a:lnTo>
                    <a:pt x="4124" y="1969"/>
                  </a:lnTo>
                  <a:cubicBezTo>
                    <a:pt x="4447" y="1925"/>
                    <a:pt x="4674" y="1694"/>
                    <a:pt x="4905" y="1558"/>
                  </a:cubicBezTo>
                  <a:cubicBezTo>
                    <a:pt x="5145" y="1343"/>
                    <a:pt x="5261" y="1254"/>
                    <a:pt x="5353" y="1254"/>
                  </a:cubicBezTo>
                  <a:cubicBezTo>
                    <a:pt x="5418" y="1254"/>
                    <a:pt x="5471" y="1299"/>
                    <a:pt x="5546" y="1375"/>
                  </a:cubicBezTo>
                  <a:cubicBezTo>
                    <a:pt x="5843" y="1672"/>
                    <a:pt x="6175" y="1774"/>
                    <a:pt x="6467" y="1774"/>
                  </a:cubicBezTo>
                  <a:cubicBezTo>
                    <a:pt x="6759" y="1774"/>
                    <a:pt x="7011" y="1672"/>
                    <a:pt x="7148" y="1558"/>
                  </a:cubicBezTo>
                  <a:cubicBezTo>
                    <a:pt x="7288" y="1510"/>
                    <a:pt x="7332" y="1327"/>
                    <a:pt x="7240" y="1191"/>
                  </a:cubicBezTo>
                  <a:cubicBezTo>
                    <a:pt x="7182" y="1104"/>
                    <a:pt x="7107" y="1071"/>
                    <a:pt x="7024" y="1071"/>
                  </a:cubicBezTo>
                  <a:cubicBezTo>
                    <a:pt x="6976" y="1071"/>
                    <a:pt x="6925" y="1082"/>
                    <a:pt x="6873" y="1100"/>
                  </a:cubicBezTo>
                  <a:cubicBezTo>
                    <a:pt x="6848" y="1126"/>
                    <a:pt x="6680" y="1231"/>
                    <a:pt x="6453" y="1231"/>
                  </a:cubicBezTo>
                  <a:cubicBezTo>
                    <a:pt x="6292" y="1231"/>
                    <a:pt x="6103" y="1178"/>
                    <a:pt x="5913" y="1008"/>
                  </a:cubicBezTo>
                  <a:cubicBezTo>
                    <a:pt x="5714" y="775"/>
                    <a:pt x="5491" y="710"/>
                    <a:pt x="5313" y="710"/>
                  </a:cubicBezTo>
                  <a:cubicBezTo>
                    <a:pt x="5245" y="710"/>
                    <a:pt x="5183" y="720"/>
                    <a:pt x="5132" y="733"/>
                  </a:cubicBezTo>
                  <a:cubicBezTo>
                    <a:pt x="4905" y="825"/>
                    <a:pt x="4722" y="960"/>
                    <a:pt x="4538" y="1100"/>
                  </a:cubicBezTo>
                  <a:cubicBezTo>
                    <a:pt x="4399" y="1235"/>
                    <a:pt x="4216" y="1419"/>
                    <a:pt x="4080" y="1419"/>
                  </a:cubicBezTo>
                  <a:cubicBezTo>
                    <a:pt x="4067" y="1421"/>
                    <a:pt x="4053" y="1422"/>
                    <a:pt x="4039" y="1422"/>
                  </a:cubicBezTo>
                  <a:cubicBezTo>
                    <a:pt x="3710" y="1422"/>
                    <a:pt x="3153" y="900"/>
                    <a:pt x="2889" y="502"/>
                  </a:cubicBezTo>
                  <a:cubicBezTo>
                    <a:pt x="2841" y="458"/>
                    <a:pt x="2750" y="411"/>
                    <a:pt x="2706" y="411"/>
                  </a:cubicBezTo>
                  <a:cubicBezTo>
                    <a:pt x="2614" y="411"/>
                    <a:pt x="2522" y="458"/>
                    <a:pt x="2475" y="502"/>
                  </a:cubicBezTo>
                  <a:cubicBezTo>
                    <a:pt x="2156" y="869"/>
                    <a:pt x="1789" y="1283"/>
                    <a:pt x="1558" y="1558"/>
                  </a:cubicBezTo>
                  <a:cubicBezTo>
                    <a:pt x="1467" y="1235"/>
                    <a:pt x="1331" y="686"/>
                    <a:pt x="1239" y="227"/>
                  </a:cubicBezTo>
                  <a:cubicBezTo>
                    <a:pt x="1192" y="92"/>
                    <a:pt x="1100" y="0"/>
                    <a:pt x="100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35"/>
            <p:cNvSpPr/>
            <p:nvPr/>
          </p:nvSpPr>
          <p:spPr>
            <a:xfrm>
              <a:off x="4741575" y="1717400"/>
              <a:ext cx="197050" cy="13775"/>
            </a:xfrm>
            <a:custGeom>
              <a:rect b="b" l="l" r="r" t="t"/>
              <a:pathLst>
                <a:path extrusionOk="0" h="551" w="7882">
                  <a:moveTo>
                    <a:pt x="275" y="1"/>
                  </a:moveTo>
                  <a:cubicBezTo>
                    <a:pt x="136" y="1"/>
                    <a:pt x="0" y="140"/>
                    <a:pt x="0" y="276"/>
                  </a:cubicBezTo>
                  <a:cubicBezTo>
                    <a:pt x="0" y="415"/>
                    <a:pt x="136" y="551"/>
                    <a:pt x="275" y="551"/>
                  </a:cubicBezTo>
                  <a:lnTo>
                    <a:pt x="7606" y="551"/>
                  </a:lnTo>
                  <a:cubicBezTo>
                    <a:pt x="7742" y="551"/>
                    <a:pt x="7881" y="415"/>
                    <a:pt x="7881" y="276"/>
                  </a:cubicBezTo>
                  <a:cubicBezTo>
                    <a:pt x="7881" y="140"/>
                    <a:pt x="7742" y="1"/>
                    <a:pt x="760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35"/>
            <p:cNvSpPr/>
            <p:nvPr/>
          </p:nvSpPr>
          <p:spPr>
            <a:xfrm>
              <a:off x="4741575" y="1646375"/>
              <a:ext cx="269150" cy="55025"/>
            </a:xfrm>
            <a:custGeom>
              <a:rect b="b" l="l" r="r" t="t"/>
              <a:pathLst>
                <a:path extrusionOk="0" h="2201" w="10766">
                  <a:moveTo>
                    <a:pt x="10080" y="551"/>
                  </a:moveTo>
                  <a:cubicBezTo>
                    <a:pt x="10124" y="551"/>
                    <a:pt x="10216" y="642"/>
                    <a:pt x="10216" y="690"/>
                  </a:cubicBezTo>
                  <a:lnTo>
                    <a:pt x="10216" y="1515"/>
                  </a:lnTo>
                  <a:cubicBezTo>
                    <a:pt x="10216" y="1559"/>
                    <a:pt x="10124" y="1650"/>
                    <a:pt x="10080" y="1650"/>
                  </a:cubicBezTo>
                  <a:lnTo>
                    <a:pt x="685" y="1650"/>
                  </a:lnTo>
                  <a:cubicBezTo>
                    <a:pt x="594" y="1650"/>
                    <a:pt x="550" y="1559"/>
                    <a:pt x="550" y="1515"/>
                  </a:cubicBezTo>
                  <a:lnTo>
                    <a:pt x="550" y="690"/>
                  </a:lnTo>
                  <a:cubicBezTo>
                    <a:pt x="550" y="642"/>
                    <a:pt x="594" y="551"/>
                    <a:pt x="685" y="551"/>
                  </a:cubicBezTo>
                  <a:close/>
                  <a:moveTo>
                    <a:pt x="685" y="1"/>
                  </a:moveTo>
                  <a:cubicBezTo>
                    <a:pt x="319" y="1"/>
                    <a:pt x="0" y="324"/>
                    <a:pt x="0" y="690"/>
                  </a:cubicBezTo>
                  <a:lnTo>
                    <a:pt x="0" y="1515"/>
                  </a:lnTo>
                  <a:cubicBezTo>
                    <a:pt x="0" y="1881"/>
                    <a:pt x="319" y="2200"/>
                    <a:pt x="685" y="2200"/>
                  </a:cubicBezTo>
                  <a:lnTo>
                    <a:pt x="10080" y="2200"/>
                  </a:lnTo>
                  <a:cubicBezTo>
                    <a:pt x="10447" y="2200"/>
                    <a:pt x="10766" y="1881"/>
                    <a:pt x="10766" y="1515"/>
                  </a:cubicBezTo>
                  <a:lnTo>
                    <a:pt x="10766" y="690"/>
                  </a:lnTo>
                  <a:cubicBezTo>
                    <a:pt x="10766" y="324"/>
                    <a:pt x="10447" y="1"/>
                    <a:pt x="1008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35"/>
            <p:cNvSpPr/>
            <p:nvPr/>
          </p:nvSpPr>
          <p:spPr>
            <a:xfrm>
              <a:off x="4904225" y="1820500"/>
              <a:ext cx="229125" cy="43550"/>
            </a:xfrm>
            <a:custGeom>
              <a:rect b="b" l="l" r="r" t="t"/>
              <a:pathLst>
                <a:path extrusionOk="0" h="1742" w="9165">
                  <a:moveTo>
                    <a:pt x="8890" y="1"/>
                  </a:moveTo>
                  <a:cubicBezTo>
                    <a:pt x="8750" y="1"/>
                    <a:pt x="8615" y="92"/>
                    <a:pt x="8615" y="276"/>
                  </a:cubicBezTo>
                  <a:lnTo>
                    <a:pt x="8615" y="917"/>
                  </a:lnTo>
                  <a:cubicBezTo>
                    <a:pt x="8615" y="1056"/>
                    <a:pt x="8475" y="1192"/>
                    <a:pt x="8340" y="1192"/>
                  </a:cubicBezTo>
                  <a:lnTo>
                    <a:pt x="275" y="1192"/>
                  </a:lnTo>
                  <a:cubicBezTo>
                    <a:pt x="136" y="1192"/>
                    <a:pt x="0" y="1331"/>
                    <a:pt x="0" y="1467"/>
                  </a:cubicBezTo>
                  <a:cubicBezTo>
                    <a:pt x="0" y="1606"/>
                    <a:pt x="136" y="1742"/>
                    <a:pt x="275" y="1742"/>
                  </a:cubicBezTo>
                  <a:lnTo>
                    <a:pt x="8340" y="1742"/>
                  </a:lnTo>
                  <a:cubicBezTo>
                    <a:pt x="8798" y="1742"/>
                    <a:pt x="9165" y="1375"/>
                    <a:pt x="9165" y="917"/>
                  </a:cubicBezTo>
                  <a:lnTo>
                    <a:pt x="9165" y="276"/>
                  </a:lnTo>
                  <a:cubicBezTo>
                    <a:pt x="9165" y="92"/>
                    <a:pt x="9025" y="1"/>
                    <a:pt x="889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35"/>
            <p:cNvSpPr/>
            <p:nvPr/>
          </p:nvSpPr>
          <p:spPr>
            <a:xfrm>
              <a:off x="4710600" y="1534400"/>
              <a:ext cx="462800" cy="329650"/>
            </a:xfrm>
            <a:custGeom>
              <a:rect b="b" l="l" r="r" t="t"/>
              <a:pathLst>
                <a:path extrusionOk="0" h="13186" w="18512">
                  <a:moveTo>
                    <a:pt x="16587" y="539"/>
                  </a:moveTo>
                  <a:lnTo>
                    <a:pt x="16910" y="631"/>
                  </a:lnTo>
                  <a:cubicBezTo>
                    <a:pt x="16954" y="631"/>
                    <a:pt x="17045" y="679"/>
                    <a:pt x="17093" y="770"/>
                  </a:cubicBezTo>
                  <a:cubicBezTo>
                    <a:pt x="17137" y="814"/>
                    <a:pt x="17137" y="906"/>
                    <a:pt x="17137" y="954"/>
                  </a:cubicBezTo>
                  <a:lnTo>
                    <a:pt x="16085" y="4847"/>
                  </a:lnTo>
                  <a:lnTo>
                    <a:pt x="15260" y="4619"/>
                  </a:lnTo>
                  <a:lnTo>
                    <a:pt x="16268" y="723"/>
                  </a:lnTo>
                  <a:cubicBezTo>
                    <a:pt x="16312" y="631"/>
                    <a:pt x="16451" y="539"/>
                    <a:pt x="16587" y="539"/>
                  </a:cubicBezTo>
                  <a:close/>
                  <a:moveTo>
                    <a:pt x="15121" y="5121"/>
                  </a:moveTo>
                  <a:lnTo>
                    <a:pt x="15945" y="5352"/>
                  </a:lnTo>
                  <a:lnTo>
                    <a:pt x="15535" y="6954"/>
                  </a:lnTo>
                  <a:lnTo>
                    <a:pt x="14710" y="6727"/>
                  </a:lnTo>
                  <a:lnTo>
                    <a:pt x="15121" y="5121"/>
                  </a:lnTo>
                  <a:close/>
                  <a:moveTo>
                    <a:pt x="14571" y="7229"/>
                  </a:moveTo>
                  <a:lnTo>
                    <a:pt x="15396" y="7460"/>
                  </a:lnTo>
                  <a:lnTo>
                    <a:pt x="15212" y="8102"/>
                  </a:lnTo>
                  <a:cubicBezTo>
                    <a:pt x="15212" y="8193"/>
                    <a:pt x="15168" y="8237"/>
                    <a:pt x="15077" y="8285"/>
                  </a:cubicBezTo>
                  <a:cubicBezTo>
                    <a:pt x="15053" y="8307"/>
                    <a:pt x="15018" y="8318"/>
                    <a:pt x="14978" y="8318"/>
                  </a:cubicBezTo>
                  <a:cubicBezTo>
                    <a:pt x="14937" y="8318"/>
                    <a:pt x="14892" y="8307"/>
                    <a:pt x="14846" y="8285"/>
                  </a:cubicBezTo>
                  <a:lnTo>
                    <a:pt x="14619" y="8237"/>
                  </a:lnTo>
                  <a:cubicBezTo>
                    <a:pt x="14435" y="8193"/>
                    <a:pt x="14344" y="8054"/>
                    <a:pt x="14388" y="7918"/>
                  </a:cubicBezTo>
                  <a:lnTo>
                    <a:pt x="14571" y="7229"/>
                  </a:lnTo>
                  <a:close/>
                  <a:moveTo>
                    <a:pt x="16574" y="1"/>
                  </a:moveTo>
                  <a:cubicBezTo>
                    <a:pt x="16206" y="1"/>
                    <a:pt x="15877" y="247"/>
                    <a:pt x="15762" y="587"/>
                  </a:cubicBezTo>
                  <a:lnTo>
                    <a:pt x="14985" y="3472"/>
                  </a:lnTo>
                  <a:lnTo>
                    <a:pt x="825" y="3472"/>
                  </a:lnTo>
                  <a:cubicBezTo>
                    <a:pt x="367" y="3472"/>
                    <a:pt x="0" y="3838"/>
                    <a:pt x="0" y="4297"/>
                  </a:cubicBezTo>
                  <a:lnTo>
                    <a:pt x="0" y="12361"/>
                  </a:lnTo>
                  <a:cubicBezTo>
                    <a:pt x="0" y="12819"/>
                    <a:pt x="367" y="13186"/>
                    <a:pt x="825" y="13186"/>
                  </a:cubicBezTo>
                  <a:lnTo>
                    <a:pt x="6781" y="13186"/>
                  </a:lnTo>
                  <a:cubicBezTo>
                    <a:pt x="6921" y="13186"/>
                    <a:pt x="7056" y="13050"/>
                    <a:pt x="7056" y="12911"/>
                  </a:cubicBezTo>
                  <a:cubicBezTo>
                    <a:pt x="7056" y="12775"/>
                    <a:pt x="6921" y="12636"/>
                    <a:pt x="6781" y="12636"/>
                  </a:cubicBezTo>
                  <a:lnTo>
                    <a:pt x="825" y="12636"/>
                  </a:lnTo>
                  <a:cubicBezTo>
                    <a:pt x="642" y="12636"/>
                    <a:pt x="550" y="12500"/>
                    <a:pt x="550" y="12361"/>
                  </a:cubicBezTo>
                  <a:lnTo>
                    <a:pt x="550" y="4297"/>
                  </a:lnTo>
                  <a:cubicBezTo>
                    <a:pt x="550" y="4161"/>
                    <a:pt x="642" y="4022"/>
                    <a:pt x="825" y="4022"/>
                  </a:cubicBezTo>
                  <a:lnTo>
                    <a:pt x="14846" y="4022"/>
                  </a:lnTo>
                  <a:lnTo>
                    <a:pt x="14663" y="4755"/>
                  </a:lnTo>
                  <a:lnTo>
                    <a:pt x="14113" y="6819"/>
                  </a:lnTo>
                  <a:lnTo>
                    <a:pt x="13838" y="7779"/>
                  </a:lnTo>
                  <a:cubicBezTo>
                    <a:pt x="13746" y="8146"/>
                    <a:pt x="13929" y="8512"/>
                    <a:pt x="14296" y="8695"/>
                  </a:cubicBezTo>
                  <a:lnTo>
                    <a:pt x="14113" y="9429"/>
                  </a:lnTo>
                  <a:cubicBezTo>
                    <a:pt x="14069" y="9568"/>
                    <a:pt x="14160" y="9703"/>
                    <a:pt x="14296" y="9751"/>
                  </a:cubicBezTo>
                  <a:lnTo>
                    <a:pt x="14344" y="9795"/>
                  </a:lnTo>
                  <a:cubicBezTo>
                    <a:pt x="14479" y="9795"/>
                    <a:pt x="14571" y="9703"/>
                    <a:pt x="14619" y="9568"/>
                  </a:cubicBezTo>
                  <a:lnTo>
                    <a:pt x="14802" y="8835"/>
                  </a:lnTo>
                  <a:cubicBezTo>
                    <a:pt x="14846" y="8879"/>
                    <a:pt x="14893" y="8879"/>
                    <a:pt x="14937" y="8879"/>
                  </a:cubicBezTo>
                  <a:cubicBezTo>
                    <a:pt x="15077" y="8879"/>
                    <a:pt x="15212" y="8835"/>
                    <a:pt x="15352" y="8743"/>
                  </a:cubicBezTo>
                  <a:cubicBezTo>
                    <a:pt x="15535" y="8651"/>
                    <a:pt x="15671" y="8468"/>
                    <a:pt x="15762" y="8285"/>
                  </a:cubicBezTo>
                  <a:lnTo>
                    <a:pt x="15993" y="7321"/>
                  </a:lnTo>
                  <a:lnTo>
                    <a:pt x="16360" y="5946"/>
                  </a:lnTo>
                  <a:lnTo>
                    <a:pt x="16360" y="10484"/>
                  </a:lnTo>
                  <a:cubicBezTo>
                    <a:pt x="16360" y="10620"/>
                    <a:pt x="16495" y="10759"/>
                    <a:pt x="16635" y="10759"/>
                  </a:cubicBezTo>
                  <a:cubicBezTo>
                    <a:pt x="16770" y="10759"/>
                    <a:pt x="16910" y="10620"/>
                    <a:pt x="16910" y="10484"/>
                  </a:cubicBezTo>
                  <a:lnTo>
                    <a:pt x="16910" y="4297"/>
                  </a:lnTo>
                  <a:cubicBezTo>
                    <a:pt x="16910" y="4205"/>
                    <a:pt x="16910" y="4113"/>
                    <a:pt x="16862" y="4022"/>
                  </a:cubicBezTo>
                  <a:lnTo>
                    <a:pt x="17412" y="1962"/>
                  </a:lnTo>
                  <a:cubicBezTo>
                    <a:pt x="17595" y="2053"/>
                    <a:pt x="17734" y="2145"/>
                    <a:pt x="17826" y="2281"/>
                  </a:cubicBezTo>
                  <a:cubicBezTo>
                    <a:pt x="17918" y="2464"/>
                    <a:pt x="17962" y="2647"/>
                    <a:pt x="17918" y="2830"/>
                  </a:cubicBezTo>
                  <a:lnTo>
                    <a:pt x="17459" y="4480"/>
                  </a:lnTo>
                  <a:cubicBezTo>
                    <a:pt x="17412" y="4663"/>
                    <a:pt x="17503" y="4803"/>
                    <a:pt x="17643" y="4847"/>
                  </a:cubicBezTo>
                  <a:lnTo>
                    <a:pt x="17734" y="4847"/>
                  </a:lnTo>
                  <a:cubicBezTo>
                    <a:pt x="17826" y="4847"/>
                    <a:pt x="17962" y="4755"/>
                    <a:pt x="17962" y="4663"/>
                  </a:cubicBezTo>
                  <a:lnTo>
                    <a:pt x="18420" y="2970"/>
                  </a:lnTo>
                  <a:cubicBezTo>
                    <a:pt x="18511" y="2647"/>
                    <a:pt x="18467" y="2281"/>
                    <a:pt x="18284" y="2006"/>
                  </a:cubicBezTo>
                  <a:cubicBezTo>
                    <a:pt x="18101" y="1731"/>
                    <a:pt x="17870" y="1547"/>
                    <a:pt x="17551" y="1456"/>
                  </a:cubicBezTo>
                  <a:lnTo>
                    <a:pt x="17643" y="1089"/>
                  </a:lnTo>
                  <a:cubicBezTo>
                    <a:pt x="17687" y="862"/>
                    <a:pt x="17687" y="679"/>
                    <a:pt x="17551" y="448"/>
                  </a:cubicBezTo>
                  <a:cubicBezTo>
                    <a:pt x="17412" y="264"/>
                    <a:pt x="17228" y="129"/>
                    <a:pt x="17045" y="81"/>
                  </a:cubicBezTo>
                  <a:lnTo>
                    <a:pt x="16818" y="37"/>
                  </a:lnTo>
                  <a:cubicBezTo>
                    <a:pt x="16736" y="12"/>
                    <a:pt x="16654" y="1"/>
                    <a:pt x="1657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36"/>
          <p:cNvSpPr txBox="1"/>
          <p:nvPr>
            <p:ph idx="8" type="title"/>
          </p:nvPr>
        </p:nvSpPr>
        <p:spPr>
          <a:xfrm>
            <a:off x="720000" y="539400"/>
            <a:ext cx="7704000" cy="51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“Jewel” Management: Budget Plan </a:t>
            </a:r>
            <a:endParaRPr/>
          </a:p>
        </p:txBody>
      </p:sp>
      <p:sp>
        <p:nvSpPr>
          <p:cNvPr id="312" name="Google Shape;312;p36"/>
          <p:cNvSpPr txBox="1"/>
          <p:nvPr>
            <p:ph idx="2" type="title"/>
          </p:nvPr>
        </p:nvSpPr>
        <p:spPr>
          <a:xfrm>
            <a:off x="2012297" y="1755825"/>
            <a:ext cx="2466000" cy="393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200"/>
              <a:t>Stakeholders</a:t>
            </a:r>
            <a:endParaRPr sz="2200"/>
          </a:p>
        </p:txBody>
      </p:sp>
      <p:pic>
        <p:nvPicPr>
          <p:cNvPr id="313" name="Google Shape;313;p36" title="Points scored"/>
          <p:cNvPicPr preferRelativeResize="0"/>
          <p:nvPr/>
        </p:nvPicPr>
        <p:blipFill rotWithShape="1">
          <a:blip r:embed="rId3">
            <a:alphaModFix/>
          </a:blip>
          <a:srcRect b="0" l="0" r="0" t="14661"/>
          <a:stretch/>
        </p:blipFill>
        <p:spPr>
          <a:xfrm>
            <a:off x="1549250" y="1402300"/>
            <a:ext cx="5615700" cy="2963350"/>
          </a:xfrm>
          <a:prstGeom prst="rect">
            <a:avLst/>
          </a:prstGeom>
          <a:noFill/>
          <a:ln>
            <a:noFill/>
          </a:ln>
        </p:spPr>
      </p:pic>
      <p:sp>
        <p:nvSpPr>
          <p:cNvPr id="314" name="Google Shape;314;p36"/>
          <p:cNvSpPr txBox="1"/>
          <p:nvPr/>
        </p:nvSpPr>
        <p:spPr>
          <a:xfrm>
            <a:off x="720000" y="1057200"/>
            <a:ext cx="28782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Font typeface="Arial"/>
              <a:buNone/>
            </a:pPr>
            <a:r>
              <a:rPr lang="en" sz="2000">
                <a:solidFill>
                  <a:schemeClr val="dk1"/>
                </a:solidFill>
                <a:latin typeface="Poppins"/>
                <a:ea typeface="Poppins"/>
                <a:cs typeface="Poppins"/>
                <a:sym typeface="Poppins"/>
              </a:rPr>
              <a:t>Total Budget: 1.64B</a:t>
            </a:r>
            <a:endParaRPr/>
          </a:p>
        </p:txBody>
      </p:sp>
      <p:sp>
        <p:nvSpPr>
          <p:cNvPr id="315" name="Google Shape;315;p36"/>
          <p:cNvSpPr txBox="1"/>
          <p:nvPr/>
        </p:nvSpPr>
        <p:spPr>
          <a:xfrm>
            <a:off x="7686625" y="4810600"/>
            <a:ext cx="980100" cy="20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Livvic"/>
                <a:ea typeface="Livvic"/>
                <a:cs typeface="Livvic"/>
                <a:sym typeface="Livvic"/>
              </a:rPr>
              <a:t>Carmen</a:t>
            </a:r>
            <a:endParaRPr sz="1200">
              <a:solidFill>
                <a:schemeClr val="dk1"/>
              </a:solidFill>
              <a:latin typeface="Livvic"/>
              <a:ea typeface="Livvic"/>
              <a:cs typeface="Livvic"/>
              <a:sym typeface="Livvic"/>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37"/>
          <p:cNvSpPr/>
          <p:nvPr/>
        </p:nvSpPr>
        <p:spPr>
          <a:xfrm>
            <a:off x="3085539" y="1314920"/>
            <a:ext cx="2972700" cy="2972700"/>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2060"/>
              </a:buClr>
              <a:buSzPts val="4000"/>
              <a:buFont typeface="Arial"/>
              <a:buNone/>
            </a:pPr>
            <a:r>
              <a:t/>
            </a:r>
            <a:endParaRPr sz="3000">
              <a:solidFill>
                <a:schemeClr val="dk1"/>
              </a:solidFill>
              <a:latin typeface="Poppins SemiBold"/>
              <a:ea typeface="Poppins SemiBold"/>
              <a:cs typeface="Poppins SemiBold"/>
              <a:sym typeface="Poppins SemiBold"/>
            </a:endParaRPr>
          </a:p>
        </p:txBody>
      </p:sp>
      <p:sp>
        <p:nvSpPr>
          <p:cNvPr id="321" name="Google Shape;321;p37"/>
          <p:cNvSpPr/>
          <p:nvPr/>
        </p:nvSpPr>
        <p:spPr>
          <a:xfrm>
            <a:off x="3391052" y="1344657"/>
            <a:ext cx="587400" cy="5874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2101"/>
              <a:buFont typeface="Arial"/>
              <a:buNone/>
            </a:pPr>
            <a:r>
              <a:rPr b="1" lang="en" sz="2500">
                <a:solidFill>
                  <a:schemeClr val="dk1"/>
                </a:solidFill>
                <a:latin typeface="Raleway"/>
                <a:ea typeface="Raleway"/>
                <a:cs typeface="Raleway"/>
                <a:sym typeface="Raleway"/>
              </a:rPr>
              <a:t>P</a:t>
            </a:r>
            <a:endParaRPr b="1" sz="2500">
              <a:solidFill>
                <a:schemeClr val="dk1"/>
              </a:solidFill>
              <a:latin typeface="Raleway"/>
              <a:ea typeface="Raleway"/>
              <a:cs typeface="Raleway"/>
              <a:sym typeface="Raleway"/>
            </a:endParaRPr>
          </a:p>
        </p:txBody>
      </p:sp>
      <p:sp>
        <p:nvSpPr>
          <p:cNvPr id="322" name="Google Shape;322;p37"/>
          <p:cNvSpPr/>
          <p:nvPr/>
        </p:nvSpPr>
        <p:spPr>
          <a:xfrm>
            <a:off x="5165350" y="1344657"/>
            <a:ext cx="587400" cy="5874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2101"/>
              <a:buFont typeface="Arial"/>
              <a:buNone/>
            </a:pPr>
            <a:r>
              <a:rPr b="1" lang="en" sz="2500">
                <a:solidFill>
                  <a:schemeClr val="dk1"/>
                </a:solidFill>
                <a:latin typeface="Raleway"/>
                <a:ea typeface="Raleway"/>
                <a:cs typeface="Raleway"/>
                <a:sym typeface="Raleway"/>
              </a:rPr>
              <a:t>T</a:t>
            </a:r>
            <a:endParaRPr b="1" sz="2500">
              <a:solidFill>
                <a:schemeClr val="dk1"/>
              </a:solidFill>
              <a:latin typeface="Raleway"/>
              <a:ea typeface="Raleway"/>
              <a:cs typeface="Raleway"/>
              <a:sym typeface="Raleway"/>
            </a:endParaRPr>
          </a:p>
        </p:txBody>
      </p:sp>
      <p:sp>
        <p:nvSpPr>
          <p:cNvPr id="323" name="Google Shape;323;p37"/>
          <p:cNvSpPr txBox="1"/>
          <p:nvPr>
            <p:ph type="title"/>
          </p:nvPr>
        </p:nvSpPr>
        <p:spPr>
          <a:xfrm>
            <a:off x="720000" y="539400"/>
            <a:ext cx="7704000" cy="51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Change Management P</a:t>
            </a:r>
            <a:r>
              <a:rPr lang="en"/>
              <a:t>lan</a:t>
            </a:r>
            <a:endParaRPr/>
          </a:p>
        </p:txBody>
      </p:sp>
      <p:sp>
        <p:nvSpPr>
          <p:cNvPr id="324" name="Google Shape;324;p37"/>
          <p:cNvSpPr/>
          <p:nvPr/>
        </p:nvSpPr>
        <p:spPr>
          <a:xfrm>
            <a:off x="3391150" y="1344650"/>
            <a:ext cx="683400" cy="5874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2101"/>
              <a:buFont typeface="Arial"/>
              <a:buNone/>
            </a:pPr>
            <a:r>
              <a:rPr b="1" lang="en" sz="2500">
                <a:solidFill>
                  <a:schemeClr val="dk1"/>
                </a:solidFill>
                <a:latin typeface="Raleway"/>
                <a:ea typeface="Raleway"/>
                <a:cs typeface="Raleway"/>
                <a:sym typeface="Raleway"/>
              </a:rPr>
              <a:t>PC</a:t>
            </a:r>
            <a:endParaRPr b="1" sz="2500">
              <a:solidFill>
                <a:schemeClr val="dk1"/>
              </a:solidFill>
              <a:latin typeface="Raleway"/>
              <a:ea typeface="Raleway"/>
              <a:cs typeface="Raleway"/>
              <a:sym typeface="Raleway"/>
            </a:endParaRPr>
          </a:p>
        </p:txBody>
      </p:sp>
      <p:sp>
        <p:nvSpPr>
          <p:cNvPr id="325" name="Google Shape;325;p37"/>
          <p:cNvSpPr/>
          <p:nvPr/>
        </p:nvSpPr>
        <p:spPr>
          <a:xfrm>
            <a:off x="5069450" y="1344650"/>
            <a:ext cx="683400" cy="5874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2101"/>
              <a:buFont typeface="Arial"/>
              <a:buNone/>
            </a:pPr>
            <a:r>
              <a:rPr b="1" lang="en" sz="2500">
                <a:solidFill>
                  <a:schemeClr val="dk1"/>
                </a:solidFill>
                <a:latin typeface="Raleway"/>
                <a:ea typeface="Raleway"/>
                <a:cs typeface="Raleway"/>
                <a:sym typeface="Raleway"/>
              </a:rPr>
              <a:t>RM</a:t>
            </a:r>
            <a:endParaRPr b="1" sz="2500">
              <a:solidFill>
                <a:schemeClr val="dk1"/>
              </a:solidFill>
              <a:latin typeface="Raleway"/>
              <a:ea typeface="Raleway"/>
              <a:cs typeface="Raleway"/>
              <a:sym typeface="Raleway"/>
            </a:endParaRPr>
          </a:p>
        </p:txBody>
      </p:sp>
      <p:sp>
        <p:nvSpPr>
          <p:cNvPr id="326" name="Google Shape;326;p37"/>
          <p:cNvSpPr/>
          <p:nvPr/>
        </p:nvSpPr>
        <p:spPr>
          <a:xfrm>
            <a:off x="812400" y="1345025"/>
            <a:ext cx="2365800" cy="5874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FFFFFF"/>
              </a:buClr>
              <a:buSzPts val="1600"/>
              <a:buFont typeface="Arial"/>
              <a:buNone/>
            </a:pPr>
            <a:r>
              <a:rPr lang="en" sz="1700">
                <a:solidFill>
                  <a:schemeClr val="dk1"/>
                </a:solidFill>
                <a:latin typeface="Poppins SemiBold"/>
                <a:ea typeface="Poppins SemiBold"/>
                <a:cs typeface="Poppins SemiBold"/>
                <a:sym typeface="Poppins SemiBold"/>
              </a:rPr>
              <a:t>Planning &amp; Communication</a:t>
            </a:r>
            <a:endParaRPr sz="1700">
              <a:solidFill>
                <a:schemeClr val="dk1"/>
              </a:solidFill>
              <a:latin typeface="Poppins SemiBold"/>
              <a:ea typeface="Poppins SemiBold"/>
              <a:cs typeface="Poppins SemiBold"/>
              <a:sym typeface="Poppins SemiBold"/>
            </a:endParaRPr>
          </a:p>
        </p:txBody>
      </p:sp>
      <p:sp>
        <p:nvSpPr>
          <p:cNvPr id="327" name="Google Shape;327;p37"/>
          <p:cNvSpPr/>
          <p:nvPr/>
        </p:nvSpPr>
        <p:spPr>
          <a:xfrm>
            <a:off x="6613175" y="1314042"/>
            <a:ext cx="1904400" cy="6486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FFFFFF"/>
              </a:buClr>
              <a:buSzPts val="1600"/>
              <a:buFont typeface="Arial"/>
              <a:buNone/>
            </a:pPr>
            <a:r>
              <a:rPr lang="en" sz="1800">
                <a:solidFill>
                  <a:schemeClr val="dk1"/>
                </a:solidFill>
                <a:latin typeface="Poppins SemiBold"/>
                <a:ea typeface="Poppins SemiBold"/>
                <a:cs typeface="Poppins SemiBold"/>
                <a:sym typeface="Poppins SemiBold"/>
              </a:rPr>
              <a:t>Risk Management</a:t>
            </a:r>
            <a:endParaRPr sz="1800">
              <a:solidFill>
                <a:schemeClr val="dk1"/>
              </a:solidFill>
              <a:latin typeface="Poppins SemiBold"/>
              <a:ea typeface="Poppins SemiBold"/>
              <a:cs typeface="Poppins SemiBold"/>
              <a:sym typeface="Poppins SemiBold"/>
            </a:endParaRPr>
          </a:p>
        </p:txBody>
      </p:sp>
      <p:sp>
        <p:nvSpPr>
          <p:cNvPr id="328" name="Google Shape;328;p37"/>
          <p:cNvSpPr/>
          <p:nvPr/>
        </p:nvSpPr>
        <p:spPr>
          <a:xfrm>
            <a:off x="2803660" y="2507711"/>
            <a:ext cx="587400" cy="5874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2101"/>
              <a:buFont typeface="Arial"/>
              <a:buNone/>
            </a:pPr>
            <a:r>
              <a:rPr b="1" lang="en" sz="2500">
                <a:solidFill>
                  <a:schemeClr val="lt1"/>
                </a:solidFill>
                <a:latin typeface="Raleway"/>
                <a:ea typeface="Raleway"/>
                <a:cs typeface="Raleway"/>
                <a:sym typeface="Raleway"/>
              </a:rPr>
              <a:t>E</a:t>
            </a:r>
            <a:endParaRPr b="1" sz="2500">
              <a:solidFill>
                <a:schemeClr val="lt1"/>
              </a:solidFill>
              <a:latin typeface="Raleway"/>
              <a:ea typeface="Raleway"/>
              <a:cs typeface="Raleway"/>
              <a:sym typeface="Raleway"/>
            </a:endParaRPr>
          </a:p>
        </p:txBody>
      </p:sp>
      <p:sp>
        <p:nvSpPr>
          <p:cNvPr id="329" name="Google Shape;329;p37"/>
          <p:cNvSpPr/>
          <p:nvPr/>
        </p:nvSpPr>
        <p:spPr>
          <a:xfrm>
            <a:off x="5752742" y="2507711"/>
            <a:ext cx="587400" cy="5874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2101"/>
              <a:buFont typeface="Arial"/>
              <a:buNone/>
            </a:pPr>
            <a:r>
              <a:rPr b="1" lang="en" sz="2500">
                <a:solidFill>
                  <a:schemeClr val="lt1"/>
                </a:solidFill>
                <a:latin typeface="Raleway"/>
                <a:ea typeface="Raleway"/>
                <a:cs typeface="Raleway"/>
                <a:sym typeface="Raleway"/>
              </a:rPr>
              <a:t>L</a:t>
            </a:r>
            <a:endParaRPr b="1" sz="2500">
              <a:solidFill>
                <a:schemeClr val="lt1"/>
              </a:solidFill>
              <a:latin typeface="Raleway"/>
              <a:ea typeface="Raleway"/>
              <a:cs typeface="Raleway"/>
              <a:sym typeface="Raleway"/>
            </a:endParaRPr>
          </a:p>
        </p:txBody>
      </p:sp>
      <p:sp>
        <p:nvSpPr>
          <p:cNvPr id="330" name="Google Shape;330;p37"/>
          <p:cNvSpPr/>
          <p:nvPr/>
        </p:nvSpPr>
        <p:spPr>
          <a:xfrm>
            <a:off x="2803760" y="2507660"/>
            <a:ext cx="587400" cy="5874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2101"/>
              <a:buFont typeface="Arial"/>
              <a:buNone/>
            </a:pPr>
            <a:r>
              <a:rPr b="1" lang="en" sz="2500">
                <a:solidFill>
                  <a:schemeClr val="dk1"/>
                </a:solidFill>
                <a:latin typeface="Raleway"/>
                <a:ea typeface="Raleway"/>
                <a:cs typeface="Raleway"/>
                <a:sym typeface="Raleway"/>
              </a:rPr>
              <a:t>CI</a:t>
            </a:r>
            <a:endParaRPr b="1" sz="2500">
              <a:solidFill>
                <a:schemeClr val="dk1"/>
              </a:solidFill>
              <a:latin typeface="Raleway"/>
              <a:ea typeface="Raleway"/>
              <a:cs typeface="Raleway"/>
              <a:sym typeface="Raleway"/>
            </a:endParaRPr>
          </a:p>
        </p:txBody>
      </p:sp>
      <p:sp>
        <p:nvSpPr>
          <p:cNvPr id="331" name="Google Shape;331;p37"/>
          <p:cNvSpPr/>
          <p:nvPr/>
        </p:nvSpPr>
        <p:spPr>
          <a:xfrm>
            <a:off x="5752842" y="2507650"/>
            <a:ext cx="587400" cy="5874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2101"/>
              <a:buFont typeface="Arial"/>
              <a:buNone/>
            </a:pPr>
            <a:r>
              <a:rPr b="1" lang="en" sz="2500">
                <a:solidFill>
                  <a:schemeClr val="dk1"/>
                </a:solidFill>
                <a:latin typeface="Raleway"/>
                <a:ea typeface="Raleway"/>
                <a:cs typeface="Raleway"/>
                <a:sym typeface="Raleway"/>
              </a:rPr>
              <a:t>LA</a:t>
            </a:r>
            <a:endParaRPr b="1" sz="2500">
              <a:solidFill>
                <a:schemeClr val="dk1"/>
              </a:solidFill>
              <a:latin typeface="Raleway"/>
              <a:ea typeface="Raleway"/>
              <a:cs typeface="Raleway"/>
              <a:sym typeface="Raleway"/>
            </a:endParaRPr>
          </a:p>
        </p:txBody>
      </p:sp>
      <p:sp>
        <p:nvSpPr>
          <p:cNvPr id="332" name="Google Shape;332;p37"/>
          <p:cNvSpPr/>
          <p:nvPr/>
        </p:nvSpPr>
        <p:spPr>
          <a:xfrm>
            <a:off x="812400" y="2477226"/>
            <a:ext cx="1904400" cy="6486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FFFFFF"/>
              </a:buClr>
              <a:buSzPts val="1600"/>
              <a:buFont typeface="Arial"/>
              <a:buNone/>
            </a:pPr>
            <a:r>
              <a:rPr lang="en" sz="1700">
                <a:solidFill>
                  <a:schemeClr val="dk1"/>
                </a:solidFill>
                <a:latin typeface="Poppins SemiBold"/>
                <a:ea typeface="Poppins SemiBold"/>
                <a:cs typeface="Poppins SemiBold"/>
                <a:sym typeface="Poppins SemiBold"/>
              </a:rPr>
              <a:t>Culture Integration</a:t>
            </a:r>
            <a:endParaRPr sz="1700">
              <a:solidFill>
                <a:schemeClr val="dk1"/>
              </a:solidFill>
              <a:latin typeface="Poppins SemiBold"/>
              <a:ea typeface="Poppins SemiBold"/>
              <a:cs typeface="Poppins SemiBold"/>
              <a:sym typeface="Poppins SemiBold"/>
            </a:endParaRPr>
          </a:p>
        </p:txBody>
      </p:sp>
      <p:sp>
        <p:nvSpPr>
          <p:cNvPr id="333" name="Google Shape;333;p37"/>
          <p:cNvSpPr/>
          <p:nvPr/>
        </p:nvSpPr>
        <p:spPr>
          <a:xfrm>
            <a:off x="6613175" y="2446462"/>
            <a:ext cx="1904400" cy="6486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FFFFFF"/>
              </a:buClr>
              <a:buSzPts val="1600"/>
              <a:buFont typeface="Arial"/>
              <a:buNone/>
            </a:pPr>
            <a:r>
              <a:rPr lang="en" sz="1800">
                <a:solidFill>
                  <a:schemeClr val="dk1"/>
                </a:solidFill>
                <a:latin typeface="Poppins SemiBold"/>
                <a:ea typeface="Poppins SemiBold"/>
                <a:cs typeface="Poppins SemiBold"/>
                <a:sym typeface="Poppins SemiBold"/>
              </a:rPr>
              <a:t>Leadership Alignment</a:t>
            </a:r>
            <a:endParaRPr sz="1800">
              <a:solidFill>
                <a:schemeClr val="dk1"/>
              </a:solidFill>
              <a:latin typeface="Poppins SemiBold"/>
              <a:ea typeface="Poppins SemiBold"/>
              <a:cs typeface="Poppins SemiBold"/>
              <a:sym typeface="Poppins SemiBold"/>
            </a:endParaRPr>
          </a:p>
        </p:txBody>
      </p:sp>
      <p:sp>
        <p:nvSpPr>
          <p:cNvPr id="334" name="Google Shape;334;p37"/>
          <p:cNvSpPr/>
          <p:nvPr/>
        </p:nvSpPr>
        <p:spPr>
          <a:xfrm>
            <a:off x="3391052" y="3670652"/>
            <a:ext cx="587400" cy="5874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2101"/>
              <a:buFont typeface="Arial"/>
              <a:buNone/>
            </a:pPr>
            <a:r>
              <a:rPr b="1" lang="en" sz="2500">
                <a:solidFill>
                  <a:schemeClr val="lt1"/>
                </a:solidFill>
                <a:latin typeface="Raleway"/>
                <a:ea typeface="Raleway"/>
                <a:cs typeface="Raleway"/>
                <a:sym typeface="Raleway"/>
              </a:rPr>
              <a:t>S</a:t>
            </a:r>
            <a:endParaRPr b="1" sz="2500">
              <a:solidFill>
                <a:schemeClr val="lt1"/>
              </a:solidFill>
              <a:latin typeface="Raleway"/>
              <a:ea typeface="Raleway"/>
              <a:cs typeface="Raleway"/>
              <a:sym typeface="Raleway"/>
            </a:endParaRPr>
          </a:p>
        </p:txBody>
      </p:sp>
      <p:sp>
        <p:nvSpPr>
          <p:cNvPr id="335" name="Google Shape;335;p37"/>
          <p:cNvSpPr/>
          <p:nvPr/>
        </p:nvSpPr>
        <p:spPr>
          <a:xfrm>
            <a:off x="5165350" y="3670652"/>
            <a:ext cx="587400" cy="5874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2101"/>
              <a:buFont typeface="Arial"/>
              <a:buNone/>
            </a:pPr>
            <a:r>
              <a:rPr b="1" lang="en" sz="2500">
                <a:solidFill>
                  <a:schemeClr val="lt1"/>
                </a:solidFill>
                <a:latin typeface="Raleway"/>
                <a:ea typeface="Raleway"/>
                <a:cs typeface="Raleway"/>
                <a:sym typeface="Raleway"/>
              </a:rPr>
              <a:t>E</a:t>
            </a:r>
            <a:endParaRPr b="1" sz="2500">
              <a:solidFill>
                <a:schemeClr val="lt1"/>
              </a:solidFill>
              <a:latin typeface="Raleway"/>
              <a:ea typeface="Raleway"/>
              <a:cs typeface="Raleway"/>
              <a:sym typeface="Raleway"/>
            </a:endParaRPr>
          </a:p>
        </p:txBody>
      </p:sp>
      <p:sp>
        <p:nvSpPr>
          <p:cNvPr id="336" name="Google Shape;336;p37"/>
          <p:cNvSpPr/>
          <p:nvPr/>
        </p:nvSpPr>
        <p:spPr>
          <a:xfrm>
            <a:off x="812400" y="3670648"/>
            <a:ext cx="1904400" cy="5874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FFFFFF"/>
              </a:buClr>
              <a:buSzPts val="1600"/>
              <a:buFont typeface="Arial"/>
              <a:buNone/>
            </a:pPr>
            <a:r>
              <a:rPr lang="en" sz="1700">
                <a:solidFill>
                  <a:schemeClr val="dk1"/>
                </a:solidFill>
                <a:latin typeface="Poppins SemiBold"/>
                <a:ea typeface="Poppins SemiBold"/>
                <a:cs typeface="Poppins SemiBold"/>
                <a:sym typeface="Poppins SemiBold"/>
              </a:rPr>
              <a:t>Process Integration</a:t>
            </a:r>
            <a:endParaRPr sz="1700">
              <a:solidFill>
                <a:schemeClr val="dk1"/>
              </a:solidFill>
              <a:latin typeface="Poppins SemiBold"/>
              <a:ea typeface="Poppins SemiBold"/>
              <a:cs typeface="Poppins SemiBold"/>
              <a:sym typeface="Poppins SemiBold"/>
            </a:endParaRPr>
          </a:p>
        </p:txBody>
      </p:sp>
      <p:sp>
        <p:nvSpPr>
          <p:cNvPr id="337" name="Google Shape;337;p37"/>
          <p:cNvSpPr/>
          <p:nvPr/>
        </p:nvSpPr>
        <p:spPr>
          <a:xfrm>
            <a:off x="6613175" y="3640050"/>
            <a:ext cx="1904400" cy="6486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FFFFFF"/>
              </a:buClr>
              <a:buSzPts val="1600"/>
              <a:buFont typeface="Arial"/>
              <a:buNone/>
            </a:pPr>
            <a:r>
              <a:rPr lang="en" sz="1800">
                <a:solidFill>
                  <a:schemeClr val="dk1"/>
                </a:solidFill>
                <a:latin typeface="Poppins SemiBold"/>
                <a:ea typeface="Poppins SemiBold"/>
                <a:cs typeface="Poppins SemiBold"/>
                <a:sym typeface="Poppins SemiBold"/>
              </a:rPr>
              <a:t>Continuous Improvement</a:t>
            </a:r>
            <a:endParaRPr sz="1800">
              <a:solidFill>
                <a:schemeClr val="dk1"/>
              </a:solidFill>
              <a:latin typeface="Poppins SemiBold"/>
              <a:ea typeface="Poppins SemiBold"/>
              <a:cs typeface="Poppins SemiBold"/>
              <a:sym typeface="Poppins SemiBold"/>
            </a:endParaRPr>
          </a:p>
        </p:txBody>
      </p:sp>
      <p:sp>
        <p:nvSpPr>
          <p:cNvPr id="338" name="Google Shape;338;p37"/>
          <p:cNvSpPr/>
          <p:nvPr/>
        </p:nvSpPr>
        <p:spPr>
          <a:xfrm>
            <a:off x="3391152" y="3670652"/>
            <a:ext cx="587400" cy="5874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2101"/>
              <a:buFont typeface="Arial"/>
              <a:buNone/>
            </a:pPr>
            <a:r>
              <a:rPr b="1" lang="en" sz="2500">
                <a:solidFill>
                  <a:schemeClr val="dk1"/>
                </a:solidFill>
                <a:latin typeface="Raleway"/>
                <a:ea typeface="Raleway"/>
                <a:cs typeface="Raleway"/>
                <a:sym typeface="Raleway"/>
              </a:rPr>
              <a:t>PI</a:t>
            </a:r>
            <a:endParaRPr b="1" sz="2500">
              <a:solidFill>
                <a:schemeClr val="dk1"/>
              </a:solidFill>
              <a:latin typeface="Raleway"/>
              <a:ea typeface="Raleway"/>
              <a:cs typeface="Raleway"/>
              <a:sym typeface="Raleway"/>
            </a:endParaRPr>
          </a:p>
        </p:txBody>
      </p:sp>
      <p:sp>
        <p:nvSpPr>
          <p:cNvPr id="339" name="Google Shape;339;p37"/>
          <p:cNvSpPr/>
          <p:nvPr/>
        </p:nvSpPr>
        <p:spPr>
          <a:xfrm>
            <a:off x="5165450" y="3670652"/>
            <a:ext cx="587400" cy="5874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2101"/>
              <a:buFont typeface="Arial"/>
              <a:buNone/>
            </a:pPr>
            <a:r>
              <a:rPr b="1" lang="en" sz="2500">
                <a:solidFill>
                  <a:schemeClr val="dk1"/>
                </a:solidFill>
                <a:latin typeface="Raleway"/>
                <a:ea typeface="Raleway"/>
                <a:cs typeface="Raleway"/>
                <a:sym typeface="Raleway"/>
              </a:rPr>
              <a:t>CI</a:t>
            </a:r>
            <a:endParaRPr b="1" sz="2500">
              <a:solidFill>
                <a:schemeClr val="dk1"/>
              </a:solidFill>
              <a:latin typeface="Raleway"/>
              <a:ea typeface="Raleway"/>
              <a:cs typeface="Raleway"/>
              <a:sym typeface="Raleway"/>
            </a:endParaRPr>
          </a:p>
        </p:txBody>
      </p:sp>
      <p:sp>
        <p:nvSpPr>
          <p:cNvPr id="340" name="Google Shape;340;p37"/>
          <p:cNvSpPr txBox="1"/>
          <p:nvPr/>
        </p:nvSpPr>
        <p:spPr>
          <a:xfrm>
            <a:off x="7880100" y="4778350"/>
            <a:ext cx="767400" cy="24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Livvic"/>
                <a:ea typeface="Livvic"/>
                <a:cs typeface="Livvic"/>
                <a:sym typeface="Livvic"/>
              </a:rPr>
              <a:t>Ryan</a:t>
            </a:r>
            <a:endParaRPr sz="1200">
              <a:solidFill>
                <a:schemeClr val="dk1"/>
              </a:solidFill>
              <a:latin typeface="Livvic"/>
              <a:ea typeface="Livvic"/>
              <a:cs typeface="Livvic"/>
              <a:sym typeface="Livvic"/>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38"/>
          <p:cNvSpPr txBox="1"/>
          <p:nvPr>
            <p:ph type="title"/>
          </p:nvPr>
        </p:nvSpPr>
        <p:spPr>
          <a:xfrm>
            <a:off x="405325" y="0"/>
            <a:ext cx="7704000" cy="51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t>Business</a:t>
            </a:r>
            <a:r>
              <a:rPr lang="en" sz="2500"/>
              <a:t> Impact Analysis Matrix</a:t>
            </a:r>
            <a:r>
              <a:rPr lang="en"/>
              <a:t> </a:t>
            </a:r>
            <a:endParaRPr/>
          </a:p>
        </p:txBody>
      </p:sp>
      <p:sp>
        <p:nvSpPr>
          <p:cNvPr id="346" name="Google Shape;346;p38"/>
          <p:cNvSpPr txBox="1"/>
          <p:nvPr/>
        </p:nvSpPr>
        <p:spPr>
          <a:xfrm>
            <a:off x="0" y="570500"/>
            <a:ext cx="4579200" cy="4248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100">
                <a:latin typeface="Times New Roman"/>
                <a:ea typeface="Times New Roman"/>
                <a:cs typeface="Times New Roman"/>
                <a:sym typeface="Times New Roman"/>
              </a:rPr>
              <a:t> </a:t>
            </a:r>
            <a:r>
              <a:rPr b="1" lang="en" sz="1100">
                <a:latin typeface="Times New Roman"/>
                <a:ea typeface="Times New Roman"/>
                <a:cs typeface="Times New Roman"/>
                <a:sym typeface="Times New Roman"/>
              </a:rPr>
              <a:t>Agile/Iterative (GreenStar):</a:t>
            </a:r>
            <a:endParaRPr b="1" sz="1100">
              <a:latin typeface="Times New Roman"/>
              <a:ea typeface="Times New Roman"/>
              <a:cs typeface="Times New Roman"/>
              <a:sym typeface="Times New Roman"/>
            </a:endParaRPr>
          </a:p>
          <a:p>
            <a:pPr indent="-298450" lvl="0" marL="457200" rtl="0" algn="l">
              <a:lnSpc>
                <a:spcPct val="115000"/>
              </a:lnSpc>
              <a:spcBef>
                <a:spcPts val="0"/>
              </a:spcBef>
              <a:spcAft>
                <a:spcPts val="0"/>
              </a:spcAft>
              <a:buClr>
                <a:srgbClr val="000000"/>
              </a:buClr>
              <a:buSzPts val="1100"/>
              <a:buFont typeface="Times New Roman"/>
              <a:buAutoNum type="arabicPeriod"/>
            </a:pPr>
            <a:r>
              <a:rPr b="1" lang="en" sz="1100">
                <a:latin typeface="Times New Roman"/>
                <a:ea typeface="Times New Roman"/>
                <a:cs typeface="Times New Roman"/>
                <a:sym typeface="Times New Roman"/>
              </a:rPr>
              <a:t>Low Business Impact:</a:t>
            </a:r>
            <a:endParaRPr b="1" sz="1100">
              <a:latin typeface="Times New Roman"/>
              <a:ea typeface="Times New Roman"/>
              <a:cs typeface="Times New Roman"/>
              <a:sym typeface="Times New Roman"/>
            </a:endParaRPr>
          </a:p>
          <a:p>
            <a:pPr indent="-298450" lvl="1" marL="914400" rtl="0" algn="l">
              <a:lnSpc>
                <a:spcPct val="115000"/>
              </a:lnSpc>
              <a:spcBef>
                <a:spcPts val="0"/>
              </a:spcBef>
              <a:spcAft>
                <a:spcPts val="0"/>
              </a:spcAft>
              <a:buClr>
                <a:srgbClr val="000000"/>
              </a:buClr>
              <a:buSzPts val="1100"/>
              <a:buFont typeface="Times New Roman"/>
              <a:buChar char="○"/>
            </a:pPr>
            <a:r>
              <a:rPr lang="en" sz="1100">
                <a:latin typeface="Times New Roman"/>
                <a:ea typeface="Times New Roman"/>
                <a:cs typeface="Times New Roman"/>
                <a:sym typeface="Times New Roman"/>
              </a:rPr>
              <a:t>Flexibility in adapting to changes in project requirements.</a:t>
            </a:r>
            <a:endParaRPr sz="1100">
              <a:latin typeface="Times New Roman"/>
              <a:ea typeface="Times New Roman"/>
              <a:cs typeface="Times New Roman"/>
              <a:sym typeface="Times New Roman"/>
            </a:endParaRPr>
          </a:p>
          <a:p>
            <a:pPr indent="-298450" lvl="1" marL="914400" rtl="0" algn="l">
              <a:lnSpc>
                <a:spcPct val="115000"/>
              </a:lnSpc>
              <a:spcBef>
                <a:spcPts val="0"/>
              </a:spcBef>
              <a:spcAft>
                <a:spcPts val="0"/>
              </a:spcAft>
              <a:buClr>
                <a:srgbClr val="000000"/>
              </a:buClr>
              <a:buSzPts val="1100"/>
              <a:buFont typeface="Times New Roman"/>
              <a:buChar char="○"/>
            </a:pPr>
            <a:r>
              <a:rPr lang="en" sz="1100">
                <a:latin typeface="Times New Roman"/>
                <a:ea typeface="Times New Roman"/>
                <a:cs typeface="Times New Roman"/>
                <a:sym typeface="Times New Roman"/>
              </a:rPr>
              <a:t>Continuous delivery of incremental value.</a:t>
            </a:r>
            <a:endParaRPr sz="1100">
              <a:latin typeface="Times New Roman"/>
              <a:ea typeface="Times New Roman"/>
              <a:cs typeface="Times New Roman"/>
              <a:sym typeface="Times New Roman"/>
            </a:endParaRPr>
          </a:p>
          <a:p>
            <a:pPr indent="-298450" lvl="1" marL="914400" rtl="0" algn="l">
              <a:lnSpc>
                <a:spcPct val="115000"/>
              </a:lnSpc>
              <a:spcBef>
                <a:spcPts val="0"/>
              </a:spcBef>
              <a:spcAft>
                <a:spcPts val="0"/>
              </a:spcAft>
              <a:buClr>
                <a:srgbClr val="000000"/>
              </a:buClr>
              <a:buSzPts val="1100"/>
              <a:buFont typeface="Times New Roman"/>
              <a:buChar char="○"/>
            </a:pPr>
            <a:r>
              <a:rPr lang="en" sz="1100">
                <a:latin typeface="Times New Roman"/>
                <a:ea typeface="Times New Roman"/>
                <a:cs typeface="Times New Roman"/>
                <a:sym typeface="Times New Roman"/>
              </a:rPr>
              <a:t>Improved stakeholder satisfaction due to regular feedback loops.</a:t>
            </a:r>
            <a:endParaRPr sz="1100">
              <a:latin typeface="Times New Roman"/>
              <a:ea typeface="Times New Roman"/>
              <a:cs typeface="Times New Roman"/>
              <a:sym typeface="Times New Roman"/>
            </a:endParaRPr>
          </a:p>
          <a:p>
            <a:pPr indent="-298450" lvl="0" marL="457200" rtl="0" algn="l">
              <a:lnSpc>
                <a:spcPct val="115000"/>
              </a:lnSpc>
              <a:spcBef>
                <a:spcPts val="0"/>
              </a:spcBef>
              <a:spcAft>
                <a:spcPts val="0"/>
              </a:spcAft>
              <a:buClr>
                <a:srgbClr val="000000"/>
              </a:buClr>
              <a:buSzPts val="1100"/>
              <a:buFont typeface="Times New Roman"/>
              <a:buAutoNum type="arabicPeriod"/>
            </a:pPr>
            <a:r>
              <a:rPr b="1" lang="en" sz="1100">
                <a:latin typeface="Times New Roman"/>
                <a:ea typeface="Times New Roman"/>
                <a:cs typeface="Times New Roman"/>
                <a:sym typeface="Times New Roman"/>
              </a:rPr>
              <a:t>Medium Business Impact:</a:t>
            </a:r>
            <a:endParaRPr b="1" sz="1100">
              <a:latin typeface="Times New Roman"/>
              <a:ea typeface="Times New Roman"/>
              <a:cs typeface="Times New Roman"/>
              <a:sym typeface="Times New Roman"/>
            </a:endParaRPr>
          </a:p>
          <a:p>
            <a:pPr indent="-298450" lvl="1" marL="914400" rtl="0" algn="l">
              <a:lnSpc>
                <a:spcPct val="115000"/>
              </a:lnSpc>
              <a:spcBef>
                <a:spcPts val="0"/>
              </a:spcBef>
              <a:spcAft>
                <a:spcPts val="0"/>
              </a:spcAft>
              <a:buClr>
                <a:srgbClr val="000000"/>
              </a:buClr>
              <a:buSzPts val="1100"/>
              <a:buFont typeface="Times New Roman"/>
              <a:buChar char="○"/>
            </a:pPr>
            <a:r>
              <a:rPr lang="en" sz="1100">
                <a:latin typeface="Times New Roman"/>
                <a:ea typeface="Times New Roman"/>
                <a:cs typeface="Times New Roman"/>
                <a:sym typeface="Times New Roman"/>
              </a:rPr>
              <a:t>Potential for minor delays in project timelines due to iterative nature.</a:t>
            </a:r>
            <a:endParaRPr sz="1100">
              <a:latin typeface="Times New Roman"/>
              <a:ea typeface="Times New Roman"/>
              <a:cs typeface="Times New Roman"/>
              <a:sym typeface="Times New Roman"/>
            </a:endParaRPr>
          </a:p>
          <a:p>
            <a:pPr indent="-298450" lvl="1" marL="914400" rtl="0" algn="l">
              <a:lnSpc>
                <a:spcPct val="115000"/>
              </a:lnSpc>
              <a:spcBef>
                <a:spcPts val="0"/>
              </a:spcBef>
              <a:spcAft>
                <a:spcPts val="0"/>
              </a:spcAft>
              <a:buClr>
                <a:srgbClr val="000000"/>
              </a:buClr>
              <a:buSzPts val="1100"/>
              <a:buFont typeface="Times New Roman"/>
              <a:buChar char="○"/>
            </a:pPr>
            <a:r>
              <a:rPr lang="en" sz="1100">
                <a:latin typeface="Times New Roman"/>
                <a:ea typeface="Times New Roman"/>
                <a:cs typeface="Times New Roman"/>
                <a:sym typeface="Times New Roman"/>
              </a:rPr>
              <a:t>Moderate increase in project costs due to ongoing adjustments and iterations.</a:t>
            </a:r>
            <a:endParaRPr sz="1100">
              <a:latin typeface="Times New Roman"/>
              <a:ea typeface="Times New Roman"/>
              <a:cs typeface="Times New Roman"/>
              <a:sym typeface="Times New Roman"/>
            </a:endParaRPr>
          </a:p>
          <a:p>
            <a:pPr indent="-298450" lvl="1" marL="914400" rtl="0" algn="l">
              <a:lnSpc>
                <a:spcPct val="115000"/>
              </a:lnSpc>
              <a:spcBef>
                <a:spcPts val="0"/>
              </a:spcBef>
              <a:spcAft>
                <a:spcPts val="0"/>
              </a:spcAft>
              <a:buClr>
                <a:srgbClr val="000000"/>
              </a:buClr>
              <a:buSzPts val="1100"/>
              <a:buFont typeface="Times New Roman"/>
              <a:buChar char="○"/>
            </a:pPr>
            <a:r>
              <a:rPr lang="en" sz="1100">
                <a:latin typeface="Times New Roman"/>
                <a:ea typeface="Times New Roman"/>
                <a:cs typeface="Times New Roman"/>
                <a:sym typeface="Times New Roman"/>
              </a:rPr>
              <a:t>Some resistance from stakeholders accustomed to traditional project management methodologies.</a:t>
            </a:r>
            <a:endParaRPr sz="1100">
              <a:latin typeface="Times New Roman"/>
              <a:ea typeface="Times New Roman"/>
              <a:cs typeface="Times New Roman"/>
              <a:sym typeface="Times New Roman"/>
            </a:endParaRPr>
          </a:p>
          <a:p>
            <a:pPr indent="-298450" lvl="0" marL="457200" rtl="0" algn="l">
              <a:lnSpc>
                <a:spcPct val="115000"/>
              </a:lnSpc>
              <a:spcBef>
                <a:spcPts val="0"/>
              </a:spcBef>
              <a:spcAft>
                <a:spcPts val="0"/>
              </a:spcAft>
              <a:buClr>
                <a:srgbClr val="000000"/>
              </a:buClr>
              <a:buSzPts val="1100"/>
              <a:buFont typeface="Times New Roman"/>
              <a:buAutoNum type="arabicPeriod"/>
            </a:pPr>
            <a:r>
              <a:rPr b="1" lang="en" sz="1100">
                <a:latin typeface="Times New Roman"/>
                <a:ea typeface="Times New Roman"/>
                <a:cs typeface="Times New Roman"/>
                <a:sym typeface="Times New Roman"/>
              </a:rPr>
              <a:t>High Business Impact:</a:t>
            </a:r>
            <a:endParaRPr b="1" sz="1100">
              <a:latin typeface="Times New Roman"/>
              <a:ea typeface="Times New Roman"/>
              <a:cs typeface="Times New Roman"/>
              <a:sym typeface="Times New Roman"/>
            </a:endParaRPr>
          </a:p>
          <a:p>
            <a:pPr indent="-298450" lvl="1" marL="914400" rtl="0" algn="l">
              <a:lnSpc>
                <a:spcPct val="115000"/>
              </a:lnSpc>
              <a:spcBef>
                <a:spcPts val="0"/>
              </a:spcBef>
              <a:spcAft>
                <a:spcPts val="0"/>
              </a:spcAft>
              <a:buClr>
                <a:srgbClr val="000000"/>
              </a:buClr>
              <a:buSzPts val="1100"/>
              <a:buFont typeface="Times New Roman"/>
              <a:buChar char="○"/>
            </a:pPr>
            <a:r>
              <a:rPr lang="en" sz="1100">
                <a:latin typeface="Times New Roman"/>
                <a:ea typeface="Times New Roman"/>
                <a:cs typeface="Times New Roman"/>
                <a:sym typeface="Times New Roman"/>
              </a:rPr>
              <a:t>Significant disruption in project progress if key Agile principles are not followed.</a:t>
            </a:r>
            <a:endParaRPr sz="1100">
              <a:latin typeface="Times New Roman"/>
              <a:ea typeface="Times New Roman"/>
              <a:cs typeface="Times New Roman"/>
              <a:sym typeface="Times New Roman"/>
            </a:endParaRPr>
          </a:p>
          <a:p>
            <a:pPr indent="-298450" lvl="1" marL="914400" rtl="0" algn="l">
              <a:lnSpc>
                <a:spcPct val="115000"/>
              </a:lnSpc>
              <a:spcBef>
                <a:spcPts val="0"/>
              </a:spcBef>
              <a:spcAft>
                <a:spcPts val="0"/>
              </a:spcAft>
              <a:buClr>
                <a:srgbClr val="000000"/>
              </a:buClr>
              <a:buSzPts val="1100"/>
              <a:buFont typeface="Times New Roman"/>
              <a:buChar char="○"/>
            </a:pPr>
            <a:r>
              <a:rPr lang="en" sz="1100">
                <a:latin typeface="Times New Roman"/>
                <a:ea typeface="Times New Roman"/>
                <a:cs typeface="Times New Roman"/>
                <a:sym typeface="Times New Roman"/>
              </a:rPr>
              <a:t>Loss of stakeholder confidence if frequent changes lead to uncertainty or confusion.</a:t>
            </a:r>
            <a:endParaRPr sz="1100">
              <a:latin typeface="Times New Roman"/>
              <a:ea typeface="Times New Roman"/>
              <a:cs typeface="Times New Roman"/>
              <a:sym typeface="Times New Roman"/>
            </a:endParaRPr>
          </a:p>
          <a:p>
            <a:pPr indent="-298450" lvl="1" marL="914400" rtl="0" algn="l">
              <a:lnSpc>
                <a:spcPct val="115000"/>
              </a:lnSpc>
              <a:spcBef>
                <a:spcPts val="0"/>
              </a:spcBef>
              <a:spcAft>
                <a:spcPts val="0"/>
              </a:spcAft>
              <a:buClr>
                <a:srgbClr val="000000"/>
              </a:buClr>
              <a:buSzPts val="1100"/>
              <a:buFont typeface="Times New Roman"/>
              <a:buChar char="○"/>
            </a:pPr>
            <a:r>
              <a:rPr lang="en" sz="1100">
                <a:latin typeface="Times New Roman"/>
                <a:ea typeface="Times New Roman"/>
                <a:cs typeface="Times New Roman"/>
                <a:sym typeface="Times New Roman"/>
              </a:rPr>
              <a:t>Increased risk of scope creep if requirements are not effectively managed.</a:t>
            </a:r>
            <a:endParaRPr sz="1100">
              <a:latin typeface="Times New Roman"/>
              <a:ea typeface="Times New Roman"/>
              <a:cs typeface="Times New Roman"/>
              <a:sym typeface="Times New Roman"/>
            </a:endParaRPr>
          </a:p>
          <a:p>
            <a:pPr indent="0" lvl="0" marL="0" rtl="0" algn="l">
              <a:spcBef>
                <a:spcPts val="0"/>
              </a:spcBef>
              <a:spcAft>
                <a:spcPts val="0"/>
              </a:spcAft>
              <a:buNone/>
            </a:pPr>
            <a:r>
              <a:t/>
            </a:r>
            <a:endParaRPr sz="1100">
              <a:solidFill>
                <a:schemeClr val="dk1"/>
              </a:solidFill>
              <a:latin typeface="Livvic"/>
              <a:ea typeface="Livvic"/>
              <a:cs typeface="Livvic"/>
              <a:sym typeface="Livvic"/>
            </a:endParaRPr>
          </a:p>
        </p:txBody>
      </p:sp>
      <p:sp>
        <p:nvSpPr>
          <p:cNvPr id="347" name="Google Shape;347;p38"/>
          <p:cNvSpPr txBox="1"/>
          <p:nvPr/>
        </p:nvSpPr>
        <p:spPr>
          <a:xfrm>
            <a:off x="4485200" y="585950"/>
            <a:ext cx="4579200" cy="4217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100">
                <a:latin typeface="Times New Roman"/>
                <a:ea typeface="Times New Roman"/>
                <a:cs typeface="Times New Roman"/>
                <a:sym typeface="Times New Roman"/>
              </a:rPr>
              <a:t>Waterfall/Predictive (Bluewave):</a:t>
            </a:r>
            <a:endParaRPr b="1" sz="1100">
              <a:latin typeface="Times New Roman"/>
              <a:ea typeface="Times New Roman"/>
              <a:cs typeface="Times New Roman"/>
              <a:sym typeface="Times New Roman"/>
            </a:endParaRPr>
          </a:p>
          <a:p>
            <a:pPr indent="-298450" lvl="0" marL="457200" rtl="0" algn="l">
              <a:lnSpc>
                <a:spcPct val="115000"/>
              </a:lnSpc>
              <a:spcBef>
                <a:spcPts val="0"/>
              </a:spcBef>
              <a:spcAft>
                <a:spcPts val="0"/>
              </a:spcAft>
              <a:buClr>
                <a:srgbClr val="000000"/>
              </a:buClr>
              <a:buSzPts val="1100"/>
              <a:buFont typeface="Times New Roman"/>
              <a:buAutoNum type="arabicPeriod"/>
            </a:pPr>
            <a:r>
              <a:rPr b="1" lang="en" sz="1100">
                <a:latin typeface="Times New Roman"/>
                <a:ea typeface="Times New Roman"/>
                <a:cs typeface="Times New Roman"/>
                <a:sym typeface="Times New Roman"/>
              </a:rPr>
              <a:t>Low Business Impact:</a:t>
            </a:r>
            <a:endParaRPr b="1" sz="1100">
              <a:latin typeface="Times New Roman"/>
              <a:ea typeface="Times New Roman"/>
              <a:cs typeface="Times New Roman"/>
              <a:sym typeface="Times New Roman"/>
            </a:endParaRPr>
          </a:p>
          <a:p>
            <a:pPr indent="-298450" lvl="1" marL="914400" rtl="0" algn="l">
              <a:lnSpc>
                <a:spcPct val="115000"/>
              </a:lnSpc>
              <a:spcBef>
                <a:spcPts val="0"/>
              </a:spcBef>
              <a:spcAft>
                <a:spcPts val="0"/>
              </a:spcAft>
              <a:buClr>
                <a:srgbClr val="000000"/>
              </a:buClr>
              <a:buSzPts val="1100"/>
              <a:buFont typeface="Times New Roman"/>
              <a:buChar char="○"/>
            </a:pPr>
            <a:r>
              <a:rPr lang="en" sz="1100">
                <a:latin typeface="Times New Roman"/>
                <a:ea typeface="Times New Roman"/>
                <a:cs typeface="Times New Roman"/>
                <a:sym typeface="Times New Roman"/>
              </a:rPr>
              <a:t>Clear and structured project plans from the outset.</a:t>
            </a:r>
            <a:endParaRPr sz="1100">
              <a:latin typeface="Times New Roman"/>
              <a:ea typeface="Times New Roman"/>
              <a:cs typeface="Times New Roman"/>
              <a:sym typeface="Times New Roman"/>
            </a:endParaRPr>
          </a:p>
          <a:p>
            <a:pPr indent="-298450" lvl="1" marL="914400" rtl="0" algn="l">
              <a:lnSpc>
                <a:spcPct val="115000"/>
              </a:lnSpc>
              <a:spcBef>
                <a:spcPts val="0"/>
              </a:spcBef>
              <a:spcAft>
                <a:spcPts val="0"/>
              </a:spcAft>
              <a:buClr>
                <a:srgbClr val="000000"/>
              </a:buClr>
              <a:buSzPts val="1100"/>
              <a:buFont typeface="Times New Roman"/>
              <a:buChar char="○"/>
            </a:pPr>
            <a:r>
              <a:rPr lang="en" sz="1100">
                <a:latin typeface="Times New Roman"/>
                <a:ea typeface="Times New Roman"/>
                <a:cs typeface="Times New Roman"/>
                <a:sym typeface="Times New Roman"/>
              </a:rPr>
              <a:t>Minimal need for ongoing adjustments once project execution begins.</a:t>
            </a:r>
            <a:endParaRPr sz="1100">
              <a:latin typeface="Times New Roman"/>
              <a:ea typeface="Times New Roman"/>
              <a:cs typeface="Times New Roman"/>
              <a:sym typeface="Times New Roman"/>
            </a:endParaRPr>
          </a:p>
          <a:p>
            <a:pPr indent="-298450" lvl="1" marL="914400" rtl="0" algn="l">
              <a:lnSpc>
                <a:spcPct val="115000"/>
              </a:lnSpc>
              <a:spcBef>
                <a:spcPts val="0"/>
              </a:spcBef>
              <a:spcAft>
                <a:spcPts val="0"/>
              </a:spcAft>
              <a:buClr>
                <a:srgbClr val="000000"/>
              </a:buClr>
              <a:buSzPts val="1100"/>
              <a:buFont typeface="Times New Roman"/>
              <a:buChar char="○"/>
            </a:pPr>
            <a:r>
              <a:rPr lang="en" sz="1100">
                <a:latin typeface="Times New Roman"/>
                <a:ea typeface="Times New Roman"/>
                <a:cs typeface="Times New Roman"/>
                <a:sym typeface="Times New Roman"/>
              </a:rPr>
              <a:t>Predictable project timelines and budgets if requirements are well-defined.</a:t>
            </a:r>
            <a:endParaRPr sz="1100">
              <a:latin typeface="Times New Roman"/>
              <a:ea typeface="Times New Roman"/>
              <a:cs typeface="Times New Roman"/>
              <a:sym typeface="Times New Roman"/>
            </a:endParaRPr>
          </a:p>
          <a:p>
            <a:pPr indent="-298450" lvl="0" marL="457200" rtl="0" algn="l">
              <a:lnSpc>
                <a:spcPct val="115000"/>
              </a:lnSpc>
              <a:spcBef>
                <a:spcPts val="0"/>
              </a:spcBef>
              <a:spcAft>
                <a:spcPts val="0"/>
              </a:spcAft>
              <a:buClr>
                <a:srgbClr val="000000"/>
              </a:buClr>
              <a:buSzPts val="1100"/>
              <a:buFont typeface="Times New Roman"/>
              <a:buAutoNum type="arabicPeriod"/>
            </a:pPr>
            <a:r>
              <a:rPr b="1" lang="en" sz="1100">
                <a:latin typeface="Times New Roman"/>
                <a:ea typeface="Times New Roman"/>
                <a:cs typeface="Times New Roman"/>
                <a:sym typeface="Times New Roman"/>
              </a:rPr>
              <a:t>Medium Business Impact:</a:t>
            </a:r>
            <a:endParaRPr b="1" sz="1100">
              <a:latin typeface="Times New Roman"/>
              <a:ea typeface="Times New Roman"/>
              <a:cs typeface="Times New Roman"/>
              <a:sym typeface="Times New Roman"/>
            </a:endParaRPr>
          </a:p>
          <a:p>
            <a:pPr indent="-298450" lvl="1" marL="914400" rtl="0" algn="l">
              <a:lnSpc>
                <a:spcPct val="115000"/>
              </a:lnSpc>
              <a:spcBef>
                <a:spcPts val="0"/>
              </a:spcBef>
              <a:spcAft>
                <a:spcPts val="0"/>
              </a:spcAft>
              <a:buClr>
                <a:srgbClr val="000000"/>
              </a:buClr>
              <a:buSzPts val="1100"/>
              <a:buFont typeface="Times New Roman"/>
              <a:buChar char="○"/>
            </a:pPr>
            <a:r>
              <a:rPr lang="en" sz="1100">
                <a:latin typeface="Times New Roman"/>
                <a:ea typeface="Times New Roman"/>
                <a:cs typeface="Times New Roman"/>
                <a:sym typeface="Times New Roman"/>
              </a:rPr>
              <a:t>Potential for moderate delays if requirements change during project execution.</a:t>
            </a:r>
            <a:endParaRPr sz="1100">
              <a:latin typeface="Times New Roman"/>
              <a:ea typeface="Times New Roman"/>
              <a:cs typeface="Times New Roman"/>
              <a:sym typeface="Times New Roman"/>
            </a:endParaRPr>
          </a:p>
          <a:p>
            <a:pPr indent="-298450" lvl="1" marL="914400" rtl="0" algn="l">
              <a:lnSpc>
                <a:spcPct val="115000"/>
              </a:lnSpc>
              <a:spcBef>
                <a:spcPts val="0"/>
              </a:spcBef>
              <a:spcAft>
                <a:spcPts val="0"/>
              </a:spcAft>
              <a:buClr>
                <a:srgbClr val="000000"/>
              </a:buClr>
              <a:buSzPts val="1100"/>
              <a:buFont typeface="Times New Roman"/>
              <a:buChar char="○"/>
            </a:pPr>
            <a:r>
              <a:rPr lang="en" sz="1100">
                <a:latin typeface="Times New Roman"/>
                <a:ea typeface="Times New Roman"/>
                <a:cs typeface="Times New Roman"/>
                <a:sym typeface="Times New Roman"/>
              </a:rPr>
              <a:t>Increased risk of scope changes leading to additional costs.</a:t>
            </a:r>
            <a:endParaRPr sz="1100">
              <a:latin typeface="Times New Roman"/>
              <a:ea typeface="Times New Roman"/>
              <a:cs typeface="Times New Roman"/>
              <a:sym typeface="Times New Roman"/>
            </a:endParaRPr>
          </a:p>
          <a:p>
            <a:pPr indent="-298450" lvl="1" marL="914400" rtl="0" algn="l">
              <a:lnSpc>
                <a:spcPct val="115000"/>
              </a:lnSpc>
              <a:spcBef>
                <a:spcPts val="0"/>
              </a:spcBef>
              <a:spcAft>
                <a:spcPts val="0"/>
              </a:spcAft>
              <a:buClr>
                <a:srgbClr val="000000"/>
              </a:buClr>
              <a:buSzPts val="1100"/>
              <a:buFont typeface="Times New Roman"/>
              <a:buChar char="○"/>
            </a:pPr>
            <a:r>
              <a:rPr lang="en" sz="1100">
                <a:latin typeface="Times New Roman"/>
                <a:ea typeface="Times New Roman"/>
                <a:cs typeface="Times New Roman"/>
                <a:sym typeface="Times New Roman"/>
              </a:rPr>
              <a:t>Limited flexibility to accommodate stakeholder feedback or evolving market conditions.</a:t>
            </a:r>
            <a:endParaRPr sz="1100">
              <a:latin typeface="Times New Roman"/>
              <a:ea typeface="Times New Roman"/>
              <a:cs typeface="Times New Roman"/>
              <a:sym typeface="Times New Roman"/>
            </a:endParaRPr>
          </a:p>
          <a:p>
            <a:pPr indent="-298450" lvl="0" marL="457200" rtl="0" algn="l">
              <a:lnSpc>
                <a:spcPct val="115000"/>
              </a:lnSpc>
              <a:spcBef>
                <a:spcPts val="0"/>
              </a:spcBef>
              <a:spcAft>
                <a:spcPts val="0"/>
              </a:spcAft>
              <a:buClr>
                <a:srgbClr val="000000"/>
              </a:buClr>
              <a:buSzPts val="1100"/>
              <a:buFont typeface="Times New Roman"/>
              <a:buAutoNum type="arabicPeriod"/>
            </a:pPr>
            <a:r>
              <a:rPr b="1" lang="en" sz="1100">
                <a:latin typeface="Times New Roman"/>
                <a:ea typeface="Times New Roman"/>
                <a:cs typeface="Times New Roman"/>
                <a:sym typeface="Times New Roman"/>
              </a:rPr>
              <a:t>High Business Impact:</a:t>
            </a:r>
            <a:endParaRPr b="1" sz="1100">
              <a:latin typeface="Times New Roman"/>
              <a:ea typeface="Times New Roman"/>
              <a:cs typeface="Times New Roman"/>
              <a:sym typeface="Times New Roman"/>
            </a:endParaRPr>
          </a:p>
          <a:p>
            <a:pPr indent="-298450" lvl="1" marL="914400" rtl="0" algn="l">
              <a:lnSpc>
                <a:spcPct val="115000"/>
              </a:lnSpc>
              <a:spcBef>
                <a:spcPts val="0"/>
              </a:spcBef>
              <a:spcAft>
                <a:spcPts val="0"/>
              </a:spcAft>
              <a:buClr>
                <a:srgbClr val="000000"/>
              </a:buClr>
              <a:buSzPts val="1100"/>
              <a:buFont typeface="Times New Roman"/>
              <a:buChar char="○"/>
            </a:pPr>
            <a:r>
              <a:rPr lang="en" sz="1100">
                <a:latin typeface="Times New Roman"/>
                <a:ea typeface="Times New Roman"/>
                <a:cs typeface="Times New Roman"/>
                <a:sym typeface="Times New Roman"/>
              </a:rPr>
              <a:t>Significant delays and cost overruns if initial requirements are incomplete or inaccurate.</a:t>
            </a:r>
            <a:endParaRPr sz="1100">
              <a:latin typeface="Times New Roman"/>
              <a:ea typeface="Times New Roman"/>
              <a:cs typeface="Times New Roman"/>
              <a:sym typeface="Times New Roman"/>
            </a:endParaRPr>
          </a:p>
          <a:p>
            <a:pPr indent="-298450" lvl="1" marL="914400" rtl="0" algn="l">
              <a:lnSpc>
                <a:spcPct val="115000"/>
              </a:lnSpc>
              <a:spcBef>
                <a:spcPts val="0"/>
              </a:spcBef>
              <a:spcAft>
                <a:spcPts val="0"/>
              </a:spcAft>
              <a:buClr>
                <a:srgbClr val="000000"/>
              </a:buClr>
              <a:buSzPts val="1100"/>
              <a:buFont typeface="Times New Roman"/>
              <a:buChar char="○"/>
            </a:pPr>
            <a:r>
              <a:rPr lang="en" sz="1100">
                <a:latin typeface="Times New Roman"/>
                <a:ea typeface="Times New Roman"/>
                <a:cs typeface="Times New Roman"/>
                <a:sym typeface="Times New Roman"/>
              </a:rPr>
              <a:t>Decreased stakeholder satisfaction due to lack of visibility and opportunities for feedback.</a:t>
            </a:r>
            <a:endParaRPr sz="1100">
              <a:latin typeface="Times New Roman"/>
              <a:ea typeface="Times New Roman"/>
              <a:cs typeface="Times New Roman"/>
              <a:sym typeface="Times New Roman"/>
            </a:endParaRPr>
          </a:p>
          <a:p>
            <a:pPr indent="-298450" lvl="1" marL="914400" rtl="0" algn="l">
              <a:lnSpc>
                <a:spcPct val="115000"/>
              </a:lnSpc>
              <a:spcBef>
                <a:spcPts val="0"/>
              </a:spcBef>
              <a:spcAft>
                <a:spcPts val="0"/>
              </a:spcAft>
              <a:buClr>
                <a:srgbClr val="000000"/>
              </a:buClr>
              <a:buSzPts val="1100"/>
              <a:buFont typeface="Times New Roman"/>
              <a:buChar char="○"/>
            </a:pPr>
            <a:r>
              <a:rPr lang="en" sz="1100">
                <a:latin typeface="Times New Roman"/>
                <a:ea typeface="Times New Roman"/>
                <a:cs typeface="Times New Roman"/>
                <a:sym typeface="Times New Roman"/>
              </a:rPr>
              <a:t>Higher likelihood of project failure if changes are poorly managed or not accommodated.</a:t>
            </a:r>
            <a:endParaRPr sz="1100">
              <a:latin typeface="Times New Roman"/>
              <a:ea typeface="Times New Roman"/>
              <a:cs typeface="Times New Roman"/>
              <a:sym typeface="Times New Roman"/>
            </a:endParaRPr>
          </a:p>
          <a:p>
            <a:pPr indent="0" lvl="0" marL="0" rtl="0" algn="l">
              <a:spcBef>
                <a:spcPts val="0"/>
              </a:spcBef>
              <a:spcAft>
                <a:spcPts val="0"/>
              </a:spcAft>
              <a:buNone/>
            </a:pPr>
            <a:r>
              <a:t/>
            </a:r>
            <a:endParaRPr sz="900">
              <a:solidFill>
                <a:schemeClr val="dk1"/>
              </a:solidFill>
              <a:latin typeface="Livvic"/>
              <a:ea typeface="Livvic"/>
              <a:cs typeface="Livvic"/>
              <a:sym typeface="Livvic"/>
            </a:endParaRPr>
          </a:p>
        </p:txBody>
      </p:sp>
      <p:sp>
        <p:nvSpPr>
          <p:cNvPr id="348" name="Google Shape;348;p38"/>
          <p:cNvSpPr txBox="1"/>
          <p:nvPr/>
        </p:nvSpPr>
        <p:spPr>
          <a:xfrm>
            <a:off x="6999050" y="4709450"/>
            <a:ext cx="18123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1"/>
                </a:solidFill>
                <a:latin typeface="Livvic"/>
                <a:ea typeface="Livvic"/>
                <a:cs typeface="Livvic"/>
                <a:sym typeface="Livvic"/>
              </a:rPr>
              <a:t>Ronke (rush through)</a:t>
            </a:r>
            <a:endParaRPr sz="1200">
              <a:solidFill>
                <a:schemeClr val="dk1"/>
              </a:solidFill>
              <a:latin typeface="Livvic"/>
              <a:ea typeface="Livvic"/>
              <a:cs typeface="Livvic"/>
              <a:sym typeface="Livvic"/>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39"/>
          <p:cNvSpPr txBox="1"/>
          <p:nvPr>
            <p:ph type="title"/>
          </p:nvPr>
        </p:nvSpPr>
        <p:spPr>
          <a:xfrm>
            <a:off x="481275" y="0"/>
            <a:ext cx="7331700" cy="466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700"/>
              <a:t>Risk Management</a:t>
            </a:r>
            <a:endParaRPr sz="2700"/>
          </a:p>
        </p:txBody>
      </p:sp>
      <p:pic>
        <p:nvPicPr>
          <p:cNvPr id="354" name="Google Shape;354;p39"/>
          <p:cNvPicPr preferRelativeResize="0"/>
          <p:nvPr/>
        </p:nvPicPr>
        <p:blipFill>
          <a:blip r:embed="rId3">
            <a:alphaModFix/>
          </a:blip>
          <a:stretch>
            <a:fillRect/>
          </a:stretch>
        </p:blipFill>
        <p:spPr>
          <a:xfrm>
            <a:off x="141075" y="584675"/>
            <a:ext cx="4307951" cy="3690850"/>
          </a:xfrm>
          <a:prstGeom prst="rect">
            <a:avLst/>
          </a:prstGeom>
          <a:noFill/>
          <a:ln>
            <a:noFill/>
          </a:ln>
        </p:spPr>
      </p:pic>
      <p:pic>
        <p:nvPicPr>
          <p:cNvPr id="355" name="Google Shape;355;p39"/>
          <p:cNvPicPr preferRelativeResize="0"/>
          <p:nvPr/>
        </p:nvPicPr>
        <p:blipFill rotWithShape="1">
          <a:blip r:embed="rId4">
            <a:alphaModFix/>
          </a:blip>
          <a:srcRect b="0" l="1322" r="0" t="0"/>
          <a:stretch/>
        </p:blipFill>
        <p:spPr>
          <a:xfrm>
            <a:off x="4572000" y="584675"/>
            <a:ext cx="4095200" cy="3690850"/>
          </a:xfrm>
          <a:prstGeom prst="rect">
            <a:avLst/>
          </a:prstGeom>
          <a:noFill/>
          <a:ln>
            <a:noFill/>
          </a:ln>
        </p:spPr>
      </p:pic>
      <p:sp>
        <p:nvSpPr>
          <p:cNvPr id="356" name="Google Shape;356;p39"/>
          <p:cNvSpPr txBox="1"/>
          <p:nvPr/>
        </p:nvSpPr>
        <p:spPr>
          <a:xfrm>
            <a:off x="6912250" y="4676550"/>
            <a:ext cx="17037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1"/>
                </a:solidFill>
                <a:latin typeface="Livvic"/>
                <a:ea typeface="Livvic"/>
                <a:cs typeface="Livvic"/>
                <a:sym typeface="Livvic"/>
              </a:rPr>
              <a:t>Ronke </a:t>
            </a:r>
            <a:endParaRPr sz="1200">
              <a:solidFill>
                <a:schemeClr val="dk1"/>
              </a:solidFill>
              <a:latin typeface="Livvic"/>
              <a:ea typeface="Livvic"/>
              <a:cs typeface="Livvic"/>
              <a:sym typeface="Livvic"/>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40"/>
          <p:cNvSpPr txBox="1"/>
          <p:nvPr>
            <p:ph type="title"/>
          </p:nvPr>
        </p:nvSpPr>
        <p:spPr>
          <a:xfrm>
            <a:off x="578925" y="0"/>
            <a:ext cx="7704000" cy="51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t>Comparison </a:t>
            </a:r>
            <a:endParaRPr sz="2500"/>
          </a:p>
        </p:txBody>
      </p:sp>
      <p:sp>
        <p:nvSpPr>
          <p:cNvPr id="362" name="Google Shape;362;p40"/>
          <p:cNvSpPr txBox="1"/>
          <p:nvPr/>
        </p:nvSpPr>
        <p:spPr>
          <a:xfrm>
            <a:off x="578925" y="625200"/>
            <a:ext cx="7212300" cy="4053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t/>
            </a:r>
            <a:endParaRPr b="1" sz="1700">
              <a:latin typeface="Times New Roman"/>
              <a:ea typeface="Times New Roman"/>
              <a:cs typeface="Times New Roman"/>
              <a:sym typeface="Times New Roman"/>
            </a:endParaRPr>
          </a:p>
          <a:p>
            <a:pPr indent="-342900" lvl="0" marL="457200" rtl="0" algn="l">
              <a:lnSpc>
                <a:spcPct val="115000"/>
              </a:lnSpc>
              <a:spcBef>
                <a:spcPts val="0"/>
              </a:spcBef>
              <a:spcAft>
                <a:spcPts val="0"/>
              </a:spcAft>
              <a:buClr>
                <a:srgbClr val="000000"/>
              </a:buClr>
              <a:buSzPts val="1800"/>
              <a:buFont typeface="Times New Roman"/>
              <a:buChar char="●"/>
            </a:pPr>
            <a:r>
              <a:rPr b="1" lang="en" sz="1700">
                <a:latin typeface="Times New Roman"/>
                <a:ea typeface="Times New Roman"/>
                <a:cs typeface="Times New Roman"/>
                <a:sym typeface="Times New Roman"/>
              </a:rPr>
              <a:t>Agile/Iterative methodology is more adaptable and responsive to changes, which can mitigate risks associated with evolving project requirements, whereas Waterfall/Predictive methodology provides more structure and predictability, reducing the likelihood of scope changes and associated disruptions.</a:t>
            </a:r>
            <a:endParaRPr b="1" sz="1700">
              <a:latin typeface="Times New Roman"/>
              <a:ea typeface="Times New Roman"/>
              <a:cs typeface="Times New Roman"/>
              <a:sym typeface="Times New Roman"/>
            </a:endParaRPr>
          </a:p>
          <a:p>
            <a:pPr indent="-336550" lvl="0" marL="457200" rtl="0" algn="l">
              <a:lnSpc>
                <a:spcPct val="115000"/>
              </a:lnSpc>
              <a:spcBef>
                <a:spcPts val="0"/>
              </a:spcBef>
              <a:spcAft>
                <a:spcPts val="0"/>
              </a:spcAft>
              <a:buClr>
                <a:srgbClr val="ECECEC"/>
              </a:buClr>
              <a:buSzPts val="1700"/>
              <a:buFont typeface="Times New Roman"/>
              <a:buChar char="●"/>
            </a:pPr>
            <a:r>
              <a:t/>
            </a:r>
            <a:endParaRPr b="1" sz="1700">
              <a:latin typeface="Times New Roman"/>
              <a:ea typeface="Times New Roman"/>
              <a:cs typeface="Times New Roman"/>
              <a:sym typeface="Times New Roman"/>
            </a:endParaRPr>
          </a:p>
          <a:p>
            <a:pPr indent="-342900" lvl="0" marL="457200" rtl="0" algn="l">
              <a:lnSpc>
                <a:spcPct val="115000"/>
              </a:lnSpc>
              <a:spcBef>
                <a:spcPts val="0"/>
              </a:spcBef>
              <a:spcAft>
                <a:spcPts val="0"/>
              </a:spcAft>
              <a:buClr>
                <a:srgbClr val="000000"/>
              </a:buClr>
              <a:buSzPts val="1800"/>
              <a:buFont typeface="Times New Roman"/>
              <a:buChar char="●"/>
            </a:pPr>
            <a:r>
              <a:rPr b="1" lang="en" sz="1700">
                <a:latin typeface="Times New Roman"/>
                <a:ea typeface="Times New Roman"/>
                <a:cs typeface="Times New Roman"/>
                <a:sym typeface="Times New Roman"/>
              </a:rPr>
              <a:t>Agile/Iterative may lead to higher initial costs and potential delays but can result in greater stakeholder satisfaction and value delivery over time, while Waterfall/Predictive may offer more predictability but could struggle to accommodate changes effectively.</a:t>
            </a:r>
            <a:endParaRPr b="1" sz="1700">
              <a:latin typeface="Times New Roman"/>
              <a:ea typeface="Times New Roman"/>
              <a:cs typeface="Times New Roman"/>
              <a:sym typeface="Times New Roman"/>
            </a:endParaRPr>
          </a:p>
          <a:p>
            <a:pPr indent="0" lvl="0" marL="0" rtl="0" algn="l">
              <a:spcBef>
                <a:spcPts val="0"/>
              </a:spcBef>
              <a:spcAft>
                <a:spcPts val="0"/>
              </a:spcAft>
              <a:buNone/>
            </a:pPr>
            <a:r>
              <a:t/>
            </a:r>
            <a:endParaRPr sz="1700">
              <a:solidFill>
                <a:schemeClr val="dk1"/>
              </a:solidFill>
              <a:latin typeface="Livvic"/>
              <a:ea typeface="Livvic"/>
              <a:cs typeface="Livvic"/>
              <a:sym typeface="Livvic"/>
            </a:endParaRPr>
          </a:p>
          <a:p>
            <a:pPr indent="0" lvl="0" marL="0" rtl="0" algn="l">
              <a:spcBef>
                <a:spcPts val="0"/>
              </a:spcBef>
              <a:spcAft>
                <a:spcPts val="0"/>
              </a:spcAft>
              <a:buNone/>
            </a:pPr>
            <a:r>
              <a:t/>
            </a:r>
            <a:endParaRPr sz="1700">
              <a:solidFill>
                <a:schemeClr val="dk1"/>
              </a:solidFill>
              <a:latin typeface="Livvic"/>
              <a:ea typeface="Livvic"/>
              <a:cs typeface="Livvic"/>
              <a:sym typeface="Livvic"/>
            </a:endParaRPr>
          </a:p>
        </p:txBody>
      </p:sp>
      <p:sp>
        <p:nvSpPr>
          <p:cNvPr id="363" name="Google Shape;363;p40"/>
          <p:cNvSpPr txBox="1"/>
          <p:nvPr/>
        </p:nvSpPr>
        <p:spPr>
          <a:xfrm>
            <a:off x="7368025" y="4678800"/>
            <a:ext cx="22029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1"/>
                </a:solidFill>
                <a:latin typeface="Livvic"/>
                <a:ea typeface="Livvic"/>
                <a:cs typeface="Livvic"/>
                <a:sym typeface="Livvic"/>
              </a:rPr>
              <a:t>Ronke</a:t>
            </a:r>
            <a:endParaRPr sz="1200">
              <a:solidFill>
                <a:schemeClr val="dk1"/>
              </a:solidFill>
              <a:latin typeface="Livvic"/>
              <a:ea typeface="Livvic"/>
              <a:cs typeface="Livvic"/>
              <a:sym typeface="Livvic"/>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41"/>
          <p:cNvSpPr txBox="1"/>
          <p:nvPr>
            <p:ph type="ctrTitle"/>
          </p:nvPr>
        </p:nvSpPr>
        <p:spPr>
          <a:xfrm>
            <a:off x="1634850" y="687024"/>
            <a:ext cx="5874300" cy="2556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Questions?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4"/>
          <p:cNvSpPr/>
          <p:nvPr/>
        </p:nvSpPr>
        <p:spPr>
          <a:xfrm>
            <a:off x="1008977" y="801600"/>
            <a:ext cx="2596200" cy="3540300"/>
          </a:xfrm>
          <a:prstGeom prst="round2SameRect">
            <a:avLst>
              <a:gd fmla="val 50000" name="adj1"/>
              <a:gd fmla="val 0" name="adj2"/>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24"/>
          <p:cNvSpPr txBox="1"/>
          <p:nvPr>
            <p:ph type="title"/>
          </p:nvPr>
        </p:nvSpPr>
        <p:spPr>
          <a:xfrm>
            <a:off x="4201400" y="2009550"/>
            <a:ext cx="3933600" cy="21861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0" lang="en" sz="1800">
                <a:latin typeface="Livvic"/>
                <a:ea typeface="Livvic"/>
                <a:cs typeface="Livvic"/>
                <a:sym typeface="Livvic"/>
              </a:rPr>
              <a:t>GreenStar's acquisition of Bluewave was largely attributed to a contract named "Jewel". However, tensions arose as GreenStar sought to impose its agile engineering methodologies onto Bluewave.</a:t>
            </a:r>
            <a:endParaRPr b="0" sz="1800">
              <a:latin typeface="Livvic"/>
              <a:ea typeface="Livvic"/>
              <a:cs typeface="Livvic"/>
              <a:sym typeface="Livvic"/>
            </a:endParaRPr>
          </a:p>
        </p:txBody>
      </p:sp>
      <p:sp>
        <p:nvSpPr>
          <p:cNvPr id="198" name="Google Shape;198;p24"/>
          <p:cNvSpPr txBox="1"/>
          <p:nvPr>
            <p:ph idx="2" type="title"/>
          </p:nvPr>
        </p:nvSpPr>
        <p:spPr>
          <a:xfrm>
            <a:off x="4201400" y="1072275"/>
            <a:ext cx="3933600" cy="714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000"/>
              <a:t>What is “Jewel” ?</a:t>
            </a:r>
            <a:endParaRPr sz="3000"/>
          </a:p>
        </p:txBody>
      </p:sp>
      <p:pic>
        <p:nvPicPr>
          <p:cNvPr id="199" name="Google Shape;199;p24"/>
          <p:cNvPicPr preferRelativeResize="0"/>
          <p:nvPr>
            <p:ph idx="3" type="pic"/>
          </p:nvPr>
        </p:nvPicPr>
        <p:blipFill rotWithShape="1">
          <a:blip r:embed="rId3">
            <a:alphaModFix/>
          </a:blip>
          <a:srcRect b="0" l="25517" r="25512" t="0"/>
          <a:stretch/>
        </p:blipFill>
        <p:spPr>
          <a:xfrm>
            <a:off x="1116290" y="947839"/>
            <a:ext cx="2381700" cy="3247800"/>
          </a:xfrm>
          <a:prstGeom prst="round2SameRect">
            <a:avLst>
              <a:gd fmla="val 16667" name="adj1"/>
              <a:gd fmla="val 0" name="adj2"/>
            </a:avLst>
          </a:prstGeom>
        </p:spPr>
      </p:pic>
      <p:sp>
        <p:nvSpPr>
          <p:cNvPr id="200" name="Google Shape;200;p24"/>
          <p:cNvSpPr txBox="1"/>
          <p:nvPr/>
        </p:nvSpPr>
        <p:spPr>
          <a:xfrm>
            <a:off x="6792875" y="4774200"/>
            <a:ext cx="17796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1"/>
                </a:solidFill>
                <a:latin typeface="Livvic"/>
                <a:ea typeface="Livvic"/>
                <a:cs typeface="Livvic"/>
                <a:sym typeface="Livvic"/>
              </a:rPr>
              <a:t>Ronke </a:t>
            </a:r>
            <a:endParaRPr sz="1200">
              <a:solidFill>
                <a:schemeClr val="dk1"/>
              </a:solidFill>
              <a:latin typeface="Livvic"/>
              <a:ea typeface="Livvic"/>
              <a:cs typeface="Livvic"/>
              <a:sym typeface="Livvic"/>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5"/>
          <p:cNvSpPr txBox="1"/>
          <p:nvPr>
            <p:ph type="title"/>
          </p:nvPr>
        </p:nvSpPr>
        <p:spPr>
          <a:xfrm>
            <a:off x="1302700" y="288675"/>
            <a:ext cx="5490000" cy="1322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Problem Statement</a:t>
            </a:r>
            <a:endParaRPr/>
          </a:p>
        </p:txBody>
      </p:sp>
      <p:sp>
        <p:nvSpPr>
          <p:cNvPr id="206" name="Google Shape;206;p25"/>
          <p:cNvSpPr txBox="1"/>
          <p:nvPr>
            <p:ph idx="1" type="subTitle"/>
          </p:nvPr>
        </p:nvSpPr>
        <p:spPr>
          <a:xfrm>
            <a:off x="1302700" y="1675600"/>
            <a:ext cx="6676200" cy="1866900"/>
          </a:xfrm>
          <a:prstGeom prst="rect">
            <a:avLst/>
          </a:prstGeom>
          <a:solidFill>
            <a:schemeClr val="lt2"/>
          </a:solidFill>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100"/>
              <a:t>How does GreenStar, Inc. preserve the projected value of the Bluewave, Ltd acquisition investment, and especially the multi-billion-dollar, multi-year future value of the “Jewel” program?</a:t>
            </a:r>
            <a:endParaRPr sz="2100"/>
          </a:p>
        </p:txBody>
      </p:sp>
      <p:sp>
        <p:nvSpPr>
          <p:cNvPr id="207" name="Google Shape;207;p25"/>
          <p:cNvSpPr txBox="1"/>
          <p:nvPr/>
        </p:nvSpPr>
        <p:spPr>
          <a:xfrm>
            <a:off x="7259500" y="4774200"/>
            <a:ext cx="12696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1"/>
                </a:solidFill>
                <a:latin typeface="Livvic"/>
                <a:ea typeface="Livvic"/>
                <a:cs typeface="Livvic"/>
                <a:sym typeface="Livvic"/>
              </a:rPr>
              <a:t>Carmen</a:t>
            </a:r>
            <a:endParaRPr sz="1200">
              <a:solidFill>
                <a:schemeClr val="dk1"/>
              </a:solidFill>
              <a:latin typeface="Livvic"/>
              <a:ea typeface="Livvic"/>
              <a:cs typeface="Livvic"/>
              <a:sym typeface="Livvic"/>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cxnSp>
        <p:nvCxnSpPr>
          <p:cNvPr id="212" name="Google Shape;212;p26"/>
          <p:cNvCxnSpPr>
            <a:stCxn id="213" idx="1"/>
            <a:endCxn id="214" idx="1"/>
          </p:cNvCxnSpPr>
          <p:nvPr/>
        </p:nvCxnSpPr>
        <p:spPr>
          <a:xfrm>
            <a:off x="941403" y="970650"/>
            <a:ext cx="600" cy="1255500"/>
          </a:xfrm>
          <a:prstGeom prst="bentConnector3">
            <a:avLst>
              <a:gd fmla="val -39688062" name="adj1"/>
            </a:avLst>
          </a:prstGeom>
          <a:noFill/>
          <a:ln cap="flat" cmpd="sng" w="9525">
            <a:solidFill>
              <a:schemeClr val="dk1"/>
            </a:solidFill>
            <a:prstDash val="solid"/>
            <a:round/>
            <a:headEnd len="med" w="med" type="none"/>
            <a:tailEnd len="med" w="med" type="none"/>
          </a:ln>
        </p:spPr>
      </p:cxnSp>
      <p:sp>
        <p:nvSpPr>
          <p:cNvPr id="215" name="Google Shape;215;p26"/>
          <p:cNvSpPr/>
          <p:nvPr/>
        </p:nvSpPr>
        <p:spPr>
          <a:xfrm>
            <a:off x="1627188" y="3305838"/>
            <a:ext cx="2406300" cy="4410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dk1"/>
                </a:solidFill>
                <a:latin typeface="Poppins SemiBold"/>
                <a:ea typeface="Poppins SemiBold"/>
                <a:cs typeface="Poppins SemiBold"/>
                <a:sym typeface="Poppins SemiBold"/>
              </a:rPr>
              <a:t>Verification</a:t>
            </a:r>
            <a:endParaRPr sz="1800">
              <a:solidFill>
                <a:schemeClr val="dk1"/>
              </a:solidFill>
              <a:latin typeface="Poppins SemiBold"/>
              <a:ea typeface="Poppins SemiBold"/>
              <a:cs typeface="Poppins SemiBold"/>
              <a:sym typeface="Poppins SemiBold"/>
            </a:endParaRPr>
          </a:p>
        </p:txBody>
      </p:sp>
      <p:cxnSp>
        <p:nvCxnSpPr>
          <p:cNvPr id="216" name="Google Shape;216;p26"/>
          <p:cNvCxnSpPr>
            <a:endCxn id="217" idx="1"/>
          </p:cNvCxnSpPr>
          <p:nvPr/>
        </p:nvCxnSpPr>
        <p:spPr>
          <a:xfrm>
            <a:off x="702150" y="2234125"/>
            <a:ext cx="696300" cy="623700"/>
          </a:xfrm>
          <a:prstGeom prst="bentConnector3">
            <a:avLst>
              <a:gd fmla="val 0" name="adj1"/>
            </a:avLst>
          </a:prstGeom>
          <a:noFill/>
          <a:ln cap="flat" cmpd="sng" w="9525">
            <a:solidFill>
              <a:schemeClr val="dk1"/>
            </a:solidFill>
            <a:prstDash val="solid"/>
            <a:round/>
            <a:headEnd len="med" w="med" type="none"/>
            <a:tailEnd len="med" w="med" type="none"/>
          </a:ln>
        </p:spPr>
      </p:cxnSp>
      <p:cxnSp>
        <p:nvCxnSpPr>
          <p:cNvPr id="218" name="Google Shape;218;p26"/>
          <p:cNvCxnSpPr>
            <a:stCxn id="219" idx="1"/>
            <a:endCxn id="215" idx="1"/>
          </p:cNvCxnSpPr>
          <p:nvPr/>
        </p:nvCxnSpPr>
        <p:spPr>
          <a:xfrm>
            <a:off x="941400" y="2872550"/>
            <a:ext cx="685800" cy="653700"/>
          </a:xfrm>
          <a:prstGeom prst="bentConnector3">
            <a:avLst>
              <a:gd fmla="val -34722" name="adj1"/>
            </a:avLst>
          </a:prstGeom>
          <a:noFill/>
          <a:ln cap="flat" cmpd="sng" w="9525">
            <a:solidFill>
              <a:schemeClr val="dk1"/>
            </a:solidFill>
            <a:prstDash val="solid"/>
            <a:round/>
            <a:headEnd len="med" w="med" type="none"/>
            <a:tailEnd len="med" w="med" type="none"/>
          </a:ln>
        </p:spPr>
      </p:cxnSp>
      <p:cxnSp>
        <p:nvCxnSpPr>
          <p:cNvPr id="220" name="Google Shape;220;p26"/>
          <p:cNvCxnSpPr>
            <a:stCxn id="215" idx="1"/>
            <a:endCxn id="221" idx="1"/>
          </p:cNvCxnSpPr>
          <p:nvPr/>
        </p:nvCxnSpPr>
        <p:spPr>
          <a:xfrm>
            <a:off x="1627188" y="3526338"/>
            <a:ext cx="228600" cy="668700"/>
          </a:xfrm>
          <a:prstGeom prst="bentConnector4">
            <a:avLst>
              <a:gd fmla="val -405288" name="adj1"/>
              <a:gd fmla="val 86625" name="adj2"/>
            </a:avLst>
          </a:prstGeom>
          <a:noFill/>
          <a:ln cap="flat" cmpd="sng" w="9525">
            <a:solidFill>
              <a:schemeClr val="dk1"/>
            </a:solidFill>
            <a:prstDash val="solid"/>
            <a:round/>
            <a:headEnd len="med" w="med" type="none"/>
            <a:tailEnd len="med" w="med" type="none"/>
          </a:ln>
        </p:spPr>
      </p:cxnSp>
      <p:sp>
        <p:nvSpPr>
          <p:cNvPr id="222" name="Google Shape;222;p26"/>
          <p:cNvSpPr txBox="1"/>
          <p:nvPr/>
        </p:nvSpPr>
        <p:spPr>
          <a:xfrm>
            <a:off x="941403" y="1359350"/>
            <a:ext cx="3798000" cy="4410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solidFill>
                  <a:schemeClr val="dk1"/>
                </a:solidFill>
                <a:latin typeface="Livvic"/>
                <a:ea typeface="Livvic"/>
                <a:cs typeface="Livvic"/>
                <a:sym typeface="Livvic"/>
              </a:rPr>
              <a:t>Communication and Collaboration</a:t>
            </a:r>
            <a:endParaRPr sz="1600">
              <a:solidFill>
                <a:schemeClr val="dk1"/>
              </a:solidFill>
              <a:latin typeface="Livvic"/>
              <a:ea typeface="Livvic"/>
              <a:cs typeface="Livvic"/>
              <a:sym typeface="Livvic"/>
            </a:endParaRPr>
          </a:p>
        </p:txBody>
      </p:sp>
      <p:sp>
        <p:nvSpPr>
          <p:cNvPr id="214" name="Google Shape;214;p26"/>
          <p:cNvSpPr txBox="1"/>
          <p:nvPr/>
        </p:nvSpPr>
        <p:spPr>
          <a:xfrm>
            <a:off x="941400" y="2005700"/>
            <a:ext cx="3798000" cy="4410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solidFill>
                  <a:schemeClr val="dk1"/>
                </a:solidFill>
                <a:latin typeface="Livvic"/>
                <a:ea typeface="Livvic"/>
                <a:cs typeface="Livvic"/>
                <a:sym typeface="Livvic"/>
              </a:rPr>
              <a:t>G</a:t>
            </a:r>
            <a:r>
              <a:rPr lang="en" sz="1600">
                <a:solidFill>
                  <a:schemeClr val="dk1"/>
                </a:solidFill>
                <a:latin typeface="Livvic"/>
                <a:ea typeface="Livvic"/>
                <a:cs typeface="Livvic"/>
                <a:sym typeface="Livvic"/>
              </a:rPr>
              <a:t>radual Transition</a:t>
            </a:r>
            <a:endParaRPr sz="1600">
              <a:solidFill>
                <a:schemeClr val="dk1"/>
              </a:solidFill>
              <a:latin typeface="Livvic"/>
              <a:ea typeface="Livvic"/>
              <a:cs typeface="Livvic"/>
              <a:sym typeface="Livvic"/>
            </a:endParaRPr>
          </a:p>
        </p:txBody>
      </p:sp>
      <p:sp>
        <p:nvSpPr>
          <p:cNvPr id="219" name="Google Shape;219;p26"/>
          <p:cNvSpPr txBox="1"/>
          <p:nvPr/>
        </p:nvSpPr>
        <p:spPr>
          <a:xfrm>
            <a:off x="941400" y="2652050"/>
            <a:ext cx="3798000" cy="4410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solidFill>
                  <a:schemeClr val="dk1"/>
                </a:solidFill>
                <a:latin typeface="Livvic"/>
                <a:ea typeface="Livvic"/>
                <a:cs typeface="Livvic"/>
                <a:sym typeface="Livvic"/>
              </a:rPr>
              <a:t>Customization and Flexibility</a:t>
            </a:r>
            <a:endParaRPr sz="1600">
              <a:solidFill>
                <a:schemeClr val="dk1"/>
              </a:solidFill>
              <a:latin typeface="Livvic"/>
              <a:ea typeface="Livvic"/>
              <a:cs typeface="Livvic"/>
              <a:sym typeface="Livvic"/>
            </a:endParaRPr>
          </a:p>
        </p:txBody>
      </p:sp>
      <p:sp>
        <p:nvSpPr>
          <p:cNvPr id="223" name="Google Shape;223;p26"/>
          <p:cNvSpPr txBox="1"/>
          <p:nvPr/>
        </p:nvSpPr>
        <p:spPr>
          <a:xfrm>
            <a:off x="941400" y="3309675"/>
            <a:ext cx="3798000" cy="4482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solidFill>
                  <a:schemeClr val="dk1"/>
                </a:solidFill>
                <a:latin typeface="Livvic"/>
                <a:ea typeface="Livvic"/>
                <a:cs typeface="Livvic"/>
                <a:sym typeface="Livvic"/>
              </a:rPr>
              <a:t>Incentives and Benefits</a:t>
            </a:r>
            <a:endParaRPr sz="1600">
              <a:solidFill>
                <a:schemeClr val="dk1"/>
              </a:solidFill>
              <a:latin typeface="Livvic"/>
              <a:ea typeface="Livvic"/>
              <a:cs typeface="Livvic"/>
              <a:sym typeface="Livvic"/>
            </a:endParaRPr>
          </a:p>
        </p:txBody>
      </p:sp>
      <p:sp>
        <p:nvSpPr>
          <p:cNvPr id="224" name="Google Shape;224;p26"/>
          <p:cNvSpPr txBox="1"/>
          <p:nvPr/>
        </p:nvSpPr>
        <p:spPr>
          <a:xfrm>
            <a:off x="931351" y="3900800"/>
            <a:ext cx="3798000" cy="4410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solidFill>
                  <a:schemeClr val="dk1"/>
                </a:solidFill>
                <a:latin typeface="Livvic"/>
                <a:ea typeface="Livvic"/>
                <a:cs typeface="Livvic"/>
                <a:sym typeface="Livvic"/>
              </a:rPr>
              <a:t>Mediation and Conflict Resolution</a:t>
            </a:r>
            <a:endParaRPr sz="1600">
              <a:solidFill>
                <a:schemeClr val="dk1"/>
              </a:solidFill>
              <a:latin typeface="Livvic"/>
              <a:ea typeface="Livvic"/>
              <a:cs typeface="Livvic"/>
              <a:sym typeface="Livvic"/>
            </a:endParaRPr>
          </a:p>
        </p:txBody>
      </p:sp>
      <p:cxnSp>
        <p:nvCxnSpPr>
          <p:cNvPr id="225" name="Google Shape;225;p26"/>
          <p:cNvCxnSpPr>
            <a:endCxn id="222" idx="1"/>
          </p:cNvCxnSpPr>
          <p:nvPr/>
        </p:nvCxnSpPr>
        <p:spPr>
          <a:xfrm>
            <a:off x="701703" y="1579850"/>
            <a:ext cx="239700" cy="0"/>
          </a:xfrm>
          <a:prstGeom prst="straightConnector1">
            <a:avLst/>
          </a:prstGeom>
          <a:noFill/>
          <a:ln cap="flat" cmpd="sng" w="9525">
            <a:solidFill>
              <a:schemeClr val="dk1"/>
            </a:solidFill>
            <a:prstDash val="solid"/>
            <a:round/>
            <a:headEnd len="med" w="med" type="none"/>
            <a:tailEnd len="med" w="med" type="none"/>
          </a:ln>
        </p:spPr>
      </p:cxnSp>
      <p:cxnSp>
        <p:nvCxnSpPr>
          <p:cNvPr id="226" name="Google Shape;226;p26"/>
          <p:cNvCxnSpPr>
            <a:endCxn id="214" idx="1"/>
          </p:cNvCxnSpPr>
          <p:nvPr/>
        </p:nvCxnSpPr>
        <p:spPr>
          <a:xfrm>
            <a:off x="701700" y="2226200"/>
            <a:ext cx="239700" cy="0"/>
          </a:xfrm>
          <a:prstGeom prst="straightConnector1">
            <a:avLst/>
          </a:prstGeom>
          <a:noFill/>
          <a:ln cap="flat" cmpd="sng" w="9525">
            <a:solidFill>
              <a:schemeClr val="dk1"/>
            </a:solidFill>
            <a:prstDash val="solid"/>
            <a:round/>
            <a:headEnd len="med" w="med" type="none"/>
            <a:tailEnd len="med" w="med" type="none"/>
          </a:ln>
        </p:spPr>
      </p:cxnSp>
      <p:sp>
        <p:nvSpPr>
          <p:cNvPr id="213" name="Google Shape;213;p26"/>
          <p:cNvSpPr txBox="1"/>
          <p:nvPr/>
        </p:nvSpPr>
        <p:spPr>
          <a:xfrm>
            <a:off x="941403" y="750150"/>
            <a:ext cx="3798000" cy="4410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solidFill>
                  <a:schemeClr val="dk1"/>
                </a:solidFill>
                <a:latin typeface="Livvic"/>
                <a:ea typeface="Livvic"/>
                <a:cs typeface="Livvic"/>
                <a:sym typeface="Livvic"/>
              </a:rPr>
              <a:t>Access the Situation</a:t>
            </a:r>
            <a:endParaRPr sz="1600">
              <a:solidFill>
                <a:schemeClr val="dk1"/>
              </a:solidFill>
              <a:latin typeface="Livvic"/>
              <a:ea typeface="Livvic"/>
              <a:cs typeface="Livvic"/>
              <a:sym typeface="Livvic"/>
            </a:endParaRPr>
          </a:p>
        </p:txBody>
      </p:sp>
      <p:sp>
        <p:nvSpPr>
          <p:cNvPr id="227" name="Google Shape;227;p26"/>
          <p:cNvSpPr txBox="1"/>
          <p:nvPr>
            <p:ph type="title"/>
          </p:nvPr>
        </p:nvSpPr>
        <p:spPr>
          <a:xfrm>
            <a:off x="4947650" y="1800350"/>
            <a:ext cx="3798000" cy="190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Strategic Action Plan for GreenStar, Inc.</a:t>
            </a:r>
            <a:endParaRPr/>
          </a:p>
        </p:txBody>
      </p:sp>
      <p:sp>
        <p:nvSpPr>
          <p:cNvPr id="228" name="Google Shape;228;p26"/>
          <p:cNvSpPr txBox="1"/>
          <p:nvPr/>
        </p:nvSpPr>
        <p:spPr>
          <a:xfrm>
            <a:off x="6174375" y="5067550"/>
            <a:ext cx="29949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200">
              <a:solidFill>
                <a:schemeClr val="dk1"/>
              </a:solidFill>
              <a:latin typeface="Livvic"/>
              <a:ea typeface="Livvic"/>
              <a:cs typeface="Livvic"/>
              <a:sym typeface="Livvic"/>
            </a:endParaRPr>
          </a:p>
        </p:txBody>
      </p:sp>
      <p:sp>
        <p:nvSpPr>
          <p:cNvPr id="229" name="Google Shape;229;p26"/>
          <p:cNvSpPr txBox="1"/>
          <p:nvPr/>
        </p:nvSpPr>
        <p:spPr>
          <a:xfrm>
            <a:off x="8019100" y="4698250"/>
            <a:ext cx="29841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1"/>
                </a:solidFill>
                <a:latin typeface="Livvic"/>
                <a:ea typeface="Livvic"/>
                <a:cs typeface="Livvic"/>
                <a:sym typeface="Livvic"/>
              </a:rPr>
              <a:t>Ronke</a:t>
            </a:r>
            <a:endParaRPr sz="1200">
              <a:solidFill>
                <a:schemeClr val="dk1"/>
              </a:solidFill>
              <a:latin typeface="Livvic"/>
              <a:ea typeface="Livvic"/>
              <a:cs typeface="Livvic"/>
              <a:sym typeface="Livvic"/>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27"/>
          <p:cNvSpPr txBox="1"/>
          <p:nvPr>
            <p:ph type="title"/>
          </p:nvPr>
        </p:nvSpPr>
        <p:spPr>
          <a:xfrm>
            <a:off x="720000" y="539400"/>
            <a:ext cx="7704000" cy="51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t>Does GreenStar, Inc. being a publicly traded company have any effect on this situation?</a:t>
            </a:r>
            <a:endParaRPr sz="1700"/>
          </a:p>
          <a:p>
            <a:pPr indent="0" lvl="0" marL="0" rtl="0" algn="l">
              <a:spcBef>
                <a:spcPts val="0"/>
              </a:spcBef>
              <a:spcAft>
                <a:spcPts val="0"/>
              </a:spcAft>
              <a:buNone/>
            </a:pPr>
            <a:r>
              <a:t/>
            </a:r>
            <a:endParaRPr sz="1200"/>
          </a:p>
          <a:p>
            <a:pPr indent="0" lvl="0" marL="0" rtl="0" algn="l">
              <a:spcBef>
                <a:spcPts val="0"/>
              </a:spcBef>
              <a:spcAft>
                <a:spcPts val="0"/>
              </a:spcAft>
              <a:buNone/>
            </a:pPr>
            <a:r>
              <a:rPr lang="en" sz="1200"/>
              <a:t>GreenStar being a publicly traded company can have implications for how it handles the situation with Bluewave, particularly in terms of shareholder expectations, regulatory compliance, and financial performance. </a:t>
            </a:r>
            <a:endParaRPr sz="1200"/>
          </a:p>
          <a:p>
            <a:pPr indent="0" lvl="0" marL="0" rtl="0" algn="l">
              <a:spcBef>
                <a:spcPts val="0"/>
              </a:spcBef>
              <a:spcAft>
                <a:spcPts val="0"/>
              </a:spcAft>
              <a:buNone/>
            </a:pPr>
            <a:r>
              <a:t/>
            </a:r>
            <a:endParaRPr sz="1200"/>
          </a:p>
          <a:p>
            <a:pPr indent="-304800" lvl="0" marL="457200" rtl="0" algn="l">
              <a:lnSpc>
                <a:spcPct val="150000"/>
              </a:lnSpc>
              <a:spcBef>
                <a:spcPts val="0"/>
              </a:spcBef>
              <a:spcAft>
                <a:spcPts val="0"/>
              </a:spcAft>
              <a:buSzPts val="1200"/>
              <a:buChar char="●"/>
            </a:pPr>
            <a:r>
              <a:rPr lang="en" sz="1200"/>
              <a:t>Publicly traded companies are accountable to their shareholders, who expect them to make decisions that maximize shareholder value. </a:t>
            </a:r>
            <a:endParaRPr sz="1200"/>
          </a:p>
          <a:p>
            <a:pPr indent="-304800" lvl="0" marL="457200" rtl="0" algn="l">
              <a:lnSpc>
                <a:spcPct val="150000"/>
              </a:lnSpc>
              <a:spcBef>
                <a:spcPts val="0"/>
              </a:spcBef>
              <a:spcAft>
                <a:spcPts val="0"/>
              </a:spcAft>
              <a:buSzPts val="1200"/>
              <a:buChar char="●"/>
            </a:pPr>
            <a:r>
              <a:rPr lang="en" sz="1200"/>
              <a:t>Shareholders and financial analysts will closely scrutinize the company's performance and any developments related to the acquisition and integration process.</a:t>
            </a:r>
            <a:endParaRPr sz="1200"/>
          </a:p>
          <a:p>
            <a:pPr indent="-304800" lvl="0" marL="457200" rtl="0" algn="l">
              <a:lnSpc>
                <a:spcPct val="150000"/>
              </a:lnSpc>
              <a:spcBef>
                <a:spcPts val="0"/>
              </a:spcBef>
              <a:spcAft>
                <a:spcPts val="0"/>
              </a:spcAft>
              <a:buSzPts val="1200"/>
              <a:buChar char="●"/>
            </a:pPr>
            <a:r>
              <a:rPr lang="en" sz="1200"/>
              <a:t>Publicly traded companies are subject to various regulatory requirements, including securities laws, corporate governance standards, and disclosure obligations.</a:t>
            </a:r>
            <a:endParaRPr sz="1200"/>
          </a:p>
          <a:p>
            <a:pPr indent="0" lvl="0" marL="457200" rtl="0" algn="l">
              <a:spcBef>
                <a:spcPts val="0"/>
              </a:spcBef>
              <a:spcAft>
                <a:spcPts val="0"/>
              </a:spcAft>
              <a:buNone/>
            </a:pPr>
            <a:r>
              <a:t/>
            </a:r>
            <a:endParaRPr sz="1200"/>
          </a:p>
          <a:p>
            <a:pPr indent="0" lvl="0" marL="0" rtl="0" algn="l">
              <a:spcBef>
                <a:spcPts val="0"/>
              </a:spcBef>
              <a:spcAft>
                <a:spcPts val="0"/>
              </a:spcAft>
              <a:buNone/>
            </a:pPr>
            <a:r>
              <a:t/>
            </a:r>
            <a:endParaRPr sz="1200"/>
          </a:p>
        </p:txBody>
      </p:sp>
      <p:sp>
        <p:nvSpPr>
          <p:cNvPr id="235" name="Google Shape;235;p27"/>
          <p:cNvSpPr txBox="1"/>
          <p:nvPr/>
        </p:nvSpPr>
        <p:spPr>
          <a:xfrm>
            <a:off x="720000" y="0"/>
            <a:ext cx="62502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chemeClr val="dk1"/>
                </a:solidFill>
                <a:latin typeface="Poppins"/>
                <a:ea typeface="Poppins"/>
                <a:cs typeface="Poppins"/>
                <a:sym typeface="Poppins"/>
              </a:rPr>
              <a:t>Questions to consider </a:t>
            </a:r>
            <a:endParaRPr sz="2300">
              <a:solidFill>
                <a:schemeClr val="dk1"/>
              </a:solidFill>
              <a:latin typeface="Livvic"/>
              <a:ea typeface="Livvic"/>
              <a:cs typeface="Livvic"/>
              <a:sym typeface="Livvic"/>
            </a:endParaRPr>
          </a:p>
        </p:txBody>
      </p:sp>
      <p:sp>
        <p:nvSpPr>
          <p:cNvPr id="236" name="Google Shape;236;p27"/>
          <p:cNvSpPr txBox="1"/>
          <p:nvPr/>
        </p:nvSpPr>
        <p:spPr>
          <a:xfrm>
            <a:off x="7161825" y="4774200"/>
            <a:ext cx="17904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1"/>
                </a:solidFill>
                <a:latin typeface="Livvic"/>
                <a:ea typeface="Livvic"/>
                <a:cs typeface="Livvic"/>
                <a:sym typeface="Livvic"/>
              </a:rPr>
              <a:t>Ronke </a:t>
            </a:r>
            <a:endParaRPr sz="1200">
              <a:solidFill>
                <a:schemeClr val="dk1"/>
              </a:solidFill>
              <a:latin typeface="Livvic"/>
              <a:ea typeface="Livvic"/>
              <a:cs typeface="Livvic"/>
              <a:sym typeface="Livvic"/>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28"/>
          <p:cNvSpPr txBox="1"/>
          <p:nvPr>
            <p:ph type="title"/>
          </p:nvPr>
        </p:nvSpPr>
        <p:spPr>
          <a:xfrm>
            <a:off x="720000" y="539400"/>
            <a:ext cx="7704000" cy="51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t>Does the annual revenue size of Bluewave Ltd impact how GreenStar handles this situation?</a:t>
            </a:r>
            <a:endParaRPr sz="1700"/>
          </a:p>
          <a:p>
            <a:pPr indent="0" lvl="0" marL="0" rtl="0" algn="l">
              <a:spcBef>
                <a:spcPts val="0"/>
              </a:spcBef>
              <a:spcAft>
                <a:spcPts val="0"/>
              </a:spcAft>
              <a:buNone/>
            </a:pPr>
            <a:r>
              <a:t/>
            </a:r>
            <a:endParaRPr sz="1200"/>
          </a:p>
          <a:p>
            <a:pPr indent="0" lvl="0" marL="0" rtl="0" algn="l">
              <a:spcBef>
                <a:spcPts val="0"/>
              </a:spcBef>
              <a:spcAft>
                <a:spcPts val="0"/>
              </a:spcAft>
              <a:buNone/>
            </a:pPr>
            <a:r>
              <a:rPr lang="en" sz="1200"/>
              <a:t>The annual revenue size of Bluewave Ltd can significantly impact how GreenStar handles the situation, particularly in terms of integration strategies, financial considerations, and risk management. </a:t>
            </a:r>
            <a:endParaRPr sz="1200"/>
          </a:p>
          <a:p>
            <a:pPr indent="0" lvl="0" marL="0" rtl="0" algn="l">
              <a:spcBef>
                <a:spcPts val="0"/>
              </a:spcBef>
              <a:spcAft>
                <a:spcPts val="0"/>
              </a:spcAft>
              <a:buNone/>
            </a:pPr>
            <a:r>
              <a:t/>
            </a:r>
            <a:endParaRPr sz="1200"/>
          </a:p>
          <a:p>
            <a:pPr indent="-304800" lvl="0" marL="457200" rtl="0" algn="l">
              <a:lnSpc>
                <a:spcPct val="150000"/>
              </a:lnSpc>
              <a:spcBef>
                <a:spcPts val="0"/>
              </a:spcBef>
              <a:spcAft>
                <a:spcPts val="0"/>
              </a:spcAft>
              <a:buSzPts val="1200"/>
              <a:buChar char="●"/>
            </a:pPr>
            <a:r>
              <a:rPr lang="en" sz="1200"/>
              <a:t>The size of Bluewave's revenue influences GreenStar's market positioning and competitive advantage. If Bluewave is a market leader or has a strong brand reputation, GreenStar may seek to capitalize on its market presence and customer relationships to drive growth and enhance its own market position. </a:t>
            </a:r>
            <a:endParaRPr sz="1200"/>
          </a:p>
          <a:p>
            <a:pPr indent="-304800" lvl="0" marL="457200" rtl="0" algn="l">
              <a:lnSpc>
                <a:spcPct val="150000"/>
              </a:lnSpc>
              <a:spcBef>
                <a:spcPts val="0"/>
              </a:spcBef>
              <a:spcAft>
                <a:spcPts val="0"/>
              </a:spcAft>
              <a:buSzPts val="1200"/>
              <a:buChar char="●"/>
            </a:pPr>
            <a:r>
              <a:rPr lang="en" sz="1200"/>
              <a:t>GreenStar may need to allocate additional resources, expertise, and management attention to maximize the value of the acquisition, accelerate integration timelines, or pursue strategic initiatives that leverage Bluewave's strengths and capabilities.</a:t>
            </a:r>
            <a:endParaRPr sz="1200"/>
          </a:p>
          <a:p>
            <a:pPr indent="0" lvl="0" marL="457200" rtl="0" algn="l">
              <a:spcBef>
                <a:spcPts val="0"/>
              </a:spcBef>
              <a:spcAft>
                <a:spcPts val="0"/>
              </a:spcAft>
              <a:buNone/>
            </a:pPr>
            <a:r>
              <a:t/>
            </a:r>
            <a:endParaRPr sz="1200"/>
          </a:p>
          <a:p>
            <a:pPr indent="0" lvl="0" marL="0" rtl="0" algn="l">
              <a:spcBef>
                <a:spcPts val="0"/>
              </a:spcBef>
              <a:spcAft>
                <a:spcPts val="0"/>
              </a:spcAft>
              <a:buNone/>
            </a:pPr>
            <a:r>
              <a:t/>
            </a:r>
            <a:endParaRPr sz="1200"/>
          </a:p>
        </p:txBody>
      </p:sp>
      <p:sp>
        <p:nvSpPr>
          <p:cNvPr id="242" name="Google Shape;242;p28"/>
          <p:cNvSpPr txBox="1"/>
          <p:nvPr/>
        </p:nvSpPr>
        <p:spPr>
          <a:xfrm>
            <a:off x="720000" y="0"/>
            <a:ext cx="40560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chemeClr val="dk1"/>
                </a:solidFill>
                <a:latin typeface="Poppins"/>
                <a:ea typeface="Poppins"/>
                <a:cs typeface="Poppins"/>
                <a:sym typeface="Poppins"/>
              </a:rPr>
              <a:t>Questions to consider </a:t>
            </a:r>
            <a:endParaRPr sz="2300">
              <a:solidFill>
                <a:schemeClr val="dk1"/>
              </a:solidFill>
              <a:latin typeface="Livvic"/>
              <a:ea typeface="Livvic"/>
              <a:cs typeface="Livvic"/>
              <a:sym typeface="Livvic"/>
            </a:endParaRPr>
          </a:p>
        </p:txBody>
      </p:sp>
      <p:sp>
        <p:nvSpPr>
          <p:cNvPr id="243" name="Google Shape;243;p28"/>
          <p:cNvSpPr txBox="1"/>
          <p:nvPr/>
        </p:nvSpPr>
        <p:spPr>
          <a:xfrm>
            <a:off x="7751125" y="4784800"/>
            <a:ext cx="819000" cy="23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Livvic"/>
                <a:ea typeface="Livvic"/>
                <a:cs typeface="Livvic"/>
                <a:sym typeface="Livvic"/>
              </a:rPr>
              <a:t>Ryan</a:t>
            </a:r>
            <a:endParaRPr sz="1200">
              <a:solidFill>
                <a:schemeClr val="dk1"/>
              </a:solidFill>
              <a:latin typeface="Livvic"/>
              <a:ea typeface="Livvic"/>
              <a:cs typeface="Livvic"/>
              <a:sym typeface="Livvic"/>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29"/>
          <p:cNvSpPr txBox="1"/>
          <p:nvPr>
            <p:ph type="title"/>
          </p:nvPr>
        </p:nvSpPr>
        <p:spPr>
          <a:xfrm>
            <a:off x="720000" y="539400"/>
            <a:ext cx="7704000" cy="51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t>How does development methodology affect GreenStar’s considerations on approach to a resolution?</a:t>
            </a:r>
            <a:endParaRPr sz="1700"/>
          </a:p>
          <a:p>
            <a:pPr indent="0" lvl="0" marL="0" rtl="0" algn="l">
              <a:spcBef>
                <a:spcPts val="0"/>
              </a:spcBef>
              <a:spcAft>
                <a:spcPts val="0"/>
              </a:spcAft>
              <a:buNone/>
            </a:pPr>
            <a:r>
              <a:t/>
            </a:r>
            <a:endParaRPr sz="1200"/>
          </a:p>
          <a:p>
            <a:pPr indent="0" lvl="0" marL="0" rtl="0" algn="l">
              <a:spcBef>
                <a:spcPts val="0"/>
              </a:spcBef>
              <a:spcAft>
                <a:spcPts val="0"/>
              </a:spcAft>
              <a:buNone/>
            </a:pPr>
            <a:r>
              <a:rPr lang="en" sz="1200"/>
              <a:t>The development methodology employed by GreenStar and Bluewave plays a crucial role in shaping the approach to resolving the conflict surrounding the integration of their methodologies for executing the "Jewel'' contract. </a:t>
            </a:r>
            <a:endParaRPr sz="1200"/>
          </a:p>
          <a:p>
            <a:pPr indent="0" lvl="0" marL="0" rtl="0" algn="l">
              <a:spcBef>
                <a:spcPts val="0"/>
              </a:spcBef>
              <a:spcAft>
                <a:spcPts val="0"/>
              </a:spcAft>
              <a:buNone/>
            </a:pPr>
            <a:r>
              <a:t/>
            </a:r>
            <a:endParaRPr sz="1200"/>
          </a:p>
          <a:p>
            <a:pPr indent="-304800" lvl="0" marL="457200" rtl="0" algn="l">
              <a:lnSpc>
                <a:spcPct val="150000"/>
              </a:lnSpc>
              <a:spcBef>
                <a:spcPts val="0"/>
              </a:spcBef>
              <a:spcAft>
                <a:spcPts val="0"/>
              </a:spcAft>
              <a:buSzPts val="1200"/>
              <a:buChar char="●"/>
            </a:pPr>
            <a:r>
              <a:rPr lang="en" sz="1200"/>
              <a:t>Development methodologies often reflect underlying cultural norms, values, and practices within an organization. </a:t>
            </a:r>
            <a:endParaRPr sz="1200"/>
          </a:p>
          <a:p>
            <a:pPr indent="-304800" lvl="0" marL="457200" rtl="0" algn="l">
              <a:lnSpc>
                <a:spcPct val="150000"/>
              </a:lnSpc>
              <a:spcBef>
                <a:spcPts val="0"/>
              </a:spcBef>
              <a:spcAft>
                <a:spcPts val="0"/>
              </a:spcAft>
              <a:buSzPts val="1200"/>
              <a:buChar char="●"/>
            </a:pPr>
            <a:r>
              <a:rPr lang="en" sz="1200"/>
              <a:t>The choice of development methodology can have significant implications for business outcomes, including project delivery timelines, product quality, customer satisfaction, and return on investment.</a:t>
            </a:r>
            <a:endParaRPr sz="1200"/>
          </a:p>
          <a:p>
            <a:pPr indent="-304800" lvl="0" marL="457200" rtl="0" algn="l">
              <a:lnSpc>
                <a:spcPct val="150000"/>
              </a:lnSpc>
              <a:spcBef>
                <a:spcPts val="0"/>
              </a:spcBef>
              <a:spcAft>
                <a:spcPts val="0"/>
              </a:spcAft>
              <a:buSzPts val="1200"/>
              <a:buChar char="●"/>
            </a:pPr>
            <a:r>
              <a:rPr lang="en" sz="1200"/>
              <a:t>Development methodologies influence how stakeholders, including project teams, customers, and executives, engage and collaborate throughout the project lifecycle. </a:t>
            </a:r>
            <a:endParaRPr sz="1200"/>
          </a:p>
          <a:p>
            <a:pPr indent="0" lvl="0" marL="457200" rtl="0" algn="l">
              <a:spcBef>
                <a:spcPts val="0"/>
              </a:spcBef>
              <a:spcAft>
                <a:spcPts val="0"/>
              </a:spcAft>
              <a:buNone/>
            </a:pPr>
            <a:r>
              <a:t/>
            </a:r>
            <a:endParaRPr sz="1200"/>
          </a:p>
          <a:p>
            <a:pPr indent="0" lvl="0" marL="0" rtl="0" algn="l">
              <a:spcBef>
                <a:spcPts val="0"/>
              </a:spcBef>
              <a:spcAft>
                <a:spcPts val="0"/>
              </a:spcAft>
              <a:buNone/>
            </a:pPr>
            <a:r>
              <a:t/>
            </a:r>
            <a:endParaRPr sz="1200"/>
          </a:p>
        </p:txBody>
      </p:sp>
      <p:sp>
        <p:nvSpPr>
          <p:cNvPr id="249" name="Google Shape;249;p29"/>
          <p:cNvSpPr txBox="1"/>
          <p:nvPr/>
        </p:nvSpPr>
        <p:spPr>
          <a:xfrm>
            <a:off x="720000" y="0"/>
            <a:ext cx="39078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chemeClr val="dk1"/>
                </a:solidFill>
                <a:latin typeface="Poppins"/>
                <a:ea typeface="Poppins"/>
                <a:cs typeface="Poppins"/>
                <a:sym typeface="Poppins"/>
              </a:rPr>
              <a:t>Questions to consider </a:t>
            </a:r>
            <a:endParaRPr sz="2300">
              <a:solidFill>
                <a:schemeClr val="dk1"/>
              </a:solidFill>
              <a:latin typeface="Livvic"/>
              <a:ea typeface="Livvic"/>
              <a:cs typeface="Livvic"/>
              <a:sym typeface="Livvic"/>
            </a:endParaRPr>
          </a:p>
        </p:txBody>
      </p:sp>
      <p:sp>
        <p:nvSpPr>
          <p:cNvPr id="250" name="Google Shape;250;p29"/>
          <p:cNvSpPr txBox="1"/>
          <p:nvPr/>
        </p:nvSpPr>
        <p:spPr>
          <a:xfrm>
            <a:off x="7809150" y="4817075"/>
            <a:ext cx="1012500" cy="20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Livvic"/>
                <a:ea typeface="Livvic"/>
                <a:cs typeface="Livvic"/>
                <a:sym typeface="Livvic"/>
              </a:rPr>
              <a:t>Carmen</a:t>
            </a:r>
            <a:endParaRPr sz="1200">
              <a:solidFill>
                <a:schemeClr val="dk1"/>
              </a:solidFill>
              <a:latin typeface="Livvic"/>
              <a:ea typeface="Livvic"/>
              <a:cs typeface="Livvic"/>
              <a:sym typeface="Livvic"/>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30"/>
          <p:cNvSpPr txBox="1"/>
          <p:nvPr>
            <p:ph type="title"/>
          </p:nvPr>
        </p:nvSpPr>
        <p:spPr>
          <a:xfrm>
            <a:off x="720000" y="539400"/>
            <a:ext cx="7704000" cy="51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t>How could organizational change management techniques benefit both GreenStar and Bluewave?</a:t>
            </a:r>
            <a:endParaRPr sz="1700"/>
          </a:p>
          <a:p>
            <a:pPr indent="0" lvl="0" marL="0" rtl="0" algn="l">
              <a:spcBef>
                <a:spcPts val="0"/>
              </a:spcBef>
              <a:spcAft>
                <a:spcPts val="0"/>
              </a:spcAft>
              <a:buNone/>
            </a:pPr>
            <a:r>
              <a:t/>
            </a:r>
            <a:endParaRPr sz="1200"/>
          </a:p>
          <a:p>
            <a:pPr indent="0" lvl="0" marL="0" rtl="0" algn="l">
              <a:spcBef>
                <a:spcPts val="0"/>
              </a:spcBef>
              <a:spcAft>
                <a:spcPts val="0"/>
              </a:spcAft>
              <a:buNone/>
            </a:pPr>
            <a:r>
              <a:rPr lang="en" sz="1200"/>
              <a:t>Organizational change management techniques can benefit both GreenStar and Bluewave in several ways.</a:t>
            </a:r>
            <a:endParaRPr sz="1200"/>
          </a:p>
          <a:p>
            <a:pPr indent="0" lvl="0" marL="0" rtl="0" algn="l">
              <a:spcBef>
                <a:spcPts val="0"/>
              </a:spcBef>
              <a:spcAft>
                <a:spcPts val="0"/>
              </a:spcAft>
              <a:buNone/>
            </a:pPr>
            <a:r>
              <a:t/>
            </a:r>
            <a:endParaRPr sz="1200"/>
          </a:p>
          <a:p>
            <a:pPr indent="-304800" lvl="0" marL="457200" rtl="0" algn="l">
              <a:lnSpc>
                <a:spcPct val="150000"/>
              </a:lnSpc>
              <a:spcBef>
                <a:spcPts val="0"/>
              </a:spcBef>
              <a:spcAft>
                <a:spcPts val="0"/>
              </a:spcAft>
              <a:buSzPts val="1200"/>
              <a:buChar char="●"/>
            </a:pPr>
            <a:r>
              <a:rPr lang="en" sz="1200"/>
              <a:t>By keeping employees informed about the reasons for change, the expected outcomes, and the timeline for implementation, both GreenStar and Bluewave can reduce uncertainty and resistance to change.</a:t>
            </a:r>
            <a:endParaRPr sz="1200"/>
          </a:p>
          <a:p>
            <a:pPr indent="-304800" lvl="0" marL="457200" rtl="0" algn="l">
              <a:lnSpc>
                <a:spcPct val="150000"/>
              </a:lnSpc>
              <a:spcBef>
                <a:spcPts val="0"/>
              </a:spcBef>
              <a:spcAft>
                <a:spcPts val="0"/>
              </a:spcAft>
              <a:buSzPts val="1200"/>
              <a:buChar char="●"/>
            </a:pPr>
            <a:r>
              <a:rPr lang="en" sz="1200"/>
              <a:t>Change management involves providing training and development opportunities to help employees adapt to new processes, tools, and methodologies.</a:t>
            </a:r>
            <a:endParaRPr sz="1200"/>
          </a:p>
          <a:p>
            <a:pPr indent="-304800" lvl="0" marL="457200" rtl="0" algn="l">
              <a:lnSpc>
                <a:spcPct val="150000"/>
              </a:lnSpc>
              <a:spcBef>
                <a:spcPts val="0"/>
              </a:spcBef>
              <a:spcAft>
                <a:spcPts val="0"/>
              </a:spcAft>
              <a:buSzPts val="1200"/>
              <a:buChar char="●"/>
            </a:pPr>
            <a:r>
              <a:rPr lang="en" sz="1200"/>
              <a:t>By fostering an inclusive and collaborative culture that values diversity of thought and experience, both organizations can harness the collective strengths of their employees and build a unified organizational identity.</a:t>
            </a:r>
            <a:endParaRPr sz="1200"/>
          </a:p>
          <a:p>
            <a:pPr indent="0" lvl="0" marL="457200" rtl="0" algn="l">
              <a:spcBef>
                <a:spcPts val="0"/>
              </a:spcBef>
              <a:spcAft>
                <a:spcPts val="0"/>
              </a:spcAft>
              <a:buNone/>
            </a:pPr>
            <a:r>
              <a:t/>
            </a:r>
            <a:endParaRPr sz="1200"/>
          </a:p>
          <a:p>
            <a:pPr indent="0" lvl="0" marL="0" rtl="0" algn="l">
              <a:spcBef>
                <a:spcPts val="0"/>
              </a:spcBef>
              <a:spcAft>
                <a:spcPts val="0"/>
              </a:spcAft>
              <a:buNone/>
            </a:pPr>
            <a:r>
              <a:t/>
            </a:r>
            <a:endParaRPr sz="1200"/>
          </a:p>
        </p:txBody>
      </p:sp>
      <p:sp>
        <p:nvSpPr>
          <p:cNvPr id="256" name="Google Shape;256;p30"/>
          <p:cNvSpPr txBox="1"/>
          <p:nvPr/>
        </p:nvSpPr>
        <p:spPr>
          <a:xfrm>
            <a:off x="720000" y="0"/>
            <a:ext cx="37788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chemeClr val="dk1"/>
                </a:solidFill>
                <a:latin typeface="Poppins"/>
                <a:ea typeface="Poppins"/>
                <a:cs typeface="Poppins"/>
                <a:sym typeface="Poppins"/>
              </a:rPr>
              <a:t>Questions to consider </a:t>
            </a:r>
            <a:endParaRPr sz="2300">
              <a:solidFill>
                <a:schemeClr val="dk1"/>
              </a:solidFill>
              <a:latin typeface="Livvic"/>
              <a:ea typeface="Livvic"/>
              <a:cs typeface="Livvic"/>
              <a:sym typeface="Livvic"/>
            </a:endParaRPr>
          </a:p>
        </p:txBody>
      </p:sp>
      <p:sp>
        <p:nvSpPr>
          <p:cNvPr id="257" name="Google Shape;257;p30"/>
          <p:cNvSpPr txBox="1"/>
          <p:nvPr/>
        </p:nvSpPr>
        <p:spPr>
          <a:xfrm>
            <a:off x="7114800" y="4828825"/>
            <a:ext cx="20292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1"/>
                </a:solidFill>
                <a:latin typeface="Livvic"/>
                <a:ea typeface="Livvic"/>
                <a:cs typeface="Livvic"/>
                <a:sym typeface="Livvic"/>
              </a:rPr>
              <a:t>Ronke </a:t>
            </a:r>
            <a:endParaRPr sz="1200">
              <a:solidFill>
                <a:schemeClr val="dk1"/>
              </a:solidFill>
              <a:latin typeface="Livvic"/>
              <a:ea typeface="Livvic"/>
              <a:cs typeface="Livvic"/>
              <a:sym typeface="Livvic"/>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31"/>
          <p:cNvSpPr txBox="1"/>
          <p:nvPr>
            <p:ph type="title"/>
          </p:nvPr>
        </p:nvSpPr>
        <p:spPr>
          <a:xfrm>
            <a:off x="696650" y="581625"/>
            <a:ext cx="7520400" cy="66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800"/>
              <a:t>Access the Situation: </a:t>
            </a:r>
            <a:r>
              <a:rPr b="0" lang="en" sz="2800"/>
              <a:t>Methodology </a:t>
            </a:r>
            <a:r>
              <a:rPr b="0" lang="en" sz="2800"/>
              <a:t>Comparisons</a:t>
            </a:r>
            <a:endParaRPr b="0" sz="2800"/>
          </a:p>
        </p:txBody>
      </p:sp>
      <p:sp>
        <p:nvSpPr>
          <p:cNvPr id="263" name="Google Shape;263;p31"/>
          <p:cNvSpPr/>
          <p:nvPr/>
        </p:nvSpPr>
        <p:spPr>
          <a:xfrm>
            <a:off x="849050" y="2064300"/>
            <a:ext cx="3524100" cy="1014900"/>
          </a:xfrm>
          <a:prstGeom prst="rect">
            <a:avLst/>
          </a:pr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solidFill>
                  <a:schemeClr val="dk1"/>
                </a:solidFill>
                <a:latin typeface="Poppins Medium"/>
                <a:ea typeface="Poppins Medium"/>
                <a:cs typeface="Poppins Medium"/>
                <a:sym typeface="Poppins Medium"/>
              </a:rPr>
              <a:t>More adaptable and responsive to changes.</a:t>
            </a:r>
            <a:endParaRPr sz="1500">
              <a:solidFill>
                <a:schemeClr val="dk1"/>
              </a:solidFill>
              <a:latin typeface="Poppins Medium"/>
              <a:ea typeface="Poppins Medium"/>
              <a:cs typeface="Poppins Medium"/>
              <a:sym typeface="Poppins Medium"/>
            </a:endParaRPr>
          </a:p>
        </p:txBody>
      </p:sp>
      <p:sp>
        <p:nvSpPr>
          <p:cNvPr id="264" name="Google Shape;264;p31"/>
          <p:cNvSpPr/>
          <p:nvPr/>
        </p:nvSpPr>
        <p:spPr>
          <a:xfrm>
            <a:off x="4692851" y="2064300"/>
            <a:ext cx="3524100" cy="10149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solidFill>
                  <a:schemeClr val="dk1"/>
                </a:solidFill>
                <a:latin typeface="Poppins Medium"/>
                <a:ea typeface="Poppins Medium"/>
                <a:cs typeface="Poppins Medium"/>
                <a:sym typeface="Poppins Medium"/>
              </a:rPr>
              <a:t>More structure and predictability, reducing the likelihood of scope changes and associated disruptions.</a:t>
            </a:r>
            <a:endParaRPr sz="1500">
              <a:solidFill>
                <a:schemeClr val="dk1"/>
              </a:solidFill>
              <a:latin typeface="Poppins Medium"/>
              <a:ea typeface="Poppins Medium"/>
              <a:cs typeface="Poppins Medium"/>
              <a:sym typeface="Poppins Medium"/>
            </a:endParaRPr>
          </a:p>
        </p:txBody>
      </p:sp>
      <p:sp>
        <p:nvSpPr>
          <p:cNvPr id="265" name="Google Shape;265;p31"/>
          <p:cNvSpPr/>
          <p:nvPr/>
        </p:nvSpPr>
        <p:spPr>
          <a:xfrm>
            <a:off x="849050" y="3234075"/>
            <a:ext cx="3524100" cy="1014900"/>
          </a:xfrm>
          <a:prstGeom prst="rect">
            <a:avLst/>
          </a:pr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solidFill>
                  <a:schemeClr val="dk1"/>
                </a:solidFill>
                <a:latin typeface="Poppins Medium"/>
                <a:ea typeface="Poppins Medium"/>
                <a:cs typeface="Poppins Medium"/>
                <a:sym typeface="Poppins Medium"/>
              </a:rPr>
              <a:t>Results in greater stakeholder satisfaction and value delivery over time.</a:t>
            </a:r>
            <a:endParaRPr sz="1500">
              <a:solidFill>
                <a:schemeClr val="dk1"/>
              </a:solidFill>
              <a:latin typeface="Poppins Medium"/>
              <a:ea typeface="Poppins Medium"/>
              <a:cs typeface="Poppins Medium"/>
              <a:sym typeface="Poppins Medium"/>
            </a:endParaRPr>
          </a:p>
        </p:txBody>
      </p:sp>
      <p:sp>
        <p:nvSpPr>
          <p:cNvPr id="266" name="Google Shape;266;p31"/>
          <p:cNvSpPr/>
          <p:nvPr/>
        </p:nvSpPr>
        <p:spPr>
          <a:xfrm>
            <a:off x="4692851" y="3234075"/>
            <a:ext cx="3524100" cy="1014900"/>
          </a:xfrm>
          <a:prstGeom prst="rect">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solidFill>
                  <a:schemeClr val="dk1"/>
                </a:solidFill>
                <a:latin typeface="Poppins Medium"/>
                <a:ea typeface="Poppins Medium"/>
                <a:cs typeface="Poppins Medium"/>
                <a:sym typeface="Poppins Medium"/>
              </a:rPr>
              <a:t>Struggles to accommodate changes effectively</a:t>
            </a:r>
            <a:endParaRPr sz="1500">
              <a:solidFill>
                <a:schemeClr val="dk1"/>
              </a:solidFill>
              <a:latin typeface="Poppins Medium"/>
              <a:ea typeface="Poppins Medium"/>
              <a:cs typeface="Poppins Medium"/>
              <a:sym typeface="Poppins Medium"/>
            </a:endParaRPr>
          </a:p>
        </p:txBody>
      </p:sp>
      <p:sp>
        <p:nvSpPr>
          <p:cNvPr id="267" name="Google Shape;267;p31"/>
          <p:cNvSpPr txBox="1"/>
          <p:nvPr/>
        </p:nvSpPr>
        <p:spPr>
          <a:xfrm>
            <a:off x="1382450" y="1706175"/>
            <a:ext cx="2457300" cy="334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Font typeface="Arial"/>
              <a:buNone/>
            </a:pPr>
            <a:r>
              <a:rPr lang="en" sz="2000">
                <a:solidFill>
                  <a:schemeClr val="dk1"/>
                </a:solidFill>
                <a:latin typeface="Poppins"/>
                <a:ea typeface="Poppins"/>
                <a:cs typeface="Poppins"/>
                <a:sym typeface="Poppins"/>
              </a:rPr>
              <a:t>Agile/Iterative</a:t>
            </a:r>
            <a:endParaRPr sz="2000">
              <a:solidFill>
                <a:schemeClr val="dk1"/>
              </a:solidFill>
              <a:latin typeface="Poppins"/>
              <a:ea typeface="Poppins"/>
              <a:cs typeface="Poppins"/>
              <a:sym typeface="Poppins"/>
            </a:endParaRPr>
          </a:p>
        </p:txBody>
      </p:sp>
      <p:sp>
        <p:nvSpPr>
          <p:cNvPr id="268" name="Google Shape;268;p31"/>
          <p:cNvSpPr txBox="1"/>
          <p:nvPr/>
        </p:nvSpPr>
        <p:spPr>
          <a:xfrm>
            <a:off x="4826200" y="1706175"/>
            <a:ext cx="3257400" cy="334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Font typeface="Arial"/>
              <a:buNone/>
            </a:pPr>
            <a:r>
              <a:rPr lang="en" sz="2100">
                <a:solidFill>
                  <a:schemeClr val="dk1"/>
                </a:solidFill>
                <a:latin typeface="Poppins"/>
                <a:ea typeface="Poppins"/>
                <a:cs typeface="Poppins"/>
                <a:sym typeface="Poppins"/>
              </a:rPr>
              <a:t>Waterfall/Predictive</a:t>
            </a:r>
            <a:endParaRPr sz="2100">
              <a:solidFill>
                <a:schemeClr val="dk1"/>
              </a:solidFill>
              <a:latin typeface="Poppins"/>
              <a:ea typeface="Poppins"/>
              <a:cs typeface="Poppins"/>
              <a:sym typeface="Poppins"/>
            </a:endParaRPr>
          </a:p>
        </p:txBody>
      </p:sp>
      <p:sp>
        <p:nvSpPr>
          <p:cNvPr id="269" name="Google Shape;269;p31"/>
          <p:cNvSpPr txBox="1"/>
          <p:nvPr/>
        </p:nvSpPr>
        <p:spPr>
          <a:xfrm>
            <a:off x="7822050" y="4797700"/>
            <a:ext cx="864000" cy="23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Livvic"/>
                <a:ea typeface="Livvic"/>
                <a:cs typeface="Livvic"/>
                <a:sym typeface="Livvic"/>
              </a:rPr>
              <a:t>Ryan</a:t>
            </a:r>
            <a:endParaRPr sz="1200">
              <a:solidFill>
                <a:schemeClr val="dk1"/>
              </a:solidFill>
              <a:latin typeface="Livvic"/>
              <a:ea typeface="Livvic"/>
              <a:cs typeface="Livvic"/>
              <a:sym typeface="Livvic"/>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ank Loan Granting Consulting by Slidesgo">
  <a:themeElements>
    <a:clrScheme name="Simple Light">
      <a:dk1>
        <a:srgbClr val="174B67"/>
      </a:dk1>
      <a:lt1>
        <a:srgbClr val="F8F8F8"/>
      </a:lt1>
      <a:dk2>
        <a:srgbClr val="A7BBC7"/>
      </a:dk2>
      <a:lt2>
        <a:srgbClr val="DAE6EC"/>
      </a:lt2>
      <a:accent1>
        <a:srgbClr val="FFFFFF"/>
      </a:accent1>
      <a:accent2>
        <a:srgbClr val="FFFFFF"/>
      </a:accent2>
      <a:accent3>
        <a:srgbClr val="FFFFFF"/>
      </a:accent3>
      <a:accent4>
        <a:srgbClr val="FFFFFF"/>
      </a:accent4>
      <a:accent5>
        <a:srgbClr val="FFFFFF"/>
      </a:accent5>
      <a:accent6>
        <a:srgbClr val="FFFFFF"/>
      </a:accent6>
      <a:hlink>
        <a:srgbClr val="174B6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