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14711350" cx="685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9s1Zayb8yfWjnfX6Eee+04Hym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P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3b6fa24830_0_0:notes"/>
          <p:cNvSpPr/>
          <p:nvPr>
            <p:ph idx="2" type="sldImg"/>
          </p:nvPr>
        </p:nvSpPr>
        <p:spPr>
          <a:xfrm>
            <a:off x="2709863" y="1143000"/>
            <a:ext cx="143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3b6fa248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PH" sz="1800"/>
              <a:t>https://www.canva.com/design/DAGi0kG3uw8/PD09J02K8c-0CLUEQla0cw/edit?utm_content=DAGi0kG3uw8&amp;utm_campaign=designshare&amp;utm_medium=link2&amp;utm_source=sharebutton</a:t>
            </a:r>
            <a:endParaRPr/>
          </a:p>
        </p:txBody>
      </p:sp>
      <p:sp>
        <p:nvSpPr>
          <p:cNvPr id="87" name="Google Shape;87;g33b6fa2483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p9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1" name="Google Shape;87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2" name="Google Shape;872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10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2" name="Google Shape;9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3" name="Google Shape;92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3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1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5" name="Google Shape;10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6" name="Google Shape;108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p12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9" name="Google Shape;112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0" name="Google Shape;113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1" name="Shape 1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2" name="Google Shape;1172;p13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3" name="Google Shape;117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4" name="Google Shape;1174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g345f2981a30_0_0:notes"/>
          <p:cNvSpPr/>
          <p:nvPr>
            <p:ph idx="2" type="sldImg"/>
          </p:nvPr>
        </p:nvSpPr>
        <p:spPr>
          <a:xfrm>
            <a:off x="2709863" y="1143000"/>
            <a:ext cx="143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6" name="Google Shape;1336;g345f2981a30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7" name="Google Shape;1337;g345f2981a30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Google Shape;1385;g345f2981a30_0_187:notes"/>
          <p:cNvSpPr/>
          <p:nvPr>
            <p:ph idx="2" type="sldImg"/>
          </p:nvPr>
        </p:nvSpPr>
        <p:spPr>
          <a:xfrm>
            <a:off x="2709863" y="1143000"/>
            <a:ext cx="143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6" name="Google Shape;1386;g345f2981a30_0_18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7" name="Google Shape;1387;g345f2981a30_0_18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9" name="Google Shape;1429;g345f2981a30_0_393:notes"/>
          <p:cNvSpPr/>
          <p:nvPr>
            <p:ph idx="2" type="sldImg"/>
          </p:nvPr>
        </p:nvSpPr>
        <p:spPr>
          <a:xfrm>
            <a:off x="2709863" y="1143000"/>
            <a:ext cx="143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0" name="Google Shape;1430;g345f2981a30_0_3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1" name="Google Shape;1431;g345f2981a30_0_39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g345f2981a30_0_288:notes"/>
          <p:cNvSpPr/>
          <p:nvPr>
            <p:ph idx="2" type="sldImg"/>
          </p:nvPr>
        </p:nvSpPr>
        <p:spPr>
          <a:xfrm>
            <a:off x="2709863" y="1143000"/>
            <a:ext cx="143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4" name="Google Shape;1474;g345f2981a30_0_2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5" name="Google Shape;1475;g345f2981a30_0_2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4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g345f2981a30_0_340:notes"/>
          <p:cNvSpPr/>
          <p:nvPr>
            <p:ph idx="2" type="sldImg"/>
          </p:nvPr>
        </p:nvSpPr>
        <p:spPr>
          <a:xfrm>
            <a:off x="2709863" y="1143000"/>
            <a:ext cx="14382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6" name="Google Shape;1526;g345f2981a30_0_3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7" name="Google Shape;1527;g345f2981a30_0_3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5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6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1" name="Google Shape;75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8:notes"/>
          <p:cNvSpPr/>
          <p:nvPr>
            <p:ph idx="2" type="sldImg"/>
          </p:nvPr>
        </p:nvSpPr>
        <p:spPr>
          <a:xfrm>
            <a:off x="2709863" y="1143000"/>
            <a:ext cx="143827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514350" y="2407624"/>
            <a:ext cx="5829300" cy="51217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857250" y="7726872"/>
            <a:ext cx="5143500" cy="3551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/>
          <p:nvPr>
            <p:ph type="title"/>
          </p:nvPr>
        </p:nvSpPr>
        <p:spPr>
          <a:xfrm>
            <a:off x="471488" y="783247"/>
            <a:ext cx="5915025" cy="2843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" type="body"/>
          </p:nvPr>
        </p:nvSpPr>
        <p:spPr>
          <a:xfrm rot="5400000">
            <a:off x="-1238112" y="5625819"/>
            <a:ext cx="9334225" cy="591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/>
          <p:nvPr>
            <p:ph type="title"/>
          </p:nvPr>
        </p:nvSpPr>
        <p:spPr>
          <a:xfrm rot="5400000">
            <a:off x="-586465" y="6277466"/>
            <a:ext cx="12467200" cy="1478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" type="body"/>
          </p:nvPr>
        </p:nvSpPr>
        <p:spPr>
          <a:xfrm rot="5400000">
            <a:off x="-3586840" y="4841572"/>
            <a:ext cx="12467200" cy="4350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5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5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71488" y="783247"/>
            <a:ext cx="5915025" cy="2843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71488" y="3916219"/>
            <a:ext cx="5915025" cy="933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467916" y="3667629"/>
            <a:ext cx="5915025" cy="611951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467916" y="9845039"/>
            <a:ext cx="5915025" cy="3218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71488" y="783247"/>
            <a:ext cx="5915025" cy="2843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71488" y="3916219"/>
            <a:ext cx="2914650" cy="933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3471863" y="3916219"/>
            <a:ext cx="2914650" cy="933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72381" y="783247"/>
            <a:ext cx="5915025" cy="2843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72381" y="3606328"/>
            <a:ext cx="2901255" cy="17674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72381" y="5373734"/>
            <a:ext cx="2901255" cy="7903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3471863" y="3606328"/>
            <a:ext cx="2915543" cy="17674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3471863" y="5373734"/>
            <a:ext cx="2915543" cy="79039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71488" y="783247"/>
            <a:ext cx="5915025" cy="2843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472381" y="980758"/>
            <a:ext cx="2211884" cy="3432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2915543" y="2118167"/>
            <a:ext cx="3471863" cy="10454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472381" y="4413409"/>
            <a:ext cx="2211884" cy="8176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22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/>
          <p:nvPr>
            <p:ph type="title"/>
          </p:nvPr>
        </p:nvSpPr>
        <p:spPr>
          <a:xfrm>
            <a:off x="472381" y="980758"/>
            <a:ext cx="2211884" cy="34326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/>
          <p:nvPr>
            <p:ph idx="2" type="pic"/>
          </p:nvPr>
        </p:nvSpPr>
        <p:spPr>
          <a:xfrm>
            <a:off x="2915543" y="2118167"/>
            <a:ext cx="3471863" cy="10454603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/>
          <p:nvPr>
            <p:ph idx="1" type="body"/>
          </p:nvPr>
        </p:nvSpPr>
        <p:spPr>
          <a:xfrm>
            <a:off x="472381" y="4413409"/>
            <a:ext cx="2211884" cy="81763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23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/>
          <p:nvPr>
            <p:ph type="title"/>
          </p:nvPr>
        </p:nvSpPr>
        <p:spPr>
          <a:xfrm>
            <a:off x="471488" y="783247"/>
            <a:ext cx="5915025" cy="28435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4"/>
          <p:cNvSpPr txBox="1"/>
          <p:nvPr>
            <p:ph idx="1" type="body"/>
          </p:nvPr>
        </p:nvSpPr>
        <p:spPr>
          <a:xfrm>
            <a:off x="471488" y="3916219"/>
            <a:ext cx="5915025" cy="9334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71488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2271713" y="13635257"/>
            <a:ext cx="2314575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4843463" y="13635257"/>
            <a:ext cx="1543050" cy="7832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P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0.xml"/><Relationship Id="rId6" Type="http://schemas.openxmlformats.org/officeDocument/2006/relationships/slide" Target="/ppt/slides/slide2.xml"/><Relationship Id="rId7" Type="http://schemas.openxmlformats.org/officeDocument/2006/relationships/slide" Target="/ppt/slides/slide12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0.xml"/><Relationship Id="rId6" Type="http://schemas.openxmlformats.org/officeDocument/2006/relationships/slide" Target="/ppt/slides/slide2.xml"/><Relationship Id="rId7" Type="http://schemas.openxmlformats.org/officeDocument/2006/relationships/slide" Target="/ppt/slides/slide5.xml"/><Relationship Id="rId8" Type="http://schemas.openxmlformats.org/officeDocument/2006/relationships/slide" Target="/ppt/slides/slide1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0.xml"/><Relationship Id="rId6" Type="http://schemas.openxmlformats.org/officeDocument/2006/relationships/slide" Target="/ppt/slides/slide1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0.xml"/><Relationship Id="rId6" Type="http://schemas.openxmlformats.org/officeDocument/2006/relationships/slide" Target="/ppt/slides/slide12.xml"/><Relationship Id="rId7" Type="http://schemas.openxmlformats.org/officeDocument/2006/relationships/slide" Target="/ppt/slides/slide1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0.xml"/><Relationship Id="rId6" Type="http://schemas.openxmlformats.org/officeDocument/2006/relationships/slide" Target="/ppt/slides/slide2.xml"/><Relationship Id="rId7" Type="http://schemas.openxmlformats.org/officeDocument/2006/relationships/slide" Target="/ppt/slides/slide5.xml"/><Relationship Id="rId8" Type="http://schemas.openxmlformats.org/officeDocument/2006/relationships/slide" Target="/ppt/slides/slide12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0.xml"/><Relationship Id="rId6" Type="http://schemas.openxmlformats.org/officeDocument/2006/relationships/slide" Target="/ppt/slides/slide12.xml"/><Relationship Id="rId7" Type="http://schemas.openxmlformats.org/officeDocument/2006/relationships/slide" Target="/ppt/slides/slide17.xml"/><Relationship Id="rId8" Type="http://schemas.openxmlformats.org/officeDocument/2006/relationships/slide" Target="/ppt/slides/slide17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0.xml"/><Relationship Id="rId6" Type="http://schemas.openxmlformats.org/officeDocument/2006/relationships/slide" Target="/ppt/slides/slide12.xml"/><Relationship Id="rId7" Type="http://schemas.openxmlformats.org/officeDocument/2006/relationships/slide" Target="/ppt/slides/slide15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0.xml"/><Relationship Id="rId6" Type="http://schemas.openxmlformats.org/officeDocument/2006/relationships/slide" Target="/ppt/slides/slide12.xml"/><Relationship Id="rId7" Type="http://schemas.openxmlformats.org/officeDocument/2006/relationships/slide" Target="/ppt/slides/slide15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0.xml"/><Relationship Id="rId6" Type="http://schemas.openxmlformats.org/officeDocument/2006/relationships/slide" Target="/ppt/slides/slide12.xml"/><Relationship Id="rId7" Type="http://schemas.openxmlformats.org/officeDocument/2006/relationships/slide" Target="/ppt/slides/slide16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10.xml"/><Relationship Id="rId6" Type="http://schemas.openxmlformats.org/officeDocument/2006/relationships/slide" Target="/ppt/slides/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9.xml"/><Relationship Id="rId6" Type="http://schemas.openxmlformats.org/officeDocument/2006/relationships/slide" Target="/ppt/slides/slide1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5" Type="http://schemas.openxmlformats.org/officeDocument/2006/relationships/slide" Target="/ppt/slides/slide2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5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5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4.xml"/><Relationship Id="rId6" Type="http://schemas.openxmlformats.org/officeDocument/2006/relationships/slide" Target="/ppt/slides/slide9.xml"/><Relationship Id="rId7" Type="http://schemas.openxmlformats.org/officeDocument/2006/relationships/slide" Target="/ppt/slides/slide1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9.xml"/><Relationship Id="rId6" Type="http://schemas.openxmlformats.org/officeDocument/2006/relationships/slide" Target="/ppt/slides/slide1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4.xml"/><Relationship Id="rId4" Type="http://schemas.openxmlformats.org/officeDocument/2006/relationships/slide" Target="/ppt/slides/slide6.xml"/><Relationship Id="rId11" Type="http://schemas.openxmlformats.org/officeDocument/2006/relationships/slide" Target="/ppt/slides/slide4.xml"/><Relationship Id="rId10" Type="http://schemas.openxmlformats.org/officeDocument/2006/relationships/slide" Target="/ppt/slides/slide4.xml"/><Relationship Id="rId12" Type="http://schemas.openxmlformats.org/officeDocument/2006/relationships/slide" Target="/ppt/slides/slide12.xml"/><Relationship Id="rId9" Type="http://schemas.openxmlformats.org/officeDocument/2006/relationships/slide" Target="/ppt/slides/slide4.xml"/><Relationship Id="rId5" Type="http://schemas.openxmlformats.org/officeDocument/2006/relationships/slide" Target="/ppt/slides/slide2.xml"/><Relationship Id="rId6" Type="http://schemas.openxmlformats.org/officeDocument/2006/relationships/slide" Target="/ppt/slides/slide10.xml"/><Relationship Id="rId7" Type="http://schemas.openxmlformats.org/officeDocument/2006/relationships/slide" Target="/ppt/slides/slide4.xml"/><Relationship Id="rId8" Type="http://schemas.openxmlformats.org/officeDocument/2006/relationships/slide" Target="/ppt/slides/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b6fa24830_0_0"/>
          <p:cNvSpPr txBox="1"/>
          <p:nvPr>
            <p:ph idx="1" type="subTitle"/>
          </p:nvPr>
        </p:nvSpPr>
        <p:spPr>
          <a:xfrm>
            <a:off x="876700" y="4630750"/>
            <a:ext cx="5143500" cy="34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PH" sz="2900"/>
              <a:t>Note: </a:t>
            </a:r>
            <a:r>
              <a:rPr lang="en-PH" sz="2900"/>
              <a:t>This site map is unpolished and temporary only for giving a brief idea of the site</a:t>
            </a:r>
            <a:br>
              <a:rPr lang="en-PH" sz="2900"/>
            </a:br>
            <a:br>
              <a:rPr lang="en-PH" sz="2900"/>
            </a:br>
            <a:endParaRPr sz="2900"/>
          </a:p>
        </p:txBody>
      </p:sp>
      <p:sp>
        <p:nvSpPr>
          <p:cNvPr id="90" name="Google Shape;90;g33b6fa24830_0_0"/>
          <p:cNvSpPr txBox="1"/>
          <p:nvPr>
            <p:ph idx="1" type="subTitle"/>
          </p:nvPr>
        </p:nvSpPr>
        <p:spPr>
          <a:xfrm>
            <a:off x="876700" y="6396549"/>
            <a:ext cx="5143500" cy="2876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PH" sz="2900"/>
              <a:t>https://www.canva.com/design/DAGi0kG3uw8/PD09J02K8c-0CLUEQla0cw/edit?utm_content=DAGi0kG3uw8&amp;utm_campaign=designshare&amp;utm_medium=link2&amp;utm_source=sharebutton</a:t>
            </a:r>
            <a:endParaRPr sz="2900"/>
          </a:p>
        </p:txBody>
      </p:sp>
      <p:sp>
        <p:nvSpPr>
          <p:cNvPr id="91" name="Google Shape;91;g33b6fa24830_0_0"/>
          <p:cNvSpPr txBox="1"/>
          <p:nvPr>
            <p:ph idx="1" type="subTitle"/>
          </p:nvPr>
        </p:nvSpPr>
        <p:spPr>
          <a:xfrm>
            <a:off x="956625" y="2942950"/>
            <a:ext cx="5143500" cy="3453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750"/>
              </a:spcBef>
              <a:spcAft>
                <a:spcPts val="0"/>
              </a:spcAft>
              <a:buNone/>
            </a:pPr>
            <a:r>
              <a:rPr lang="en-PH" sz="2900">
                <a:solidFill>
                  <a:srgbClr val="980000"/>
                </a:solidFill>
              </a:rPr>
              <a:t>Update</a:t>
            </a:r>
            <a:r>
              <a:rPr lang="en-PH" sz="2900">
                <a:solidFill>
                  <a:srgbClr val="980000"/>
                </a:solidFill>
              </a:rPr>
              <a:t>: Ticket Booking Layout nasa Slide 15</a:t>
            </a:r>
            <a:br>
              <a:rPr lang="en-PH" sz="2900">
                <a:solidFill>
                  <a:srgbClr val="980000"/>
                </a:solidFill>
              </a:rPr>
            </a:br>
            <a:br>
              <a:rPr lang="en-PH" sz="2900">
                <a:solidFill>
                  <a:srgbClr val="980000"/>
                </a:solidFill>
              </a:rPr>
            </a:br>
            <a:endParaRPr sz="29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4" name="Google Shape;874;p9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875" name="Google Shape;875;p9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9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877" name="Google Shape;877;p9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878" name="Google Shape;878;p9">
              <a:hlinkClick action="ppaction://hlinksldjump" r:id="rId5"/>
            </p:cNvPr>
            <p:cNvSpPr/>
            <p:nvPr/>
          </p:nvSpPr>
          <p:spPr>
            <a:xfrm>
              <a:off x="1814945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grpSp>
        <p:nvGrpSpPr>
          <p:cNvPr id="884" name="Google Shape;884;p9"/>
          <p:cNvGrpSpPr/>
          <p:nvPr/>
        </p:nvGrpSpPr>
        <p:grpSpPr>
          <a:xfrm>
            <a:off x="0" y="4814124"/>
            <a:ext cx="6858000" cy="2541557"/>
            <a:chOff x="0" y="12179808"/>
            <a:chExt cx="6858000" cy="2541557"/>
          </a:xfrm>
        </p:grpSpPr>
        <p:sp>
          <p:nvSpPr>
            <p:cNvPr id="885" name="Google Shape;885;p9"/>
            <p:cNvSpPr/>
            <p:nvPr/>
          </p:nvSpPr>
          <p:spPr>
            <a:xfrm>
              <a:off x="0" y="12179808"/>
              <a:ext cx="6858000" cy="254155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endParaRPr/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588824" y="12989956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About us</a:t>
              </a:r>
              <a:endParaRPr/>
            </a:p>
          </p:txBody>
        </p:sp>
        <p:grpSp>
          <p:nvGrpSpPr>
            <p:cNvPr id="887" name="Google Shape;887;p9"/>
            <p:cNvGrpSpPr/>
            <p:nvPr/>
          </p:nvGrpSpPr>
          <p:grpSpPr>
            <a:xfrm>
              <a:off x="2447884" y="12396953"/>
              <a:ext cx="1962232" cy="298796"/>
              <a:chOff x="2791244" y="9647645"/>
              <a:chExt cx="1962232" cy="298796"/>
            </a:xfrm>
          </p:grpSpPr>
          <p:sp>
            <p:nvSpPr>
              <p:cNvPr id="888" name="Google Shape;888;p9"/>
              <p:cNvSpPr/>
              <p:nvPr/>
            </p:nvSpPr>
            <p:spPr>
              <a:xfrm>
                <a:off x="3214262" y="9647645"/>
                <a:ext cx="270160" cy="297873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PH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</a:t>
                </a:r>
                <a:endParaRPr/>
              </a:p>
            </p:txBody>
          </p:sp>
          <p:sp>
            <p:nvSpPr>
              <p:cNvPr id="889" name="Google Shape;889;p9"/>
              <p:cNvSpPr/>
              <p:nvPr/>
            </p:nvSpPr>
            <p:spPr>
              <a:xfrm>
                <a:off x="3637280" y="9647645"/>
                <a:ext cx="270160" cy="297873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PH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X</a:t>
                </a:r>
                <a:endParaRPr/>
              </a:p>
            </p:txBody>
          </p:sp>
          <p:sp>
            <p:nvSpPr>
              <p:cNvPr id="890" name="Google Shape;890;p9"/>
              <p:cNvSpPr/>
              <p:nvPr/>
            </p:nvSpPr>
            <p:spPr>
              <a:xfrm>
                <a:off x="4060298" y="9647645"/>
                <a:ext cx="270160" cy="297873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PH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T</a:t>
                </a:r>
                <a:endParaRPr/>
              </a:p>
            </p:txBody>
          </p:sp>
          <p:sp>
            <p:nvSpPr>
              <p:cNvPr id="891" name="Google Shape;891;p9"/>
              <p:cNvSpPr/>
              <p:nvPr/>
            </p:nvSpPr>
            <p:spPr>
              <a:xfrm>
                <a:off x="4483316" y="9647645"/>
                <a:ext cx="270160" cy="297873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PH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Y</a:t>
                </a:r>
                <a:endParaRPr/>
              </a:p>
            </p:txBody>
          </p:sp>
          <p:sp>
            <p:nvSpPr>
              <p:cNvPr id="892" name="Google Shape;892;p9"/>
              <p:cNvSpPr/>
              <p:nvPr/>
            </p:nvSpPr>
            <p:spPr>
              <a:xfrm>
                <a:off x="2791244" y="9648568"/>
                <a:ext cx="270160" cy="297873"/>
              </a:xfrm>
              <a:prstGeom prst="rect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PH"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</a:t>
                </a:r>
                <a:endParaRPr/>
              </a:p>
            </p:txBody>
          </p:sp>
        </p:grpSp>
        <p:sp>
          <p:nvSpPr>
            <p:cNvPr id="893" name="Google Shape;893;p9"/>
            <p:cNvSpPr/>
            <p:nvPr/>
          </p:nvSpPr>
          <p:spPr>
            <a:xfrm>
              <a:off x="2670464" y="12989956"/>
              <a:ext cx="1517072" cy="50655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894" name="Google Shape;894;p9"/>
            <p:cNvSpPr/>
            <p:nvPr/>
          </p:nvSpPr>
          <p:spPr>
            <a:xfrm>
              <a:off x="588824" y="13385424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Terms and Conditions</a:t>
              </a:r>
              <a:endParaRPr/>
            </a:p>
          </p:txBody>
        </p:sp>
        <p:sp>
          <p:nvSpPr>
            <p:cNvPr id="895" name="Google Shape;895;p9"/>
            <p:cNvSpPr/>
            <p:nvPr/>
          </p:nvSpPr>
          <p:spPr>
            <a:xfrm>
              <a:off x="588824" y="13780892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Privacy and Policy</a:t>
              </a:r>
              <a:endParaRPr/>
            </a:p>
          </p:txBody>
        </p:sp>
        <p:sp>
          <p:nvSpPr>
            <p:cNvPr id="896" name="Google Shape;896;p9"/>
            <p:cNvSpPr/>
            <p:nvPr/>
          </p:nvSpPr>
          <p:spPr>
            <a:xfrm>
              <a:off x="2677393" y="13608786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  <p:sp>
          <p:nvSpPr>
            <p:cNvPr id="897" name="Google Shape;897;p9"/>
            <p:cNvSpPr/>
            <p:nvPr/>
          </p:nvSpPr>
          <p:spPr>
            <a:xfrm>
              <a:off x="117764" y="14330696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1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Copyright  Statement</a:t>
              </a:r>
              <a:endParaRPr/>
            </a:p>
          </p:txBody>
        </p:sp>
        <p:sp>
          <p:nvSpPr>
            <p:cNvPr id="898" name="Google Shape;898;p9"/>
            <p:cNvSpPr/>
            <p:nvPr/>
          </p:nvSpPr>
          <p:spPr>
            <a:xfrm>
              <a:off x="4738255" y="12989956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Films Coming Soon</a:t>
              </a:r>
              <a:endParaRPr/>
            </a:p>
          </p:txBody>
        </p:sp>
        <p:sp>
          <p:nvSpPr>
            <p:cNvPr id="899" name="Google Shape;899;p9"/>
            <p:cNvSpPr/>
            <p:nvPr/>
          </p:nvSpPr>
          <p:spPr>
            <a:xfrm>
              <a:off x="4738255" y="1334308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Films Now Showing</a:t>
              </a:r>
              <a:endParaRPr/>
            </a:p>
          </p:txBody>
        </p:sp>
        <p:sp>
          <p:nvSpPr>
            <p:cNvPr id="900" name="Google Shape;900;p9"/>
            <p:cNvSpPr/>
            <p:nvPr/>
          </p:nvSpPr>
          <p:spPr>
            <a:xfrm>
              <a:off x="4736043" y="13708334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IMAX</a:t>
              </a:r>
              <a:endParaRPr/>
            </a:p>
          </p:txBody>
        </p:sp>
        <p:sp>
          <p:nvSpPr>
            <p:cNvPr id="901" name="Google Shape;901;p9"/>
            <p:cNvSpPr/>
            <p:nvPr/>
          </p:nvSpPr>
          <p:spPr>
            <a:xfrm>
              <a:off x="4736043" y="1406146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VIP</a:t>
              </a:r>
              <a:endParaRPr/>
            </a:p>
          </p:txBody>
        </p:sp>
      </p:grpSp>
      <p:sp>
        <p:nvSpPr>
          <p:cNvPr id="902" name="Google Shape;902;p9">
            <a:hlinkClick action="ppaction://hlinksldjump" r:id="rId6"/>
          </p:cNvPr>
          <p:cNvSpPr/>
          <p:nvPr/>
        </p:nvSpPr>
        <p:spPr>
          <a:xfrm>
            <a:off x="2621042" y="1021429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CINEMAS</a:t>
            </a:r>
            <a:endParaRPr/>
          </a:p>
        </p:txBody>
      </p:sp>
      <p:grpSp>
        <p:nvGrpSpPr>
          <p:cNvPr id="903" name="Google Shape;903;p9"/>
          <p:cNvGrpSpPr/>
          <p:nvPr/>
        </p:nvGrpSpPr>
        <p:grpSpPr>
          <a:xfrm>
            <a:off x="588824" y="1571884"/>
            <a:ext cx="1713743" cy="2172002"/>
            <a:chOff x="703548" y="1858978"/>
            <a:chExt cx="2005013" cy="2541159"/>
          </a:xfrm>
        </p:grpSpPr>
        <p:sp>
          <p:nvSpPr>
            <p:cNvPr id="904" name="Google Shape;904;p9"/>
            <p:cNvSpPr/>
            <p:nvPr/>
          </p:nvSpPr>
          <p:spPr>
            <a:xfrm>
              <a:off x="703548" y="2165049"/>
              <a:ext cx="2005013" cy="111754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LOCATION NAME</a:t>
              </a:r>
              <a:endParaRPr/>
            </a:p>
          </p:txBody>
        </p:sp>
        <p:sp>
          <p:nvSpPr>
            <p:cNvPr id="905" name="Google Shape;905;p9"/>
            <p:cNvSpPr/>
            <p:nvPr/>
          </p:nvSpPr>
          <p:spPr>
            <a:xfrm>
              <a:off x="703548" y="1858978"/>
              <a:ext cx="2005013" cy="30268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LOCATION NAME</a:t>
              </a:r>
              <a:endParaRPr/>
            </a:p>
          </p:txBody>
        </p:sp>
        <p:sp>
          <p:nvSpPr>
            <p:cNvPr id="906" name="Google Shape;906;p9"/>
            <p:cNvSpPr/>
            <p:nvPr/>
          </p:nvSpPr>
          <p:spPr>
            <a:xfrm>
              <a:off x="703548" y="3282593"/>
              <a:ext cx="2005013" cy="30268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NO</a:t>
              </a:r>
              <a:endParaRPr/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703548" y="3585274"/>
              <a:ext cx="2005013" cy="814863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</p:grpSp>
      <p:grpSp>
        <p:nvGrpSpPr>
          <p:cNvPr id="908" name="Google Shape;908;p9"/>
          <p:cNvGrpSpPr/>
          <p:nvPr/>
        </p:nvGrpSpPr>
        <p:grpSpPr>
          <a:xfrm>
            <a:off x="4539372" y="1597220"/>
            <a:ext cx="1713743" cy="2172002"/>
            <a:chOff x="703548" y="1858978"/>
            <a:chExt cx="2005013" cy="2541159"/>
          </a:xfrm>
        </p:grpSpPr>
        <p:sp>
          <p:nvSpPr>
            <p:cNvPr id="909" name="Google Shape;909;p9"/>
            <p:cNvSpPr/>
            <p:nvPr/>
          </p:nvSpPr>
          <p:spPr>
            <a:xfrm>
              <a:off x="703548" y="2165049"/>
              <a:ext cx="2005013" cy="111754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LOCATION NAME</a:t>
              </a:r>
              <a:endParaRPr/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703548" y="1858978"/>
              <a:ext cx="2005013" cy="30268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LOCATION NAME</a:t>
              </a:r>
              <a:endParaRPr/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703548" y="3282593"/>
              <a:ext cx="2005013" cy="30268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NO</a:t>
              </a:r>
              <a:endParaRPr/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703548" y="3585274"/>
              <a:ext cx="2005013" cy="814863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</p:grpSp>
      <p:grpSp>
        <p:nvGrpSpPr>
          <p:cNvPr id="913" name="Google Shape;913;p9"/>
          <p:cNvGrpSpPr/>
          <p:nvPr/>
        </p:nvGrpSpPr>
        <p:grpSpPr>
          <a:xfrm>
            <a:off x="2564098" y="1571884"/>
            <a:ext cx="1713743" cy="2172002"/>
            <a:chOff x="703548" y="1858978"/>
            <a:chExt cx="2005013" cy="2541159"/>
          </a:xfrm>
        </p:grpSpPr>
        <p:sp>
          <p:nvSpPr>
            <p:cNvPr id="914" name="Google Shape;914;p9"/>
            <p:cNvSpPr/>
            <p:nvPr/>
          </p:nvSpPr>
          <p:spPr>
            <a:xfrm>
              <a:off x="703548" y="2165049"/>
              <a:ext cx="2005013" cy="1117544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05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LOCATION NAME</a:t>
              </a:r>
              <a:endParaRPr/>
            </a:p>
          </p:txBody>
        </p:sp>
        <p:sp>
          <p:nvSpPr>
            <p:cNvPr id="915" name="Google Shape;915;p9"/>
            <p:cNvSpPr/>
            <p:nvPr/>
          </p:nvSpPr>
          <p:spPr>
            <a:xfrm>
              <a:off x="703548" y="1858978"/>
              <a:ext cx="2005013" cy="30268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LOCATION NAME</a:t>
              </a:r>
              <a:endParaRPr/>
            </a:p>
          </p:txBody>
        </p:sp>
        <p:sp>
          <p:nvSpPr>
            <p:cNvPr id="916" name="Google Shape;916;p9"/>
            <p:cNvSpPr/>
            <p:nvPr/>
          </p:nvSpPr>
          <p:spPr>
            <a:xfrm>
              <a:off x="703548" y="3282593"/>
              <a:ext cx="2005013" cy="30268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CONTACT NO</a:t>
              </a:r>
              <a:endParaRPr/>
            </a:p>
          </p:txBody>
        </p:sp>
        <p:sp>
          <p:nvSpPr>
            <p:cNvPr id="917" name="Google Shape;917;p9"/>
            <p:cNvSpPr/>
            <p:nvPr/>
          </p:nvSpPr>
          <p:spPr>
            <a:xfrm>
              <a:off x="703548" y="3585274"/>
              <a:ext cx="2005013" cy="814863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ADDRESS</a:t>
              </a:r>
              <a:endParaRPr/>
            </a:p>
          </p:txBody>
        </p:sp>
      </p:grpSp>
      <p:sp>
        <p:nvSpPr>
          <p:cNvPr id="918" name="Google Shape;918;p9"/>
          <p:cNvSpPr/>
          <p:nvPr/>
        </p:nvSpPr>
        <p:spPr>
          <a:xfrm>
            <a:off x="-65905" y="7367256"/>
            <a:ext cx="6973747" cy="7749281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9" name="Google Shape;919;p9">
            <a:hlinkClick action="ppaction://hlinksldjump" r:id="rId7"/>
          </p:cNvPr>
          <p:cNvSpPr/>
          <p:nvPr/>
        </p:nvSpPr>
        <p:spPr>
          <a:xfrm>
            <a:off x="3512127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10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926" name="Google Shape;926;p10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7" name="Google Shape;927;p10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928" name="Google Shape;928;p10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929" name="Google Shape;929;p10">
              <a:hlinkClick action="ppaction://hlinksldjump" r:id="rId5"/>
            </p:cNvPr>
            <p:cNvSpPr/>
            <p:nvPr/>
          </p:nvSpPr>
          <p:spPr>
            <a:xfrm>
              <a:off x="1814945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930" name="Google Shape;930;p10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931" name="Google Shape;931;p10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932" name="Google Shape;932;p10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933" name="Google Shape;933;p10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934" name="Google Shape;934;p10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935" name="Google Shape;935;p10">
            <a:hlinkClick action="ppaction://hlinksldjump" r:id="rId6"/>
          </p:cNvPr>
          <p:cNvSpPr/>
          <p:nvPr/>
        </p:nvSpPr>
        <p:spPr>
          <a:xfrm>
            <a:off x="1" y="1090598"/>
            <a:ext cx="6858000" cy="4090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LOCATION NAME</a:t>
            </a:r>
            <a:endParaRPr/>
          </a:p>
        </p:txBody>
      </p:sp>
      <p:sp>
        <p:nvSpPr>
          <p:cNvPr id="936" name="Google Shape;936;p10"/>
          <p:cNvSpPr/>
          <p:nvPr/>
        </p:nvSpPr>
        <p:spPr>
          <a:xfrm>
            <a:off x="0" y="12179808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937" name="Google Shape;937;p10"/>
          <p:cNvSpPr/>
          <p:nvPr/>
        </p:nvSpPr>
        <p:spPr>
          <a:xfrm>
            <a:off x="588824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938" name="Google Shape;938;p10"/>
          <p:cNvGrpSpPr/>
          <p:nvPr/>
        </p:nvGrpSpPr>
        <p:grpSpPr>
          <a:xfrm>
            <a:off x="2447884" y="12396953"/>
            <a:ext cx="1962232" cy="298796"/>
            <a:chOff x="2791244" y="9647645"/>
            <a:chExt cx="1962232" cy="298796"/>
          </a:xfrm>
        </p:grpSpPr>
        <p:sp>
          <p:nvSpPr>
            <p:cNvPr id="939" name="Google Shape;939;p10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940" name="Google Shape;940;p10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941" name="Google Shape;941;p10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942" name="Google Shape;942;p10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943" name="Google Shape;943;p10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944" name="Google Shape;944;p10"/>
          <p:cNvSpPr/>
          <p:nvPr/>
        </p:nvSpPr>
        <p:spPr>
          <a:xfrm>
            <a:off x="2670464" y="12989956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945" name="Google Shape;945;p10"/>
          <p:cNvSpPr/>
          <p:nvPr/>
        </p:nvSpPr>
        <p:spPr>
          <a:xfrm>
            <a:off x="588824" y="1338542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946" name="Google Shape;946;p10"/>
          <p:cNvSpPr/>
          <p:nvPr/>
        </p:nvSpPr>
        <p:spPr>
          <a:xfrm>
            <a:off x="588824" y="13780892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947" name="Google Shape;947;p10"/>
          <p:cNvSpPr/>
          <p:nvPr/>
        </p:nvSpPr>
        <p:spPr>
          <a:xfrm>
            <a:off x="2677393" y="1360878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948" name="Google Shape;948;p10"/>
          <p:cNvSpPr/>
          <p:nvPr/>
        </p:nvSpPr>
        <p:spPr>
          <a:xfrm>
            <a:off x="117764" y="1433069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949" name="Google Shape;949;p10"/>
          <p:cNvSpPr/>
          <p:nvPr/>
        </p:nvSpPr>
        <p:spPr>
          <a:xfrm>
            <a:off x="4738255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950" name="Google Shape;950;p10"/>
          <p:cNvSpPr/>
          <p:nvPr/>
        </p:nvSpPr>
        <p:spPr>
          <a:xfrm>
            <a:off x="4738255" y="13343083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951" name="Google Shape;951;p10"/>
          <p:cNvSpPr/>
          <p:nvPr/>
        </p:nvSpPr>
        <p:spPr>
          <a:xfrm>
            <a:off x="4736043" y="1370833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952" name="Google Shape;952;p10"/>
          <p:cNvSpPr/>
          <p:nvPr/>
        </p:nvSpPr>
        <p:spPr>
          <a:xfrm>
            <a:off x="4736043" y="140614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953" name="Google Shape;953;p10"/>
          <p:cNvSpPr/>
          <p:nvPr/>
        </p:nvSpPr>
        <p:spPr>
          <a:xfrm>
            <a:off x="4524791" y="2106731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 By</a:t>
            </a:r>
            <a:endParaRPr/>
          </a:p>
        </p:txBody>
      </p:sp>
      <p:sp>
        <p:nvSpPr>
          <p:cNvPr id="954" name="Google Shape;954;p10">
            <a:hlinkClick action="ppaction://hlinksldjump" r:id="rId7"/>
          </p:cNvPr>
          <p:cNvSpPr/>
          <p:nvPr/>
        </p:nvSpPr>
        <p:spPr>
          <a:xfrm>
            <a:off x="604885" y="2457630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955" name="Google Shape;955;p10"/>
          <p:cNvSpPr/>
          <p:nvPr/>
        </p:nvSpPr>
        <p:spPr>
          <a:xfrm>
            <a:off x="1534738" y="2457630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/>
          </a:p>
        </p:txBody>
      </p:sp>
      <p:sp>
        <p:nvSpPr>
          <p:cNvPr id="956" name="Google Shape;956;p10"/>
          <p:cNvSpPr/>
          <p:nvPr/>
        </p:nvSpPr>
        <p:spPr>
          <a:xfrm>
            <a:off x="2447884" y="2456137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/>
          </a:p>
        </p:txBody>
      </p:sp>
      <p:sp>
        <p:nvSpPr>
          <p:cNvPr id="957" name="Google Shape;957;p10"/>
          <p:cNvSpPr/>
          <p:nvPr/>
        </p:nvSpPr>
        <p:spPr>
          <a:xfrm>
            <a:off x="3377737" y="2456137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/>
          </a:p>
        </p:txBody>
      </p:sp>
      <p:sp>
        <p:nvSpPr>
          <p:cNvPr id="958" name="Google Shape;958;p10"/>
          <p:cNvSpPr/>
          <p:nvPr/>
        </p:nvSpPr>
        <p:spPr>
          <a:xfrm>
            <a:off x="5390059" y="2106731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A-Z     v</a:t>
            </a:r>
            <a:endParaRPr/>
          </a:p>
        </p:txBody>
      </p:sp>
      <p:grpSp>
        <p:nvGrpSpPr>
          <p:cNvPr id="959" name="Google Shape;959;p10"/>
          <p:cNvGrpSpPr/>
          <p:nvPr/>
        </p:nvGrpSpPr>
        <p:grpSpPr>
          <a:xfrm>
            <a:off x="605659" y="3010721"/>
            <a:ext cx="2772077" cy="1189965"/>
            <a:chOff x="605659" y="4529515"/>
            <a:chExt cx="2772077" cy="1189965"/>
          </a:xfrm>
        </p:grpSpPr>
        <p:sp>
          <p:nvSpPr>
            <p:cNvPr id="960" name="Google Shape;960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961" name="Google Shape;961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962" name="Google Shape;962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963" name="Google Shape;963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964" name="Google Shape;964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965" name="Google Shape;965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966" name="Google Shape;966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967" name="Google Shape;967;p10"/>
          <p:cNvSpPr/>
          <p:nvPr/>
        </p:nvSpPr>
        <p:spPr>
          <a:xfrm>
            <a:off x="901700" y="3954471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968" name="Google Shape;968;p10"/>
          <p:cNvSpPr/>
          <p:nvPr/>
        </p:nvSpPr>
        <p:spPr>
          <a:xfrm>
            <a:off x="3181786" y="3745968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969" name="Google Shape;969;p10"/>
          <p:cNvGrpSpPr/>
          <p:nvPr/>
        </p:nvGrpSpPr>
        <p:grpSpPr>
          <a:xfrm>
            <a:off x="3480265" y="3009290"/>
            <a:ext cx="2772077" cy="1189965"/>
            <a:chOff x="605659" y="4529515"/>
            <a:chExt cx="2772077" cy="1189965"/>
          </a:xfrm>
        </p:grpSpPr>
        <p:sp>
          <p:nvSpPr>
            <p:cNvPr id="970" name="Google Shape;970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971" name="Google Shape;971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972" name="Google Shape;972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973" name="Google Shape;973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974" name="Google Shape;974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975" name="Google Shape;975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976" name="Google Shape;976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977" name="Google Shape;977;p10"/>
          <p:cNvSpPr/>
          <p:nvPr/>
        </p:nvSpPr>
        <p:spPr>
          <a:xfrm>
            <a:off x="3776306" y="3953040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978" name="Google Shape;978;p10"/>
          <p:cNvSpPr/>
          <p:nvPr/>
        </p:nvSpPr>
        <p:spPr>
          <a:xfrm>
            <a:off x="6056392" y="3744537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979" name="Google Shape;979;p10"/>
          <p:cNvGrpSpPr/>
          <p:nvPr/>
        </p:nvGrpSpPr>
        <p:grpSpPr>
          <a:xfrm>
            <a:off x="605659" y="4428395"/>
            <a:ext cx="2772077" cy="1189965"/>
            <a:chOff x="605659" y="4529515"/>
            <a:chExt cx="2772077" cy="1189965"/>
          </a:xfrm>
        </p:grpSpPr>
        <p:sp>
          <p:nvSpPr>
            <p:cNvPr id="980" name="Google Shape;980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981" name="Google Shape;981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982" name="Google Shape;982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983" name="Google Shape;983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984" name="Google Shape;984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985" name="Google Shape;985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986" name="Google Shape;986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987" name="Google Shape;987;p10"/>
          <p:cNvSpPr/>
          <p:nvPr/>
        </p:nvSpPr>
        <p:spPr>
          <a:xfrm>
            <a:off x="901700" y="5372145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988" name="Google Shape;988;p10"/>
          <p:cNvSpPr/>
          <p:nvPr/>
        </p:nvSpPr>
        <p:spPr>
          <a:xfrm>
            <a:off x="3181786" y="5163642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989" name="Google Shape;989;p10"/>
          <p:cNvGrpSpPr/>
          <p:nvPr/>
        </p:nvGrpSpPr>
        <p:grpSpPr>
          <a:xfrm>
            <a:off x="3480265" y="4426964"/>
            <a:ext cx="2772077" cy="1189965"/>
            <a:chOff x="605659" y="4529515"/>
            <a:chExt cx="2772077" cy="1189965"/>
          </a:xfrm>
        </p:grpSpPr>
        <p:sp>
          <p:nvSpPr>
            <p:cNvPr id="990" name="Google Shape;990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991" name="Google Shape;991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992" name="Google Shape;992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993" name="Google Shape;993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994" name="Google Shape;994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995" name="Google Shape;995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996" name="Google Shape;996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997" name="Google Shape;997;p10"/>
          <p:cNvSpPr/>
          <p:nvPr/>
        </p:nvSpPr>
        <p:spPr>
          <a:xfrm>
            <a:off x="3776306" y="5370714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998" name="Google Shape;998;p10"/>
          <p:cNvSpPr/>
          <p:nvPr/>
        </p:nvSpPr>
        <p:spPr>
          <a:xfrm>
            <a:off x="6056392" y="5162211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999" name="Google Shape;999;p10"/>
          <p:cNvGrpSpPr/>
          <p:nvPr/>
        </p:nvGrpSpPr>
        <p:grpSpPr>
          <a:xfrm>
            <a:off x="604885" y="5867517"/>
            <a:ext cx="2772077" cy="1189965"/>
            <a:chOff x="605659" y="4529515"/>
            <a:chExt cx="2772077" cy="1189965"/>
          </a:xfrm>
        </p:grpSpPr>
        <p:sp>
          <p:nvSpPr>
            <p:cNvPr id="1000" name="Google Shape;1000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001" name="Google Shape;1001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002" name="Google Shape;1002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003" name="Google Shape;1003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004" name="Google Shape;1004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005" name="Google Shape;1005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006" name="Google Shape;1006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007" name="Google Shape;1007;p10"/>
          <p:cNvSpPr/>
          <p:nvPr/>
        </p:nvSpPr>
        <p:spPr>
          <a:xfrm>
            <a:off x="900926" y="6811267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008" name="Google Shape;1008;p10"/>
          <p:cNvSpPr/>
          <p:nvPr/>
        </p:nvSpPr>
        <p:spPr>
          <a:xfrm>
            <a:off x="3181012" y="6602764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009" name="Google Shape;1009;p10"/>
          <p:cNvGrpSpPr/>
          <p:nvPr/>
        </p:nvGrpSpPr>
        <p:grpSpPr>
          <a:xfrm>
            <a:off x="3479491" y="5866086"/>
            <a:ext cx="2772077" cy="1189965"/>
            <a:chOff x="605659" y="4529515"/>
            <a:chExt cx="2772077" cy="1189965"/>
          </a:xfrm>
        </p:grpSpPr>
        <p:sp>
          <p:nvSpPr>
            <p:cNvPr id="1010" name="Google Shape;1010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011" name="Google Shape;1011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012" name="Google Shape;1012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013" name="Google Shape;1013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014" name="Google Shape;1014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015" name="Google Shape;1015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016" name="Google Shape;1016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017" name="Google Shape;1017;p10"/>
          <p:cNvSpPr/>
          <p:nvPr/>
        </p:nvSpPr>
        <p:spPr>
          <a:xfrm>
            <a:off x="3775532" y="6809836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018" name="Google Shape;1018;p10"/>
          <p:cNvSpPr/>
          <p:nvPr/>
        </p:nvSpPr>
        <p:spPr>
          <a:xfrm>
            <a:off x="6055618" y="6601333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019" name="Google Shape;1019;p10"/>
          <p:cNvGrpSpPr/>
          <p:nvPr/>
        </p:nvGrpSpPr>
        <p:grpSpPr>
          <a:xfrm>
            <a:off x="604886" y="7309010"/>
            <a:ext cx="2772077" cy="1189965"/>
            <a:chOff x="605659" y="4529515"/>
            <a:chExt cx="2772077" cy="1189965"/>
          </a:xfrm>
        </p:grpSpPr>
        <p:sp>
          <p:nvSpPr>
            <p:cNvPr id="1020" name="Google Shape;1020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021" name="Google Shape;1021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022" name="Google Shape;1022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023" name="Google Shape;1023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024" name="Google Shape;1024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025" name="Google Shape;1025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026" name="Google Shape;1026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027" name="Google Shape;1027;p10"/>
          <p:cNvSpPr/>
          <p:nvPr/>
        </p:nvSpPr>
        <p:spPr>
          <a:xfrm>
            <a:off x="900927" y="8252760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028" name="Google Shape;1028;p10"/>
          <p:cNvSpPr/>
          <p:nvPr/>
        </p:nvSpPr>
        <p:spPr>
          <a:xfrm>
            <a:off x="3181013" y="8044257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029" name="Google Shape;1029;p10"/>
          <p:cNvGrpSpPr/>
          <p:nvPr/>
        </p:nvGrpSpPr>
        <p:grpSpPr>
          <a:xfrm>
            <a:off x="3479492" y="7307579"/>
            <a:ext cx="2772077" cy="1189965"/>
            <a:chOff x="605659" y="4529515"/>
            <a:chExt cx="2772077" cy="1189965"/>
          </a:xfrm>
        </p:grpSpPr>
        <p:sp>
          <p:nvSpPr>
            <p:cNvPr id="1030" name="Google Shape;1030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031" name="Google Shape;1031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032" name="Google Shape;1032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033" name="Google Shape;1033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034" name="Google Shape;1034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035" name="Google Shape;1035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036" name="Google Shape;1036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037" name="Google Shape;1037;p10"/>
          <p:cNvSpPr/>
          <p:nvPr/>
        </p:nvSpPr>
        <p:spPr>
          <a:xfrm>
            <a:off x="3775533" y="8251329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038" name="Google Shape;1038;p10"/>
          <p:cNvSpPr/>
          <p:nvPr/>
        </p:nvSpPr>
        <p:spPr>
          <a:xfrm>
            <a:off x="6055619" y="8042826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039" name="Google Shape;1039;p10"/>
          <p:cNvGrpSpPr/>
          <p:nvPr/>
        </p:nvGrpSpPr>
        <p:grpSpPr>
          <a:xfrm>
            <a:off x="588824" y="8747886"/>
            <a:ext cx="2772077" cy="1189965"/>
            <a:chOff x="605659" y="4529515"/>
            <a:chExt cx="2772077" cy="1189965"/>
          </a:xfrm>
        </p:grpSpPr>
        <p:sp>
          <p:nvSpPr>
            <p:cNvPr id="1040" name="Google Shape;1040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041" name="Google Shape;1041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042" name="Google Shape;1042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043" name="Google Shape;1043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044" name="Google Shape;1044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045" name="Google Shape;1045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046" name="Google Shape;1046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047" name="Google Shape;1047;p10"/>
          <p:cNvSpPr/>
          <p:nvPr/>
        </p:nvSpPr>
        <p:spPr>
          <a:xfrm>
            <a:off x="884865" y="9691636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048" name="Google Shape;1048;p10"/>
          <p:cNvSpPr/>
          <p:nvPr/>
        </p:nvSpPr>
        <p:spPr>
          <a:xfrm>
            <a:off x="3164951" y="9483133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049" name="Google Shape;1049;p10"/>
          <p:cNvGrpSpPr/>
          <p:nvPr/>
        </p:nvGrpSpPr>
        <p:grpSpPr>
          <a:xfrm>
            <a:off x="3463430" y="8746455"/>
            <a:ext cx="2772077" cy="1189965"/>
            <a:chOff x="605659" y="4529515"/>
            <a:chExt cx="2772077" cy="1189965"/>
          </a:xfrm>
        </p:grpSpPr>
        <p:sp>
          <p:nvSpPr>
            <p:cNvPr id="1050" name="Google Shape;1050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051" name="Google Shape;1051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052" name="Google Shape;1052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053" name="Google Shape;1053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054" name="Google Shape;1054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055" name="Google Shape;1055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056" name="Google Shape;1056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057" name="Google Shape;1057;p10"/>
          <p:cNvSpPr/>
          <p:nvPr/>
        </p:nvSpPr>
        <p:spPr>
          <a:xfrm>
            <a:off x="3759471" y="9690205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058" name="Google Shape;1058;p10"/>
          <p:cNvSpPr/>
          <p:nvPr/>
        </p:nvSpPr>
        <p:spPr>
          <a:xfrm>
            <a:off x="6039557" y="9481702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059" name="Google Shape;1059;p10"/>
          <p:cNvSpPr/>
          <p:nvPr/>
        </p:nvSpPr>
        <p:spPr>
          <a:xfrm>
            <a:off x="602673" y="2087785"/>
            <a:ext cx="1070032" cy="2722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1060" name="Google Shape;1060;p10"/>
          <p:cNvSpPr/>
          <p:nvPr/>
        </p:nvSpPr>
        <p:spPr>
          <a:xfrm>
            <a:off x="604885" y="1698616"/>
            <a:ext cx="1728324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 SHOWING</a:t>
            </a:r>
            <a:endParaRPr/>
          </a:p>
        </p:txBody>
      </p:sp>
      <p:sp>
        <p:nvSpPr>
          <p:cNvPr id="1061" name="Google Shape;1061;p10"/>
          <p:cNvSpPr/>
          <p:nvPr/>
        </p:nvSpPr>
        <p:spPr>
          <a:xfrm>
            <a:off x="2500169" y="1713709"/>
            <a:ext cx="1728324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COMING SOON</a:t>
            </a:r>
            <a:endParaRPr/>
          </a:p>
        </p:txBody>
      </p:sp>
      <p:grpSp>
        <p:nvGrpSpPr>
          <p:cNvPr id="1062" name="Google Shape;1062;p10"/>
          <p:cNvGrpSpPr/>
          <p:nvPr/>
        </p:nvGrpSpPr>
        <p:grpSpPr>
          <a:xfrm>
            <a:off x="588825" y="10204626"/>
            <a:ext cx="2772077" cy="1189965"/>
            <a:chOff x="605659" y="4529515"/>
            <a:chExt cx="2772077" cy="1189965"/>
          </a:xfrm>
        </p:grpSpPr>
        <p:sp>
          <p:nvSpPr>
            <p:cNvPr id="1063" name="Google Shape;1063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064" name="Google Shape;1064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065" name="Google Shape;1065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066" name="Google Shape;1066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067" name="Google Shape;1067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068" name="Google Shape;1068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069" name="Google Shape;1069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070" name="Google Shape;1070;p10"/>
          <p:cNvSpPr/>
          <p:nvPr/>
        </p:nvSpPr>
        <p:spPr>
          <a:xfrm>
            <a:off x="884866" y="11148376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071" name="Google Shape;1071;p10"/>
          <p:cNvSpPr/>
          <p:nvPr/>
        </p:nvSpPr>
        <p:spPr>
          <a:xfrm>
            <a:off x="3164952" y="10939873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072" name="Google Shape;1072;p10"/>
          <p:cNvGrpSpPr/>
          <p:nvPr/>
        </p:nvGrpSpPr>
        <p:grpSpPr>
          <a:xfrm>
            <a:off x="3463431" y="10203195"/>
            <a:ext cx="2772077" cy="1189965"/>
            <a:chOff x="605659" y="4529515"/>
            <a:chExt cx="2772077" cy="1189965"/>
          </a:xfrm>
        </p:grpSpPr>
        <p:sp>
          <p:nvSpPr>
            <p:cNvPr id="1073" name="Google Shape;1073;p10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074" name="Google Shape;1074;p10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075" name="Google Shape;1075;p10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076" name="Google Shape;1076;p10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077" name="Google Shape;1077;p10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078" name="Google Shape;1078;p10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079" name="Google Shape;1079;p10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080" name="Google Shape;1080;p10"/>
          <p:cNvSpPr/>
          <p:nvPr/>
        </p:nvSpPr>
        <p:spPr>
          <a:xfrm>
            <a:off x="3759472" y="11146945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081" name="Google Shape;1081;p10"/>
          <p:cNvSpPr/>
          <p:nvPr/>
        </p:nvSpPr>
        <p:spPr>
          <a:xfrm>
            <a:off x="6039558" y="10938442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082" name="Google Shape;1082;p10">
            <a:hlinkClick action="ppaction://hlinksldjump" r:id="rId8"/>
          </p:cNvPr>
          <p:cNvSpPr/>
          <p:nvPr/>
        </p:nvSpPr>
        <p:spPr>
          <a:xfrm>
            <a:off x="3512127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7" name="Shape 1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8" name="Google Shape;1088;p11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1089" name="Google Shape;1089;p11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11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1091" name="Google Shape;1091;p11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1092" name="Google Shape;1092;p11">
              <a:hlinkClick action="ppaction://hlinksldjump" r:id="rId5"/>
            </p:cNvPr>
            <p:cNvSpPr/>
            <p:nvPr/>
          </p:nvSpPr>
          <p:spPr>
            <a:xfrm>
              <a:off x="1814945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1093" name="Google Shape;1093;p11"/>
            <p:cNvSpPr/>
            <p:nvPr/>
          </p:nvSpPr>
          <p:spPr>
            <a:xfrm>
              <a:off x="3512127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IMAX</a:t>
              </a:r>
              <a:endParaRPr/>
            </a:p>
          </p:txBody>
        </p:sp>
        <p:sp>
          <p:nvSpPr>
            <p:cNvPr id="1094" name="Google Shape;1094;p11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1095" name="Google Shape;1095;p11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1096" name="Google Shape;1096;p11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1097" name="Google Shape;1097;p11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1098" name="Google Shape;1098;p11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1099" name="Google Shape;1099;p11"/>
          <p:cNvSpPr/>
          <p:nvPr/>
        </p:nvSpPr>
        <p:spPr>
          <a:xfrm>
            <a:off x="0" y="8050473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100" name="Google Shape;1100;p11"/>
          <p:cNvSpPr/>
          <p:nvPr/>
        </p:nvSpPr>
        <p:spPr>
          <a:xfrm>
            <a:off x="588824" y="886062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1101" name="Google Shape;1101;p11"/>
          <p:cNvGrpSpPr/>
          <p:nvPr/>
        </p:nvGrpSpPr>
        <p:grpSpPr>
          <a:xfrm>
            <a:off x="2447884" y="8267618"/>
            <a:ext cx="1962232" cy="298796"/>
            <a:chOff x="2791244" y="9647645"/>
            <a:chExt cx="1962232" cy="298796"/>
          </a:xfrm>
        </p:grpSpPr>
        <p:sp>
          <p:nvSpPr>
            <p:cNvPr id="1102" name="Google Shape;1102;p11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03" name="Google Shape;1103;p11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104" name="Google Shape;1104;p11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105" name="Google Shape;1105;p11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106" name="Google Shape;1106;p11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1107" name="Google Shape;1107;p11"/>
          <p:cNvSpPr/>
          <p:nvPr/>
        </p:nvSpPr>
        <p:spPr>
          <a:xfrm>
            <a:off x="2670464" y="8860621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1108" name="Google Shape;1108;p11"/>
          <p:cNvSpPr/>
          <p:nvPr/>
        </p:nvSpPr>
        <p:spPr>
          <a:xfrm>
            <a:off x="588824" y="9256089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1109" name="Google Shape;1109;p11"/>
          <p:cNvSpPr/>
          <p:nvPr/>
        </p:nvSpPr>
        <p:spPr>
          <a:xfrm>
            <a:off x="588824" y="9651557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1110" name="Google Shape;1110;p11"/>
          <p:cNvSpPr/>
          <p:nvPr/>
        </p:nvSpPr>
        <p:spPr>
          <a:xfrm>
            <a:off x="2677393" y="947945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111" name="Google Shape;1111;p11"/>
          <p:cNvSpPr/>
          <p:nvPr/>
        </p:nvSpPr>
        <p:spPr>
          <a:xfrm>
            <a:off x="117764" y="102013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1112" name="Google Shape;1112;p11"/>
          <p:cNvSpPr/>
          <p:nvPr/>
        </p:nvSpPr>
        <p:spPr>
          <a:xfrm>
            <a:off x="4738255" y="886062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1113" name="Google Shape;1113;p11"/>
          <p:cNvSpPr/>
          <p:nvPr/>
        </p:nvSpPr>
        <p:spPr>
          <a:xfrm>
            <a:off x="4738255" y="9213748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1114" name="Google Shape;1114;p11"/>
          <p:cNvSpPr/>
          <p:nvPr/>
        </p:nvSpPr>
        <p:spPr>
          <a:xfrm>
            <a:off x="4736043" y="9578999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115" name="Google Shape;1115;p11"/>
          <p:cNvSpPr/>
          <p:nvPr/>
        </p:nvSpPr>
        <p:spPr>
          <a:xfrm>
            <a:off x="4736043" y="993212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1116" name="Google Shape;1116;p11"/>
          <p:cNvSpPr/>
          <p:nvPr/>
        </p:nvSpPr>
        <p:spPr>
          <a:xfrm>
            <a:off x="0" y="865907"/>
            <a:ext cx="6858000" cy="300904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HERO BANNER</a:t>
            </a:r>
            <a:endParaRPr/>
          </a:p>
        </p:txBody>
      </p:sp>
      <p:sp>
        <p:nvSpPr>
          <p:cNvPr id="1117" name="Google Shape;1117;p11"/>
          <p:cNvSpPr/>
          <p:nvPr/>
        </p:nvSpPr>
        <p:spPr>
          <a:xfrm>
            <a:off x="2517424" y="3065489"/>
            <a:ext cx="1799743" cy="33273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 NOW</a:t>
            </a:r>
            <a:endParaRPr/>
          </a:p>
        </p:txBody>
      </p:sp>
      <p:sp>
        <p:nvSpPr>
          <p:cNvPr id="1118" name="Google Shape;1118;p11"/>
          <p:cNvSpPr/>
          <p:nvPr/>
        </p:nvSpPr>
        <p:spPr>
          <a:xfrm>
            <a:off x="594176" y="4617720"/>
            <a:ext cx="1503700" cy="187809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endParaRPr/>
          </a:p>
        </p:txBody>
      </p:sp>
      <p:sp>
        <p:nvSpPr>
          <p:cNvPr id="1119" name="Google Shape;1119;p11"/>
          <p:cNvSpPr/>
          <p:nvPr/>
        </p:nvSpPr>
        <p:spPr>
          <a:xfrm>
            <a:off x="4760124" y="4633495"/>
            <a:ext cx="1503700" cy="1878092"/>
          </a:xfrm>
          <a:prstGeom prst="rect">
            <a:avLst/>
          </a:prstGeom>
          <a:solidFill>
            <a:srgbClr val="FEE599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endParaRPr/>
          </a:p>
        </p:txBody>
      </p:sp>
      <p:sp>
        <p:nvSpPr>
          <p:cNvPr id="1120" name="Google Shape;1120;p11"/>
          <p:cNvSpPr/>
          <p:nvPr/>
        </p:nvSpPr>
        <p:spPr>
          <a:xfrm>
            <a:off x="1223946" y="4464985"/>
            <a:ext cx="1763900" cy="2203076"/>
          </a:xfrm>
          <a:prstGeom prst="rect">
            <a:avLst/>
          </a:prstGeom>
          <a:solidFill>
            <a:srgbClr val="C4E0B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endParaRPr/>
          </a:p>
        </p:txBody>
      </p:sp>
      <p:sp>
        <p:nvSpPr>
          <p:cNvPr id="1121" name="Google Shape;1121;p11"/>
          <p:cNvSpPr/>
          <p:nvPr/>
        </p:nvSpPr>
        <p:spPr>
          <a:xfrm>
            <a:off x="3810000" y="4475355"/>
            <a:ext cx="1763900" cy="2203076"/>
          </a:xfrm>
          <a:prstGeom prst="rect">
            <a:avLst/>
          </a:prstGeom>
          <a:solidFill>
            <a:srgbClr val="F7CAAC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endParaRPr/>
          </a:p>
        </p:txBody>
      </p:sp>
      <p:sp>
        <p:nvSpPr>
          <p:cNvPr id="1122" name="Google Shape;1122;p11"/>
          <p:cNvSpPr/>
          <p:nvPr/>
        </p:nvSpPr>
        <p:spPr>
          <a:xfrm>
            <a:off x="2348240" y="4289785"/>
            <a:ext cx="2016568" cy="2518653"/>
          </a:xfrm>
          <a:prstGeom prst="rect">
            <a:avLst/>
          </a:prstGeom>
          <a:solidFill>
            <a:srgbClr val="D5DBE5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endParaRPr/>
          </a:p>
        </p:txBody>
      </p:sp>
      <p:sp>
        <p:nvSpPr>
          <p:cNvPr id="1123" name="Google Shape;1123;p11"/>
          <p:cNvSpPr/>
          <p:nvPr/>
        </p:nvSpPr>
        <p:spPr>
          <a:xfrm>
            <a:off x="6456221" y="5395295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124" name="Google Shape;1124;p11">
            <a:hlinkClick action="ppaction://hlinksldjump" r:id="rId6"/>
          </p:cNvPr>
          <p:cNvSpPr/>
          <p:nvPr/>
        </p:nvSpPr>
        <p:spPr>
          <a:xfrm>
            <a:off x="157716" y="5413842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1125" name="Google Shape;1125;p11"/>
          <p:cNvSpPr/>
          <p:nvPr/>
        </p:nvSpPr>
        <p:spPr>
          <a:xfrm>
            <a:off x="2718044" y="7005654"/>
            <a:ext cx="1285922" cy="34842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PH" sz="1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6" name="Google Shape;1126;p11"/>
          <p:cNvSpPr/>
          <p:nvPr/>
        </p:nvSpPr>
        <p:spPr>
          <a:xfrm>
            <a:off x="-65905" y="10603605"/>
            <a:ext cx="6973747" cy="452450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12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1133" name="Google Shape;1133;p12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4" name="Google Shape;1134;p12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1135" name="Google Shape;1135;p12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1136" name="Google Shape;1136;p12">
              <a:hlinkClick action="ppaction://hlinksldjump" r:id="rId5"/>
            </p:cNvPr>
            <p:cNvSpPr/>
            <p:nvPr/>
          </p:nvSpPr>
          <p:spPr>
            <a:xfrm>
              <a:off x="1814945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1137" name="Google Shape;1137;p12"/>
            <p:cNvSpPr/>
            <p:nvPr/>
          </p:nvSpPr>
          <p:spPr>
            <a:xfrm>
              <a:off x="3512127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IMAX</a:t>
              </a:r>
              <a:endParaRPr/>
            </a:p>
          </p:txBody>
        </p:sp>
        <p:sp>
          <p:nvSpPr>
            <p:cNvPr id="1138" name="Google Shape;1138;p12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1139" name="Google Shape;1139;p12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1140" name="Google Shape;1140;p12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1141" name="Google Shape;1141;p12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1142" name="Google Shape;1142;p12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1143" name="Google Shape;1143;p12"/>
          <p:cNvSpPr/>
          <p:nvPr/>
        </p:nvSpPr>
        <p:spPr>
          <a:xfrm>
            <a:off x="0" y="8050473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144" name="Google Shape;1144;p12"/>
          <p:cNvSpPr/>
          <p:nvPr/>
        </p:nvSpPr>
        <p:spPr>
          <a:xfrm>
            <a:off x="588824" y="886062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1145" name="Google Shape;1145;p12"/>
          <p:cNvGrpSpPr/>
          <p:nvPr/>
        </p:nvGrpSpPr>
        <p:grpSpPr>
          <a:xfrm>
            <a:off x="2447884" y="8267618"/>
            <a:ext cx="1962232" cy="298796"/>
            <a:chOff x="2791244" y="9647645"/>
            <a:chExt cx="1962232" cy="298796"/>
          </a:xfrm>
        </p:grpSpPr>
        <p:sp>
          <p:nvSpPr>
            <p:cNvPr id="1146" name="Google Shape;1146;p12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47" name="Google Shape;1147;p12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148" name="Google Shape;1148;p12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149" name="Google Shape;1149;p12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150" name="Google Shape;1150;p12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1151" name="Google Shape;1151;p12"/>
          <p:cNvSpPr/>
          <p:nvPr/>
        </p:nvSpPr>
        <p:spPr>
          <a:xfrm>
            <a:off x="2670464" y="8860621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1152" name="Google Shape;1152;p12"/>
          <p:cNvSpPr/>
          <p:nvPr/>
        </p:nvSpPr>
        <p:spPr>
          <a:xfrm>
            <a:off x="588824" y="9256089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1153" name="Google Shape;1153;p12"/>
          <p:cNvSpPr/>
          <p:nvPr/>
        </p:nvSpPr>
        <p:spPr>
          <a:xfrm>
            <a:off x="588824" y="9651557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1154" name="Google Shape;1154;p12"/>
          <p:cNvSpPr/>
          <p:nvPr/>
        </p:nvSpPr>
        <p:spPr>
          <a:xfrm>
            <a:off x="2677393" y="947945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155" name="Google Shape;1155;p12"/>
          <p:cNvSpPr/>
          <p:nvPr/>
        </p:nvSpPr>
        <p:spPr>
          <a:xfrm>
            <a:off x="117764" y="102013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1156" name="Google Shape;1156;p12"/>
          <p:cNvSpPr/>
          <p:nvPr/>
        </p:nvSpPr>
        <p:spPr>
          <a:xfrm>
            <a:off x="4738255" y="886062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1157" name="Google Shape;1157;p12"/>
          <p:cNvSpPr/>
          <p:nvPr/>
        </p:nvSpPr>
        <p:spPr>
          <a:xfrm>
            <a:off x="4738255" y="9213748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1158" name="Google Shape;1158;p12"/>
          <p:cNvSpPr/>
          <p:nvPr/>
        </p:nvSpPr>
        <p:spPr>
          <a:xfrm>
            <a:off x="4736043" y="9578999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159" name="Google Shape;1159;p12"/>
          <p:cNvSpPr/>
          <p:nvPr/>
        </p:nvSpPr>
        <p:spPr>
          <a:xfrm>
            <a:off x="4736043" y="993212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1160" name="Google Shape;1160;p12"/>
          <p:cNvSpPr/>
          <p:nvPr/>
        </p:nvSpPr>
        <p:spPr>
          <a:xfrm>
            <a:off x="0" y="865907"/>
            <a:ext cx="6858000" cy="3009049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HERO BANNER</a:t>
            </a:r>
            <a:endParaRPr/>
          </a:p>
        </p:txBody>
      </p:sp>
      <p:sp>
        <p:nvSpPr>
          <p:cNvPr id="1161" name="Google Shape;1161;p12"/>
          <p:cNvSpPr/>
          <p:nvPr/>
        </p:nvSpPr>
        <p:spPr>
          <a:xfrm>
            <a:off x="2517424" y="3065489"/>
            <a:ext cx="1799743" cy="33273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EXPLORE NOW</a:t>
            </a:r>
            <a:endParaRPr/>
          </a:p>
        </p:txBody>
      </p:sp>
      <p:sp>
        <p:nvSpPr>
          <p:cNvPr id="1162" name="Google Shape;1162;p12"/>
          <p:cNvSpPr/>
          <p:nvPr/>
        </p:nvSpPr>
        <p:spPr>
          <a:xfrm>
            <a:off x="594176" y="4617720"/>
            <a:ext cx="1503700" cy="1878092"/>
          </a:xfrm>
          <a:prstGeom prst="rect">
            <a:avLst/>
          </a:prstGeom>
          <a:solidFill>
            <a:srgbClr val="C4E0B2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endParaRPr/>
          </a:p>
        </p:txBody>
      </p:sp>
      <p:sp>
        <p:nvSpPr>
          <p:cNvPr id="1163" name="Google Shape;1163;p12"/>
          <p:cNvSpPr/>
          <p:nvPr/>
        </p:nvSpPr>
        <p:spPr>
          <a:xfrm>
            <a:off x="4760124" y="4633495"/>
            <a:ext cx="1503700" cy="187809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endParaRPr/>
          </a:p>
        </p:txBody>
      </p:sp>
      <p:sp>
        <p:nvSpPr>
          <p:cNvPr id="1164" name="Google Shape;1164;p12"/>
          <p:cNvSpPr/>
          <p:nvPr/>
        </p:nvSpPr>
        <p:spPr>
          <a:xfrm>
            <a:off x="1223946" y="4464985"/>
            <a:ext cx="1763900" cy="2203076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endParaRPr/>
          </a:p>
        </p:txBody>
      </p:sp>
      <p:sp>
        <p:nvSpPr>
          <p:cNvPr id="1165" name="Google Shape;1165;p12"/>
          <p:cNvSpPr/>
          <p:nvPr/>
        </p:nvSpPr>
        <p:spPr>
          <a:xfrm>
            <a:off x="3810000" y="4475355"/>
            <a:ext cx="1763900" cy="2203076"/>
          </a:xfrm>
          <a:prstGeom prst="rect">
            <a:avLst/>
          </a:prstGeom>
          <a:solidFill>
            <a:srgbClr val="FEE599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endParaRPr/>
          </a:p>
        </p:txBody>
      </p:sp>
      <p:sp>
        <p:nvSpPr>
          <p:cNvPr id="1166" name="Google Shape;1166;p12"/>
          <p:cNvSpPr/>
          <p:nvPr/>
        </p:nvSpPr>
        <p:spPr>
          <a:xfrm>
            <a:off x="2348240" y="4289785"/>
            <a:ext cx="2016568" cy="2518653"/>
          </a:xfrm>
          <a:prstGeom prst="rect">
            <a:avLst/>
          </a:prstGeom>
          <a:solidFill>
            <a:srgbClr val="F7CAAC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MOVIE</a:t>
            </a:r>
            <a:endParaRPr/>
          </a:p>
        </p:txBody>
      </p:sp>
      <p:sp>
        <p:nvSpPr>
          <p:cNvPr id="1167" name="Google Shape;1167;p12">
            <a:hlinkClick action="ppaction://hlinksldjump" r:id="rId6"/>
          </p:cNvPr>
          <p:cNvSpPr/>
          <p:nvPr/>
        </p:nvSpPr>
        <p:spPr>
          <a:xfrm>
            <a:off x="6456221" y="5395295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168" name="Google Shape;1168;p12">
            <a:hlinkClick action="ppaction://hlinksldjump" r:id="rId7"/>
          </p:cNvPr>
          <p:cNvSpPr/>
          <p:nvPr/>
        </p:nvSpPr>
        <p:spPr>
          <a:xfrm>
            <a:off x="157716" y="5413842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1169" name="Google Shape;1169;p12"/>
          <p:cNvSpPr/>
          <p:nvPr/>
        </p:nvSpPr>
        <p:spPr>
          <a:xfrm>
            <a:off x="-65905" y="10603605"/>
            <a:ext cx="6973747" cy="4524507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E6E6E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0" name="Google Shape;1170;p12"/>
          <p:cNvSpPr/>
          <p:nvPr/>
        </p:nvSpPr>
        <p:spPr>
          <a:xfrm>
            <a:off x="2718044" y="7005654"/>
            <a:ext cx="1285922" cy="34842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PH" sz="1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• • •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5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6" name="Google Shape;1176;p13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1177" name="Google Shape;1177;p13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13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1179" name="Google Shape;1179;p13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1180" name="Google Shape;1180;p13">
              <a:hlinkClick action="ppaction://hlinksldjump" r:id="rId5"/>
            </p:cNvPr>
            <p:cNvSpPr/>
            <p:nvPr/>
          </p:nvSpPr>
          <p:spPr>
            <a:xfrm>
              <a:off x="1814945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1181" name="Google Shape;1181;p13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1182" name="Google Shape;1182;p13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1183" name="Google Shape;1183;p13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1184" name="Google Shape;1184;p13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1185" name="Google Shape;1185;p13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1186" name="Google Shape;1186;p13">
            <a:hlinkClick action="ppaction://hlinksldjump" r:id="rId6"/>
          </p:cNvPr>
          <p:cNvSpPr/>
          <p:nvPr/>
        </p:nvSpPr>
        <p:spPr>
          <a:xfrm>
            <a:off x="1" y="1090598"/>
            <a:ext cx="6858000" cy="409026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LOCATION NAME</a:t>
            </a:r>
            <a:endParaRPr/>
          </a:p>
        </p:txBody>
      </p:sp>
      <p:sp>
        <p:nvSpPr>
          <p:cNvPr id="1187" name="Google Shape;1187;p13"/>
          <p:cNvSpPr/>
          <p:nvPr/>
        </p:nvSpPr>
        <p:spPr>
          <a:xfrm>
            <a:off x="0" y="12179808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188" name="Google Shape;1188;p13"/>
          <p:cNvSpPr/>
          <p:nvPr/>
        </p:nvSpPr>
        <p:spPr>
          <a:xfrm>
            <a:off x="588824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1189" name="Google Shape;1189;p13"/>
          <p:cNvGrpSpPr/>
          <p:nvPr/>
        </p:nvGrpSpPr>
        <p:grpSpPr>
          <a:xfrm>
            <a:off x="2447884" y="12396953"/>
            <a:ext cx="1962232" cy="298796"/>
            <a:chOff x="2791244" y="9647645"/>
            <a:chExt cx="1962232" cy="298796"/>
          </a:xfrm>
        </p:grpSpPr>
        <p:sp>
          <p:nvSpPr>
            <p:cNvPr id="1190" name="Google Shape;1190;p13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91" name="Google Shape;1191;p13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192" name="Google Shape;1192;p13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193" name="Google Shape;1193;p13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194" name="Google Shape;1194;p13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1195" name="Google Shape;1195;p13"/>
          <p:cNvSpPr/>
          <p:nvPr/>
        </p:nvSpPr>
        <p:spPr>
          <a:xfrm>
            <a:off x="2670464" y="12989956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1196" name="Google Shape;1196;p13"/>
          <p:cNvSpPr/>
          <p:nvPr/>
        </p:nvSpPr>
        <p:spPr>
          <a:xfrm>
            <a:off x="588824" y="1338542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1197" name="Google Shape;1197;p13"/>
          <p:cNvSpPr/>
          <p:nvPr/>
        </p:nvSpPr>
        <p:spPr>
          <a:xfrm>
            <a:off x="588824" y="13780892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1198" name="Google Shape;1198;p13"/>
          <p:cNvSpPr/>
          <p:nvPr/>
        </p:nvSpPr>
        <p:spPr>
          <a:xfrm>
            <a:off x="2677393" y="1360878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199" name="Google Shape;1199;p13"/>
          <p:cNvSpPr/>
          <p:nvPr/>
        </p:nvSpPr>
        <p:spPr>
          <a:xfrm>
            <a:off x="117764" y="1433069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1200" name="Google Shape;1200;p13"/>
          <p:cNvSpPr/>
          <p:nvPr/>
        </p:nvSpPr>
        <p:spPr>
          <a:xfrm>
            <a:off x="4738255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1201" name="Google Shape;1201;p13"/>
          <p:cNvSpPr/>
          <p:nvPr/>
        </p:nvSpPr>
        <p:spPr>
          <a:xfrm>
            <a:off x="4738255" y="13343083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1202" name="Google Shape;1202;p13"/>
          <p:cNvSpPr/>
          <p:nvPr/>
        </p:nvSpPr>
        <p:spPr>
          <a:xfrm>
            <a:off x="4736043" y="1370833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203" name="Google Shape;1203;p13"/>
          <p:cNvSpPr/>
          <p:nvPr/>
        </p:nvSpPr>
        <p:spPr>
          <a:xfrm>
            <a:off x="4736043" y="140614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1204" name="Google Shape;1204;p13"/>
          <p:cNvSpPr/>
          <p:nvPr/>
        </p:nvSpPr>
        <p:spPr>
          <a:xfrm>
            <a:off x="4524791" y="2106731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 By</a:t>
            </a:r>
            <a:endParaRPr/>
          </a:p>
        </p:txBody>
      </p:sp>
      <p:sp>
        <p:nvSpPr>
          <p:cNvPr id="1205" name="Google Shape;1205;p13">
            <a:hlinkClick action="ppaction://hlinksldjump" r:id="rId7"/>
          </p:cNvPr>
          <p:cNvSpPr/>
          <p:nvPr/>
        </p:nvSpPr>
        <p:spPr>
          <a:xfrm>
            <a:off x="604885" y="2457630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1206" name="Google Shape;1206;p13"/>
          <p:cNvSpPr/>
          <p:nvPr/>
        </p:nvSpPr>
        <p:spPr>
          <a:xfrm>
            <a:off x="1534738" y="2457630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/>
          </a:p>
        </p:txBody>
      </p:sp>
      <p:sp>
        <p:nvSpPr>
          <p:cNvPr id="1207" name="Google Shape;1207;p13"/>
          <p:cNvSpPr/>
          <p:nvPr/>
        </p:nvSpPr>
        <p:spPr>
          <a:xfrm>
            <a:off x="2447884" y="2456137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/>
          </a:p>
        </p:txBody>
      </p:sp>
      <p:sp>
        <p:nvSpPr>
          <p:cNvPr id="1208" name="Google Shape;1208;p13"/>
          <p:cNvSpPr/>
          <p:nvPr/>
        </p:nvSpPr>
        <p:spPr>
          <a:xfrm>
            <a:off x="3377737" y="2456137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/>
          </a:p>
        </p:txBody>
      </p:sp>
      <p:sp>
        <p:nvSpPr>
          <p:cNvPr id="1209" name="Google Shape;1209;p13"/>
          <p:cNvSpPr/>
          <p:nvPr/>
        </p:nvSpPr>
        <p:spPr>
          <a:xfrm>
            <a:off x="5390059" y="2106731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A-Z     v</a:t>
            </a:r>
            <a:endParaRPr/>
          </a:p>
        </p:txBody>
      </p:sp>
      <p:grpSp>
        <p:nvGrpSpPr>
          <p:cNvPr id="1210" name="Google Shape;1210;p13"/>
          <p:cNvGrpSpPr/>
          <p:nvPr/>
        </p:nvGrpSpPr>
        <p:grpSpPr>
          <a:xfrm>
            <a:off x="605659" y="3010721"/>
            <a:ext cx="2772077" cy="1189965"/>
            <a:chOff x="605659" y="4529515"/>
            <a:chExt cx="2772077" cy="1189965"/>
          </a:xfrm>
        </p:grpSpPr>
        <p:sp>
          <p:nvSpPr>
            <p:cNvPr id="1211" name="Google Shape;1211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12" name="Google Shape;1212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213" name="Google Shape;1213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214" name="Google Shape;1214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215" name="Google Shape;1215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216" name="Google Shape;1216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217" name="Google Shape;1217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218" name="Google Shape;1218;p13"/>
          <p:cNvSpPr/>
          <p:nvPr/>
        </p:nvSpPr>
        <p:spPr>
          <a:xfrm>
            <a:off x="901700" y="3954471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219" name="Google Shape;1219;p13"/>
          <p:cNvSpPr/>
          <p:nvPr/>
        </p:nvSpPr>
        <p:spPr>
          <a:xfrm>
            <a:off x="3181786" y="3745968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220" name="Google Shape;1220;p13"/>
          <p:cNvGrpSpPr/>
          <p:nvPr/>
        </p:nvGrpSpPr>
        <p:grpSpPr>
          <a:xfrm>
            <a:off x="3480265" y="3009290"/>
            <a:ext cx="2772077" cy="1189965"/>
            <a:chOff x="605659" y="4529515"/>
            <a:chExt cx="2772077" cy="1189965"/>
          </a:xfrm>
        </p:grpSpPr>
        <p:sp>
          <p:nvSpPr>
            <p:cNvPr id="1221" name="Google Shape;1221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22" name="Google Shape;1222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223" name="Google Shape;1223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224" name="Google Shape;1224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225" name="Google Shape;1225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226" name="Google Shape;1226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227" name="Google Shape;1227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228" name="Google Shape;1228;p13"/>
          <p:cNvSpPr/>
          <p:nvPr/>
        </p:nvSpPr>
        <p:spPr>
          <a:xfrm>
            <a:off x="3776306" y="3953040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229" name="Google Shape;1229;p13"/>
          <p:cNvSpPr/>
          <p:nvPr/>
        </p:nvSpPr>
        <p:spPr>
          <a:xfrm>
            <a:off x="6056392" y="3744537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230" name="Google Shape;1230;p13"/>
          <p:cNvGrpSpPr/>
          <p:nvPr/>
        </p:nvGrpSpPr>
        <p:grpSpPr>
          <a:xfrm>
            <a:off x="605659" y="4428395"/>
            <a:ext cx="2772077" cy="1189965"/>
            <a:chOff x="605659" y="4529515"/>
            <a:chExt cx="2772077" cy="1189965"/>
          </a:xfrm>
        </p:grpSpPr>
        <p:sp>
          <p:nvSpPr>
            <p:cNvPr id="1231" name="Google Shape;1231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32" name="Google Shape;1232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233" name="Google Shape;1233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234" name="Google Shape;1234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235" name="Google Shape;1235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236" name="Google Shape;1236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237" name="Google Shape;1237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238" name="Google Shape;1238;p13"/>
          <p:cNvSpPr/>
          <p:nvPr/>
        </p:nvSpPr>
        <p:spPr>
          <a:xfrm>
            <a:off x="901700" y="5372145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239" name="Google Shape;1239;p13"/>
          <p:cNvSpPr/>
          <p:nvPr/>
        </p:nvSpPr>
        <p:spPr>
          <a:xfrm>
            <a:off x="3181786" y="5163642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240" name="Google Shape;1240;p13"/>
          <p:cNvGrpSpPr/>
          <p:nvPr/>
        </p:nvGrpSpPr>
        <p:grpSpPr>
          <a:xfrm>
            <a:off x="3480265" y="4426964"/>
            <a:ext cx="2772077" cy="1189965"/>
            <a:chOff x="605659" y="4529515"/>
            <a:chExt cx="2772077" cy="1189965"/>
          </a:xfrm>
        </p:grpSpPr>
        <p:sp>
          <p:nvSpPr>
            <p:cNvPr id="1241" name="Google Shape;1241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42" name="Google Shape;1242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243" name="Google Shape;1243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244" name="Google Shape;1244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245" name="Google Shape;1245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246" name="Google Shape;1246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247" name="Google Shape;1247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248" name="Google Shape;1248;p13"/>
          <p:cNvSpPr/>
          <p:nvPr/>
        </p:nvSpPr>
        <p:spPr>
          <a:xfrm>
            <a:off x="3776306" y="5370714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249" name="Google Shape;1249;p13"/>
          <p:cNvSpPr/>
          <p:nvPr/>
        </p:nvSpPr>
        <p:spPr>
          <a:xfrm>
            <a:off x="6056392" y="5162211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250" name="Google Shape;1250;p13"/>
          <p:cNvGrpSpPr/>
          <p:nvPr/>
        </p:nvGrpSpPr>
        <p:grpSpPr>
          <a:xfrm>
            <a:off x="604885" y="5867517"/>
            <a:ext cx="2772077" cy="1189965"/>
            <a:chOff x="605659" y="4529515"/>
            <a:chExt cx="2772077" cy="1189965"/>
          </a:xfrm>
        </p:grpSpPr>
        <p:sp>
          <p:nvSpPr>
            <p:cNvPr id="1251" name="Google Shape;1251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52" name="Google Shape;1252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253" name="Google Shape;1253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254" name="Google Shape;1254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255" name="Google Shape;1255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256" name="Google Shape;1256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257" name="Google Shape;1257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258" name="Google Shape;1258;p13"/>
          <p:cNvSpPr/>
          <p:nvPr/>
        </p:nvSpPr>
        <p:spPr>
          <a:xfrm>
            <a:off x="900926" y="6811267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259" name="Google Shape;1259;p13"/>
          <p:cNvSpPr/>
          <p:nvPr/>
        </p:nvSpPr>
        <p:spPr>
          <a:xfrm>
            <a:off x="3181012" y="6602764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260" name="Google Shape;1260;p13"/>
          <p:cNvGrpSpPr/>
          <p:nvPr/>
        </p:nvGrpSpPr>
        <p:grpSpPr>
          <a:xfrm>
            <a:off x="3479491" y="5866086"/>
            <a:ext cx="2772077" cy="1189965"/>
            <a:chOff x="605659" y="4529515"/>
            <a:chExt cx="2772077" cy="1189965"/>
          </a:xfrm>
        </p:grpSpPr>
        <p:sp>
          <p:nvSpPr>
            <p:cNvPr id="1261" name="Google Shape;1261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62" name="Google Shape;1262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263" name="Google Shape;1263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264" name="Google Shape;1264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265" name="Google Shape;1265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266" name="Google Shape;1266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267" name="Google Shape;1267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268" name="Google Shape;1268;p13"/>
          <p:cNvSpPr/>
          <p:nvPr/>
        </p:nvSpPr>
        <p:spPr>
          <a:xfrm>
            <a:off x="3775532" y="6809836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269" name="Google Shape;1269;p13"/>
          <p:cNvSpPr/>
          <p:nvPr/>
        </p:nvSpPr>
        <p:spPr>
          <a:xfrm>
            <a:off x="6055618" y="6601333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270" name="Google Shape;1270;p13"/>
          <p:cNvGrpSpPr/>
          <p:nvPr/>
        </p:nvGrpSpPr>
        <p:grpSpPr>
          <a:xfrm>
            <a:off x="604886" y="7309010"/>
            <a:ext cx="2772077" cy="1189965"/>
            <a:chOff x="605659" y="4529515"/>
            <a:chExt cx="2772077" cy="1189965"/>
          </a:xfrm>
        </p:grpSpPr>
        <p:sp>
          <p:nvSpPr>
            <p:cNvPr id="1271" name="Google Shape;1271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72" name="Google Shape;1272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273" name="Google Shape;1273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274" name="Google Shape;1274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275" name="Google Shape;1275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276" name="Google Shape;1276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277" name="Google Shape;1277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278" name="Google Shape;1278;p13"/>
          <p:cNvSpPr/>
          <p:nvPr/>
        </p:nvSpPr>
        <p:spPr>
          <a:xfrm>
            <a:off x="900927" y="8252760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279" name="Google Shape;1279;p13"/>
          <p:cNvSpPr/>
          <p:nvPr/>
        </p:nvSpPr>
        <p:spPr>
          <a:xfrm>
            <a:off x="3181013" y="8044257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280" name="Google Shape;1280;p13"/>
          <p:cNvGrpSpPr/>
          <p:nvPr/>
        </p:nvGrpSpPr>
        <p:grpSpPr>
          <a:xfrm>
            <a:off x="3479492" y="7307579"/>
            <a:ext cx="2772077" cy="1189965"/>
            <a:chOff x="605659" y="4529515"/>
            <a:chExt cx="2772077" cy="1189965"/>
          </a:xfrm>
        </p:grpSpPr>
        <p:sp>
          <p:nvSpPr>
            <p:cNvPr id="1281" name="Google Shape;1281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82" name="Google Shape;1282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283" name="Google Shape;1283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284" name="Google Shape;1284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285" name="Google Shape;1285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286" name="Google Shape;1286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287" name="Google Shape;1287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288" name="Google Shape;1288;p13"/>
          <p:cNvSpPr/>
          <p:nvPr/>
        </p:nvSpPr>
        <p:spPr>
          <a:xfrm>
            <a:off x="3775533" y="8251329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289" name="Google Shape;1289;p13"/>
          <p:cNvSpPr/>
          <p:nvPr/>
        </p:nvSpPr>
        <p:spPr>
          <a:xfrm>
            <a:off x="6055619" y="8042826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290" name="Google Shape;1290;p13"/>
          <p:cNvGrpSpPr/>
          <p:nvPr/>
        </p:nvGrpSpPr>
        <p:grpSpPr>
          <a:xfrm>
            <a:off x="588824" y="8747886"/>
            <a:ext cx="2772077" cy="1189965"/>
            <a:chOff x="605659" y="4529515"/>
            <a:chExt cx="2772077" cy="1189965"/>
          </a:xfrm>
        </p:grpSpPr>
        <p:sp>
          <p:nvSpPr>
            <p:cNvPr id="1291" name="Google Shape;1291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92" name="Google Shape;1292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293" name="Google Shape;1293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294" name="Google Shape;1294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295" name="Google Shape;1295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296" name="Google Shape;1296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297" name="Google Shape;1297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298" name="Google Shape;1298;p13"/>
          <p:cNvSpPr/>
          <p:nvPr/>
        </p:nvSpPr>
        <p:spPr>
          <a:xfrm>
            <a:off x="884865" y="9691636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299" name="Google Shape;1299;p13"/>
          <p:cNvSpPr/>
          <p:nvPr/>
        </p:nvSpPr>
        <p:spPr>
          <a:xfrm>
            <a:off x="3164951" y="9483133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300" name="Google Shape;1300;p13"/>
          <p:cNvGrpSpPr/>
          <p:nvPr/>
        </p:nvGrpSpPr>
        <p:grpSpPr>
          <a:xfrm>
            <a:off x="3463430" y="8746455"/>
            <a:ext cx="2772077" cy="1189965"/>
            <a:chOff x="605659" y="4529515"/>
            <a:chExt cx="2772077" cy="1189965"/>
          </a:xfrm>
        </p:grpSpPr>
        <p:sp>
          <p:nvSpPr>
            <p:cNvPr id="1301" name="Google Shape;1301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302" name="Google Shape;1302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303" name="Google Shape;1303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304" name="Google Shape;1304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305" name="Google Shape;1305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306" name="Google Shape;1306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307" name="Google Shape;1307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308" name="Google Shape;1308;p13"/>
          <p:cNvSpPr/>
          <p:nvPr/>
        </p:nvSpPr>
        <p:spPr>
          <a:xfrm>
            <a:off x="3759471" y="9690205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309" name="Google Shape;1309;p13"/>
          <p:cNvSpPr/>
          <p:nvPr/>
        </p:nvSpPr>
        <p:spPr>
          <a:xfrm>
            <a:off x="6039557" y="9481702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10" name="Google Shape;1310;p13"/>
          <p:cNvSpPr/>
          <p:nvPr/>
        </p:nvSpPr>
        <p:spPr>
          <a:xfrm>
            <a:off x="602673" y="2087785"/>
            <a:ext cx="1070032" cy="2722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1311" name="Google Shape;1311;p13"/>
          <p:cNvSpPr/>
          <p:nvPr/>
        </p:nvSpPr>
        <p:spPr>
          <a:xfrm>
            <a:off x="604885" y="1698616"/>
            <a:ext cx="1728324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NOW SHOWING</a:t>
            </a:r>
            <a:endParaRPr/>
          </a:p>
        </p:txBody>
      </p:sp>
      <p:sp>
        <p:nvSpPr>
          <p:cNvPr id="1312" name="Google Shape;1312;p13"/>
          <p:cNvSpPr/>
          <p:nvPr/>
        </p:nvSpPr>
        <p:spPr>
          <a:xfrm>
            <a:off x="2500169" y="1713709"/>
            <a:ext cx="1728324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COMING SOON</a:t>
            </a:r>
            <a:endParaRPr/>
          </a:p>
        </p:txBody>
      </p:sp>
      <p:grpSp>
        <p:nvGrpSpPr>
          <p:cNvPr id="1313" name="Google Shape;1313;p13"/>
          <p:cNvGrpSpPr/>
          <p:nvPr/>
        </p:nvGrpSpPr>
        <p:grpSpPr>
          <a:xfrm>
            <a:off x="588825" y="10204626"/>
            <a:ext cx="2772077" cy="1189965"/>
            <a:chOff x="605659" y="4529515"/>
            <a:chExt cx="2772077" cy="1189965"/>
          </a:xfrm>
        </p:grpSpPr>
        <p:sp>
          <p:nvSpPr>
            <p:cNvPr id="1314" name="Google Shape;1314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315" name="Google Shape;1315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316" name="Google Shape;1316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317" name="Google Shape;1317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318" name="Google Shape;1318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319" name="Google Shape;1319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320" name="Google Shape;1320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321" name="Google Shape;1321;p13"/>
          <p:cNvSpPr/>
          <p:nvPr/>
        </p:nvSpPr>
        <p:spPr>
          <a:xfrm>
            <a:off x="884866" y="11148376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322" name="Google Shape;1322;p13"/>
          <p:cNvSpPr/>
          <p:nvPr/>
        </p:nvSpPr>
        <p:spPr>
          <a:xfrm>
            <a:off x="3164952" y="10939873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1323" name="Google Shape;1323;p13"/>
          <p:cNvGrpSpPr/>
          <p:nvPr/>
        </p:nvGrpSpPr>
        <p:grpSpPr>
          <a:xfrm>
            <a:off x="3463431" y="10203195"/>
            <a:ext cx="2772077" cy="1189965"/>
            <a:chOff x="605659" y="4529515"/>
            <a:chExt cx="2772077" cy="1189965"/>
          </a:xfrm>
        </p:grpSpPr>
        <p:sp>
          <p:nvSpPr>
            <p:cNvPr id="1324" name="Google Shape;1324;p1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325" name="Google Shape;1325;p1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1326" name="Google Shape;1326;p1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1327" name="Google Shape;1327;p1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1328" name="Google Shape;1328;p1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1329" name="Google Shape;1329;p1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1330" name="Google Shape;1330;p1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1331" name="Google Shape;1331;p13"/>
          <p:cNvSpPr/>
          <p:nvPr/>
        </p:nvSpPr>
        <p:spPr>
          <a:xfrm>
            <a:off x="3759472" y="11146945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1332" name="Google Shape;1332;p13"/>
          <p:cNvSpPr/>
          <p:nvPr/>
        </p:nvSpPr>
        <p:spPr>
          <a:xfrm>
            <a:off x="6039558" y="10938442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333" name="Google Shape;1333;p13">
            <a:hlinkClick action="ppaction://hlinksldjump" r:id="rId8"/>
          </p:cNvPr>
          <p:cNvSpPr/>
          <p:nvPr/>
        </p:nvSpPr>
        <p:spPr>
          <a:xfrm>
            <a:off x="3512127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g345f2981a30_0_0"/>
          <p:cNvGrpSpPr/>
          <p:nvPr/>
        </p:nvGrpSpPr>
        <p:grpSpPr>
          <a:xfrm>
            <a:off x="0" y="0"/>
            <a:ext cx="6858000" cy="865800"/>
            <a:chOff x="0" y="0"/>
            <a:chExt cx="6858000" cy="865800"/>
          </a:xfrm>
        </p:grpSpPr>
        <p:sp>
          <p:nvSpPr>
            <p:cNvPr id="1340" name="Google Shape;1340;g345f2981a30_0_0"/>
            <p:cNvSpPr/>
            <p:nvPr/>
          </p:nvSpPr>
          <p:spPr>
            <a:xfrm>
              <a:off x="0" y="0"/>
              <a:ext cx="6858000" cy="865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g345f2981a30_0_0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1342" name="Google Shape;1342;g345f2981a30_0_0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1343" name="Google Shape;1343;g345f2981a30_0_0">
              <a:hlinkClick action="ppaction://hlinksldjump" r:id="rId5"/>
            </p:cNvPr>
            <p:cNvSpPr/>
            <p:nvPr/>
          </p:nvSpPr>
          <p:spPr>
            <a:xfrm>
              <a:off x="1814945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1344" name="Google Shape;1344;g345f2981a30_0_0"/>
            <p:cNvSpPr/>
            <p:nvPr/>
          </p:nvSpPr>
          <p:spPr>
            <a:xfrm>
              <a:off x="5209309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1345" name="Google Shape;1345;g345f2981a30_0_0"/>
            <p:cNvSpPr/>
            <p:nvPr/>
          </p:nvSpPr>
          <p:spPr>
            <a:xfrm>
              <a:off x="6386139" y="135081"/>
              <a:ext cx="3402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1346" name="Google Shape;1346;g345f2981a30_0_0"/>
            <p:cNvSpPr/>
            <p:nvPr/>
          </p:nvSpPr>
          <p:spPr>
            <a:xfrm>
              <a:off x="5521678" y="131617"/>
              <a:ext cx="7335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1347" name="Google Shape;1347;g345f2981a30_0_0"/>
            <p:cNvSpPr/>
            <p:nvPr/>
          </p:nvSpPr>
          <p:spPr>
            <a:xfrm>
              <a:off x="4656410" y="131617"/>
              <a:ext cx="7335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1348" name="Google Shape;1348;g345f2981a30_0_0"/>
            <p:cNvSpPr/>
            <p:nvPr/>
          </p:nvSpPr>
          <p:spPr>
            <a:xfrm>
              <a:off x="2687782" y="131617"/>
              <a:ext cx="18369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1349" name="Google Shape;1349;g345f2981a30_0_0"/>
          <p:cNvSpPr/>
          <p:nvPr/>
        </p:nvSpPr>
        <p:spPr>
          <a:xfrm>
            <a:off x="0" y="12179808"/>
            <a:ext cx="6858000" cy="254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350" name="Google Shape;1350;g345f2981a30_0_0"/>
          <p:cNvSpPr/>
          <p:nvPr/>
        </p:nvSpPr>
        <p:spPr>
          <a:xfrm>
            <a:off x="588824" y="1298995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1351" name="Google Shape;1351;g345f2981a30_0_0"/>
          <p:cNvGrpSpPr/>
          <p:nvPr/>
        </p:nvGrpSpPr>
        <p:grpSpPr>
          <a:xfrm>
            <a:off x="2447884" y="12396953"/>
            <a:ext cx="1962372" cy="298823"/>
            <a:chOff x="2791244" y="9647645"/>
            <a:chExt cx="1962372" cy="298823"/>
          </a:xfrm>
        </p:grpSpPr>
        <p:sp>
          <p:nvSpPr>
            <p:cNvPr id="1352" name="Google Shape;1352;g345f2981a30_0_0"/>
            <p:cNvSpPr/>
            <p:nvPr/>
          </p:nvSpPr>
          <p:spPr>
            <a:xfrm>
              <a:off x="3214262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353" name="Google Shape;1353;g345f2981a30_0_0"/>
            <p:cNvSpPr/>
            <p:nvPr/>
          </p:nvSpPr>
          <p:spPr>
            <a:xfrm>
              <a:off x="3637280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354" name="Google Shape;1354;g345f2981a30_0_0"/>
            <p:cNvSpPr/>
            <p:nvPr/>
          </p:nvSpPr>
          <p:spPr>
            <a:xfrm>
              <a:off x="4060298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355" name="Google Shape;1355;g345f2981a30_0_0"/>
            <p:cNvSpPr/>
            <p:nvPr/>
          </p:nvSpPr>
          <p:spPr>
            <a:xfrm>
              <a:off x="4483316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356" name="Google Shape;1356;g345f2981a30_0_0"/>
            <p:cNvSpPr/>
            <p:nvPr/>
          </p:nvSpPr>
          <p:spPr>
            <a:xfrm>
              <a:off x="2791244" y="9648568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1357" name="Google Shape;1357;g345f2981a30_0_0"/>
          <p:cNvSpPr/>
          <p:nvPr/>
        </p:nvSpPr>
        <p:spPr>
          <a:xfrm>
            <a:off x="2670464" y="12989956"/>
            <a:ext cx="1517100" cy="506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1358" name="Google Shape;1358;g345f2981a30_0_0"/>
          <p:cNvSpPr/>
          <p:nvPr/>
        </p:nvSpPr>
        <p:spPr>
          <a:xfrm>
            <a:off x="588824" y="13385424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1359" name="Google Shape;1359;g345f2981a30_0_0"/>
          <p:cNvSpPr/>
          <p:nvPr/>
        </p:nvSpPr>
        <p:spPr>
          <a:xfrm>
            <a:off x="588824" y="13780892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1360" name="Google Shape;1360;g345f2981a30_0_0"/>
          <p:cNvSpPr/>
          <p:nvPr/>
        </p:nvSpPr>
        <p:spPr>
          <a:xfrm>
            <a:off x="2677393" y="1360878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361" name="Google Shape;1361;g345f2981a30_0_0"/>
          <p:cNvSpPr/>
          <p:nvPr/>
        </p:nvSpPr>
        <p:spPr>
          <a:xfrm>
            <a:off x="117764" y="1433069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1362" name="Google Shape;1362;g345f2981a30_0_0"/>
          <p:cNvSpPr/>
          <p:nvPr/>
        </p:nvSpPr>
        <p:spPr>
          <a:xfrm>
            <a:off x="4738255" y="1298995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1363" name="Google Shape;1363;g345f2981a30_0_0"/>
          <p:cNvSpPr/>
          <p:nvPr/>
        </p:nvSpPr>
        <p:spPr>
          <a:xfrm>
            <a:off x="4738255" y="13343083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1364" name="Google Shape;1364;g345f2981a30_0_0"/>
          <p:cNvSpPr/>
          <p:nvPr/>
        </p:nvSpPr>
        <p:spPr>
          <a:xfrm>
            <a:off x="4736043" y="13708334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365" name="Google Shape;1365;g345f2981a30_0_0"/>
          <p:cNvSpPr/>
          <p:nvPr/>
        </p:nvSpPr>
        <p:spPr>
          <a:xfrm>
            <a:off x="4736043" y="14061461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1366" name="Google Shape;1366;g345f2981a30_0_0">
            <a:hlinkClick action="ppaction://hlinksldjump" r:id="rId6"/>
          </p:cNvPr>
          <p:cNvSpPr/>
          <p:nvPr/>
        </p:nvSpPr>
        <p:spPr>
          <a:xfrm>
            <a:off x="3512127" y="467591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367" name="Google Shape;1367;g345f2981a30_0_0"/>
          <p:cNvSpPr/>
          <p:nvPr/>
        </p:nvSpPr>
        <p:spPr>
          <a:xfrm>
            <a:off x="588825" y="1073975"/>
            <a:ext cx="1281900" cy="400500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SELECT TICKETS</a:t>
            </a:r>
            <a:endParaRPr sz="900"/>
          </a:p>
        </p:txBody>
      </p:sp>
      <p:sp>
        <p:nvSpPr>
          <p:cNvPr id="1368" name="Google Shape;1368;g345f2981a30_0_0"/>
          <p:cNvSpPr/>
          <p:nvPr/>
        </p:nvSpPr>
        <p:spPr>
          <a:xfrm>
            <a:off x="588825" y="1682650"/>
            <a:ext cx="23163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THEATER LOCATION</a:t>
            </a:r>
            <a:endParaRPr sz="1000"/>
          </a:p>
        </p:txBody>
      </p:sp>
      <p:sp>
        <p:nvSpPr>
          <p:cNvPr id="1369" name="Google Shape;1369;g345f2981a30_0_0"/>
          <p:cNvSpPr/>
          <p:nvPr/>
        </p:nvSpPr>
        <p:spPr>
          <a:xfrm>
            <a:off x="588825" y="2197425"/>
            <a:ext cx="23163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MOVIE NAME</a:t>
            </a:r>
            <a:endParaRPr sz="1000"/>
          </a:p>
        </p:txBody>
      </p:sp>
      <p:sp>
        <p:nvSpPr>
          <p:cNvPr id="1370" name="Google Shape;1370;g345f2981a30_0_0"/>
          <p:cNvSpPr/>
          <p:nvPr/>
        </p:nvSpPr>
        <p:spPr>
          <a:xfrm>
            <a:off x="588825" y="2712200"/>
            <a:ext cx="2316300" cy="22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000"/>
          </a:p>
        </p:txBody>
      </p:sp>
      <p:sp>
        <p:nvSpPr>
          <p:cNvPr id="1371" name="Google Shape;1371;g345f2981a30_0_0"/>
          <p:cNvSpPr/>
          <p:nvPr/>
        </p:nvSpPr>
        <p:spPr>
          <a:xfrm>
            <a:off x="3014875" y="2197425"/>
            <a:ext cx="4971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RATING</a:t>
            </a:r>
            <a:endParaRPr sz="1000"/>
          </a:p>
        </p:txBody>
      </p:sp>
      <p:sp>
        <p:nvSpPr>
          <p:cNvPr id="1372" name="Google Shape;1372;g345f2981a30_0_0"/>
          <p:cNvSpPr/>
          <p:nvPr/>
        </p:nvSpPr>
        <p:spPr>
          <a:xfrm>
            <a:off x="588825" y="3248400"/>
            <a:ext cx="5666400" cy="1808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373" name="Google Shape;1373;g345f2981a30_0_0"/>
          <p:cNvSpPr/>
          <p:nvPr/>
        </p:nvSpPr>
        <p:spPr>
          <a:xfrm>
            <a:off x="2050475" y="1073975"/>
            <a:ext cx="12819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SELECT SEAT</a:t>
            </a:r>
            <a:endParaRPr sz="900"/>
          </a:p>
        </p:txBody>
      </p:sp>
      <p:sp>
        <p:nvSpPr>
          <p:cNvPr id="1374" name="Google Shape;1374;g345f2981a30_0_0"/>
          <p:cNvSpPr/>
          <p:nvPr/>
        </p:nvSpPr>
        <p:spPr>
          <a:xfrm>
            <a:off x="3511963" y="1073975"/>
            <a:ext cx="12819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latin typeface="Calibri"/>
                <a:ea typeface="Calibri"/>
                <a:cs typeface="Calibri"/>
                <a:sym typeface="Calibri"/>
              </a:rPr>
              <a:t>ENTER DETAILS</a:t>
            </a:r>
            <a:endParaRPr sz="800"/>
          </a:p>
        </p:txBody>
      </p:sp>
      <p:sp>
        <p:nvSpPr>
          <p:cNvPr id="1375" name="Google Shape;1375;g345f2981a30_0_0"/>
          <p:cNvSpPr/>
          <p:nvPr/>
        </p:nvSpPr>
        <p:spPr>
          <a:xfrm>
            <a:off x="4973450" y="1073975"/>
            <a:ext cx="12819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REVIEW AND PAY</a:t>
            </a:r>
            <a:endParaRPr sz="900"/>
          </a:p>
        </p:txBody>
      </p:sp>
      <p:sp>
        <p:nvSpPr>
          <p:cNvPr id="1376" name="Google Shape;1376;g345f2981a30_0_0"/>
          <p:cNvSpPr/>
          <p:nvPr/>
        </p:nvSpPr>
        <p:spPr>
          <a:xfrm>
            <a:off x="698575" y="3320875"/>
            <a:ext cx="4037400" cy="1620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TICKETS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ADULT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CHILD/SENIOR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VIP ADULT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VIP CHILD/SENIOR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g345f2981a30_0_0"/>
          <p:cNvSpPr/>
          <p:nvPr/>
        </p:nvSpPr>
        <p:spPr>
          <a:xfrm>
            <a:off x="4793875" y="3342750"/>
            <a:ext cx="575700" cy="1620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QTY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8" name="Google Shape;1378;g345f2981a30_0_0"/>
          <p:cNvSpPr/>
          <p:nvPr/>
        </p:nvSpPr>
        <p:spPr>
          <a:xfrm>
            <a:off x="5432875" y="3342750"/>
            <a:ext cx="735900" cy="16200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PRICE</a:t>
            </a:r>
            <a:endParaRPr sz="1000"/>
          </a:p>
        </p:txBody>
      </p:sp>
      <p:sp>
        <p:nvSpPr>
          <p:cNvPr id="1379" name="Google Shape;1379;g345f2981a30_0_0">
            <a:hlinkClick action="ppaction://hlinkshowjump?jump=nextslide"/>
          </p:cNvPr>
          <p:cNvSpPr/>
          <p:nvPr/>
        </p:nvSpPr>
        <p:spPr>
          <a:xfrm>
            <a:off x="4882525" y="3661800"/>
            <a:ext cx="422100" cy="22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/>
              <a:t>&gt;</a:t>
            </a:r>
            <a:endParaRPr sz="1100"/>
          </a:p>
        </p:txBody>
      </p:sp>
      <p:sp>
        <p:nvSpPr>
          <p:cNvPr id="1380" name="Google Shape;1380;g345f2981a30_0_0">
            <a:hlinkClick action="ppaction://hlinkshowjump?jump=nextslide"/>
          </p:cNvPr>
          <p:cNvSpPr/>
          <p:nvPr/>
        </p:nvSpPr>
        <p:spPr>
          <a:xfrm>
            <a:off x="4882525" y="3974725"/>
            <a:ext cx="422100" cy="22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/>
              <a:t>&gt;</a:t>
            </a:r>
            <a:endParaRPr sz="1100"/>
          </a:p>
        </p:txBody>
      </p:sp>
      <p:sp>
        <p:nvSpPr>
          <p:cNvPr id="1381" name="Google Shape;1381;g345f2981a30_0_0">
            <a:hlinkClick action="ppaction://hlinksldjump" r:id="rId7"/>
          </p:cNvPr>
          <p:cNvSpPr/>
          <p:nvPr/>
        </p:nvSpPr>
        <p:spPr>
          <a:xfrm>
            <a:off x="4873375" y="4267550"/>
            <a:ext cx="422100" cy="22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/>
              <a:t>&gt;</a:t>
            </a:r>
            <a:endParaRPr sz="1100"/>
          </a:p>
        </p:txBody>
      </p:sp>
      <p:sp>
        <p:nvSpPr>
          <p:cNvPr id="1382" name="Google Shape;1382;g345f2981a30_0_0">
            <a:hlinkClick action="ppaction://hlinksldjump" r:id="rId8"/>
          </p:cNvPr>
          <p:cNvSpPr/>
          <p:nvPr/>
        </p:nvSpPr>
        <p:spPr>
          <a:xfrm>
            <a:off x="4873375" y="4580475"/>
            <a:ext cx="422100" cy="22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/>
              <a:t>&gt;</a:t>
            </a:r>
            <a:endParaRPr sz="1100"/>
          </a:p>
        </p:txBody>
      </p:sp>
      <p:sp>
        <p:nvSpPr>
          <p:cNvPr id="1383" name="Google Shape;1383;g345f2981a30_0_0"/>
          <p:cNvSpPr/>
          <p:nvPr/>
        </p:nvSpPr>
        <p:spPr>
          <a:xfrm>
            <a:off x="4410250" y="2878525"/>
            <a:ext cx="19623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 v BUTTONS</a:t>
            </a:r>
            <a:endParaRPr sz="4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8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9" name="Google Shape;1389;g345f2981a30_0_187"/>
          <p:cNvGrpSpPr/>
          <p:nvPr/>
        </p:nvGrpSpPr>
        <p:grpSpPr>
          <a:xfrm>
            <a:off x="0" y="0"/>
            <a:ext cx="6858000" cy="865800"/>
            <a:chOff x="0" y="0"/>
            <a:chExt cx="6858000" cy="865800"/>
          </a:xfrm>
        </p:grpSpPr>
        <p:sp>
          <p:nvSpPr>
            <p:cNvPr id="1390" name="Google Shape;1390;g345f2981a30_0_187"/>
            <p:cNvSpPr/>
            <p:nvPr/>
          </p:nvSpPr>
          <p:spPr>
            <a:xfrm>
              <a:off x="0" y="0"/>
              <a:ext cx="6858000" cy="865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g345f2981a30_0_187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1392" name="Google Shape;1392;g345f2981a30_0_187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1393" name="Google Shape;1393;g345f2981a30_0_187">
              <a:hlinkClick action="ppaction://hlinksldjump" r:id="rId5"/>
            </p:cNvPr>
            <p:cNvSpPr/>
            <p:nvPr/>
          </p:nvSpPr>
          <p:spPr>
            <a:xfrm>
              <a:off x="1814945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1394" name="Google Shape;1394;g345f2981a30_0_187"/>
            <p:cNvSpPr/>
            <p:nvPr/>
          </p:nvSpPr>
          <p:spPr>
            <a:xfrm>
              <a:off x="5209309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1395" name="Google Shape;1395;g345f2981a30_0_187"/>
            <p:cNvSpPr/>
            <p:nvPr/>
          </p:nvSpPr>
          <p:spPr>
            <a:xfrm>
              <a:off x="6386139" y="135081"/>
              <a:ext cx="3402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1396" name="Google Shape;1396;g345f2981a30_0_187"/>
            <p:cNvSpPr/>
            <p:nvPr/>
          </p:nvSpPr>
          <p:spPr>
            <a:xfrm>
              <a:off x="5521678" y="131617"/>
              <a:ext cx="7335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1397" name="Google Shape;1397;g345f2981a30_0_187"/>
            <p:cNvSpPr/>
            <p:nvPr/>
          </p:nvSpPr>
          <p:spPr>
            <a:xfrm>
              <a:off x="4656410" y="131617"/>
              <a:ext cx="7335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1398" name="Google Shape;1398;g345f2981a30_0_187"/>
            <p:cNvSpPr/>
            <p:nvPr/>
          </p:nvSpPr>
          <p:spPr>
            <a:xfrm>
              <a:off x="2687782" y="131617"/>
              <a:ext cx="18369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1399" name="Google Shape;1399;g345f2981a30_0_187"/>
          <p:cNvSpPr/>
          <p:nvPr/>
        </p:nvSpPr>
        <p:spPr>
          <a:xfrm>
            <a:off x="0" y="12179808"/>
            <a:ext cx="6858000" cy="254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400" name="Google Shape;1400;g345f2981a30_0_187"/>
          <p:cNvSpPr/>
          <p:nvPr/>
        </p:nvSpPr>
        <p:spPr>
          <a:xfrm>
            <a:off x="588824" y="1298995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1401" name="Google Shape;1401;g345f2981a30_0_187"/>
          <p:cNvGrpSpPr/>
          <p:nvPr/>
        </p:nvGrpSpPr>
        <p:grpSpPr>
          <a:xfrm>
            <a:off x="2447884" y="12396953"/>
            <a:ext cx="1962372" cy="298823"/>
            <a:chOff x="2791244" y="9647645"/>
            <a:chExt cx="1962372" cy="298823"/>
          </a:xfrm>
        </p:grpSpPr>
        <p:sp>
          <p:nvSpPr>
            <p:cNvPr id="1402" name="Google Shape;1402;g345f2981a30_0_187"/>
            <p:cNvSpPr/>
            <p:nvPr/>
          </p:nvSpPr>
          <p:spPr>
            <a:xfrm>
              <a:off x="3214262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03" name="Google Shape;1403;g345f2981a30_0_187"/>
            <p:cNvSpPr/>
            <p:nvPr/>
          </p:nvSpPr>
          <p:spPr>
            <a:xfrm>
              <a:off x="3637280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404" name="Google Shape;1404;g345f2981a30_0_187"/>
            <p:cNvSpPr/>
            <p:nvPr/>
          </p:nvSpPr>
          <p:spPr>
            <a:xfrm>
              <a:off x="4060298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405" name="Google Shape;1405;g345f2981a30_0_187"/>
            <p:cNvSpPr/>
            <p:nvPr/>
          </p:nvSpPr>
          <p:spPr>
            <a:xfrm>
              <a:off x="4483316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406" name="Google Shape;1406;g345f2981a30_0_187"/>
            <p:cNvSpPr/>
            <p:nvPr/>
          </p:nvSpPr>
          <p:spPr>
            <a:xfrm>
              <a:off x="2791244" y="9648568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1407" name="Google Shape;1407;g345f2981a30_0_187"/>
          <p:cNvSpPr/>
          <p:nvPr/>
        </p:nvSpPr>
        <p:spPr>
          <a:xfrm>
            <a:off x="2670464" y="12989956"/>
            <a:ext cx="1517100" cy="506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1408" name="Google Shape;1408;g345f2981a30_0_187"/>
          <p:cNvSpPr/>
          <p:nvPr/>
        </p:nvSpPr>
        <p:spPr>
          <a:xfrm>
            <a:off x="588824" y="13385424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1409" name="Google Shape;1409;g345f2981a30_0_187"/>
          <p:cNvSpPr/>
          <p:nvPr/>
        </p:nvSpPr>
        <p:spPr>
          <a:xfrm>
            <a:off x="588824" y="13780892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1410" name="Google Shape;1410;g345f2981a30_0_187"/>
          <p:cNvSpPr/>
          <p:nvPr/>
        </p:nvSpPr>
        <p:spPr>
          <a:xfrm>
            <a:off x="2677393" y="1360878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411" name="Google Shape;1411;g345f2981a30_0_187"/>
          <p:cNvSpPr/>
          <p:nvPr/>
        </p:nvSpPr>
        <p:spPr>
          <a:xfrm>
            <a:off x="117764" y="1433069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1412" name="Google Shape;1412;g345f2981a30_0_187"/>
          <p:cNvSpPr/>
          <p:nvPr/>
        </p:nvSpPr>
        <p:spPr>
          <a:xfrm>
            <a:off x="4738255" y="1298995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1413" name="Google Shape;1413;g345f2981a30_0_187"/>
          <p:cNvSpPr/>
          <p:nvPr/>
        </p:nvSpPr>
        <p:spPr>
          <a:xfrm>
            <a:off x="4738255" y="13343083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1414" name="Google Shape;1414;g345f2981a30_0_187"/>
          <p:cNvSpPr/>
          <p:nvPr/>
        </p:nvSpPr>
        <p:spPr>
          <a:xfrm>
            <a:off x="4736043" y="13708334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415" name="Google Shape;1415;g345f2981a30_0_187"/>
          <p:cNvSpPr/>
          <p:nvPr/>
        </p:nvSpPr>
        <p:spPr>
          <a:xfrm>
            <a:off x="4736043" y="14061461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1416" name="Google Shape;1416;g345f2981a30_0_187">
            <a:hlinkClick action="ppaction://hlinksldjump" r:id="rId6"/>
          </p:cNvPr>
          <p:cNvSpPr/>
          <p:nvPr/>
        </p:nvSpPr>
        <p:spPr>
          <a:xfrm>
            <a:off x="3512127" y="467591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417" name="Google Shape;1417;g345f2981a30_0_187"/>
          <p:cNvSpPr/>
          <p:nvPr/>
        </p:nvSpPr>
        <p:spPr>
          <a:xfrm>
            <a:off x="588825" y="1073975"/>
            <a:ext cx="1281900" cy="400500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SELECT TICKETS</a:t>
            </a:r>
            <a:endParaRPr sz="900"/>
          </a:p>
        </p:txBody>
      </p:sp>
      <p:sp>
        <p:nvSpPr>
          <p:cNvPr id="1418" name="Google Shape;1418;g345f2981a30_0_187"/>
          <p:cNvSpPr/>
          <p:nvPr/>
        </p:nvSpPr>
        <p:spPr>
          <a:xfrm>
            <a:off x="588825" y="1682650"/>
            <a:ext cx="23163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THEATER LOCATION</a:t>
            </a:r>
            <a:endParaRPr sz="1000"/>
          </a:p>
        </p:txBody>
      </p:sp>
      <p:sp>
        <p:nvSpPr>
          <p:cNvPr id="1419" name="Google Shape;1419;g345f2981a30_0_187"/>
          <p:cNvSpPr/>
          <p:nvPr/>
        </p:nvSpPr>
        <p:spPr>
          <a:xfrm>
            <a:off x="588825" y="2197425"/>
            <a:ext cx="23163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MOVIE NAME</a:t>
            </a:r>
            <a:endParaRPr sz="1000"/>
          </a:p>
        </p:txBody>
      </p:sp>
      <p:sp>
        <p:nvSpPr>
          <p:cNvPr id="1420" name="Google Shape;1420;g345f2981a30_0_187"/>
          <p:cNvSpPr/>
          <p:nvPr/>
        </p:nvSpPr>
        <p:spPr>
          <a:xfrm>
            <a:off x="588825" y="2712200"/>
            <a:ext cx="2316300" cy="22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000"/>
          </a:p>
        </p:txBody>
      </p:sp>
      <p:sp>
        <p:nvSpPr>
          <p:cNvPr id="1421" name="Google Shape;1421;g345f2981a30_0_187"/>
          <p:cNvSpPr/>
          <p:nvPr/>
        </p:nvSpPr>
        <p:spPr>
          <a:xfrm>
            <a:off x="3014875" y="2197425"/>
            <a:ext cx="4971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RATING</a:t>
            </a:r>
            <a:endParaRPr sz="1000"/>
          </a:p>
        </p:txBody>
      </p:sp>
      <p:sp>
        <p:nvSpPr>
          <p:cNvPr id="1422" name="Google Shape;1422;g345f2981a30_0_187"/>
          <p:cNvSpPr/>
          <p:nvPr/>
        </p:nvSpPr>
        <p:spPr>
          <a:xfrm>
            <a:off x="2050475" y="1073975"/>
            <a:ext cx="1281900" cy="400500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SELECT SEAT</a:t>
            </a:r>
            <a:endParaRPr sz="900"/>
          </a:p>
        </p:txBody>
      </p:sp>
      <p:sp>
        <p:nvSpPr>
          <p:cNvPr id="1423" name="Google Shape;1423;g345f2981a30_0_187"/>
          <p:cNvSpPr/>
          <p:nvPr/>
        </p:nvSpPr>
        <p:spPr>
          <a:xfrm>
            <a:off x="3511963" y="1073975"/>
            <a:ext cx="12819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latin typeface="Calibri"/>
                <a:ea typeface="Calibri"/>
                <a:cs typeface="Calibri"/>
                <a:sym typeface="Calibri"/>
              </a:rPr>
              <a:t>ENTER DETAILS</a:t>
            </a:r>
            <a:endParaRPr sz="800"/>
          </a:p>
        </p:txBody>
      </p:sp>
      <p:sp>
        <p:nvSpPr>
          <p:cNvPr id="1424" name="Google Shape;1424;g345f2981a30_0_187"/>
          <p:cNvSpPr/>
          <p:nvPr/>
        </p:nvSpPr>
        <p:spPr>
          <a:xfrm>
            <a:off x="4973450" y="1073975"/>
            <a:ext cx="12819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REVIEW AND PAY</a:t>
            </a:r>
            <a:endParaRPr sz="900"/>
          </a:p>
        </p:txBody>
      </p:sp>
      <p:sp>
        <p:nvSpPr>
          <p:cNvPr id="1425" name="Google Shape;1425;g345f2981a30_0_187"/>
          <p:cNvSpPr/>
          <p:nvPr/>
        </p:nvSpPr>
        <p:spPr>
          <a:xfrm>
            <a:off x="588825" y="3152075"/>
            <a:ext cx="5664300" cy="245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SEAT PLAN</a:t>
            </a:r>
            <a:endParaRPr/>
          </a:p>
        </p:txBody>
      </p:sp>
      <p:sp>
        <p:nvSpPr>
          <p:cNvPr id="1426" name="Google Shape;1426;g345f2981a30_0_187">
            <a:hlinkClick action="ppaction://hlinkshowjump?jump=nextslide"/>
          </p:cNvPr>
          <p:cNvSpPr/>
          <p:nvPr/>
        </p:nvSpPr>
        <p:spPr>
          <a:xfrm>
            <a:off x="4929300" y="5737500"/>
            <a:ext cx="1326000" cy="29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/>
              <a:t>NEXT</a:t>
            </a:r>
            <a:endParaRPr sz="1300"/>
          </a:p>
        </p:txBody>
      </p:sp>
      <p:sp>
        <p:nvSpPr>
          <p:cNvPr id="1427" name="Google Shape;1427;g345f2981a30_0_187">
            <a:hlinkClick action="ppaction://hlinksldjump" r:id="rId7"/>
          </p:cNvPr>
          <p:cNvSpPr/>
          <p:nvPr/>
        </p:nvSpPr>
        <p:spPr>
          <a:xfrm>
            <a:off x="566775" y="5737500"/>
            <a:ext cx="1326000" cy="29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/>
              <a:t>BACK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2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g345f2981a30_0_393"/>
          <p:cNvGrpSpPr/>
          <p:nvPr/>
        </p:nvGrpSpPr>
        <p:grpSpPr>
          <a:xfrm>
            <a:off x="0" y="0"/>
            <a:ext cx="6858000" cy="865800"/>
            <a:chOff x="0" y="0"/>
            <a:chExt cx="6858000" cy="865800"/>
          </a:xfrm>
        </p:grpSpPr>
        <p:sp>
          <p:nvSpPr>
            <p:cNvPr id="1434" name="Google Shape;1434;g345f2981a30_0_393"/>
            <p:cNvSpPr/>
            <p:nvPr/>
          </p:nvSpPr>
          <p:spPr>
            <a:xfrm>
              <a:off x="0" y="0"/>
              <a:ext cx="6858000" cy="865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5" name="Google Shape;1435;g345f2981a30_0_393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1436" name="Google Shape;1436;g345f2981a30_0_393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1437" name="Google Shape;1437;g345f2981a30_0_393">
              <a:hlinkClick action="ppaction://hlinksldjump" r:id="rId5"/>
            </p:cNvPr>
            <p:cNvSpPr/>
            <p:nvPr/>
          </p:nvSpPr>
          <p:spPr>
            <a:xfrm>
              <a:off x="1814945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1438" name="Google Shape;1438;g345f2981a30_0_393"/>
            <p:cNvSpPr/>
            <p:nvPr/>
          </p:nvSpPr>
          <p:spPr>
            <a:xfrm>
              <a:off x="5209309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1439" name="Google Shape;1439;g345f2981a30_0_393"/>
            <p:cNvSpPr/>
            <p:nvPr/>
          </p:nvSpPr>
          <p:spPr>
            <a:xfrm>
              <a:off x="6386139" y="135081"/>
              <a:ext cx="3402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1440" name="Google Shape;1440;g345f2981a30_0_393"/>
            <p:cNvSpPr/>
            <p:nvPr/>
          </p:nvSpPr>
          <p:spPr>
            <a:xfrm>
              <a:off x="5521678" y="131617"/>
              <a:ext cx="7335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1441" name="Google Shape;1441;g345f2981a30_0_393"/>
            <p:cNvSpPr/>
            <p:nvPr/>
          </p:nvSpPr>
          <p:spPr>
            <a:xfrm>
              <a:off x="4656410" y="131617"/>
              <a:ext cx="7335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1442" name="Google Shape;1442;g345f2981a30_0_393"/>
            <p:cNvSpPr/>
            <p:nvPr/>
          </p:nvSpPr>
          <p:spPr>
            <a:xfrm>
              <a:off x="2687782" y="131617"/>
              <a:ext cx="18369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1443" name="Google Shape;1443;g345f2981a30_0_393"/>
          <p:cNvSpPr/>
          <p:nvPr/>
        </p:nvSpPr>
        <p:spPr>
          <a:xfrm>
            <a:off x="0" y="12179808"/>
            <a:ext cx="6858000" cy="254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444" name="Google Shape;1444;g345f2981a30_0_393"/>
          <p:cNvSpPr/>
          <p:nvPr/>
        </p:nvSpPr>
        <p:spPr>
          <a:xfrm>
            <a:off x="588824" y="1298995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1445" name="Google Shape;1445;g345f2981a30_0_393"/>
          <p:cNvGrpSpPr/>
          <p:nvPr/>
        </p:nvGrpSpPr>
        <p:grpSpPr>
          <a:xfrm>
            <a:off x="2447884" y="12396953"/>
            <a:ext cx="1962372" cy="298823"/>
            <a:chOff x="2791244" y="9647645"/>
            <a:chExt cx="1962372" cy="298823"/>
          </a:xfrm>
        </p:grpSpPr>
        <p:sp>
          <p:nvSpPr>
            <p:cNvPr id="1446" name="Google Shape;1446;g345f2981a30_0_393"/>
            <p:cNvSpPr/>
            <p:nvPr/>
          </p:nvSpPr>
          <p:spPr>
            <a:xfrm>
              <a:off x="3214262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47" name="Google Shape;1447;g345f2981a30_0_393"/>
            <p:cNvSpPr/>
            <p:nvPr/>
          </p:nvSpPr>
          <p:spPr>
            <a:xfrm>
              <a:off x="3637280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448" name="Google Shape;1448;g345f2981a30_0_393"/>
            <p:cNvSpPr/>
            <p:nvPr/>
          </p:nvSpPr>
          <p:spPr>
            <a:xfrm>
              <a:off x="4060298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449" name="Google Shape;1449;g345f2981a30_0_393"/>
            <p:cNvSpPr/>
            <p:nvPr/>
          </p:nvSpPr>
          <p:spPr>
            <a:xfrm>
              <a:off x="4483316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450" name="Google Shape;1450;g345f2981a30_0_393"/>
            <p:cNvSpPr/>
            <p:nvPr/>
          </p:nvSpPr>
          <p:spPr>
            <a:xfrm>
              <a:off x="2791244" y="9648568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1451" name="Google Shape;1451;g345f2981a30_0_393"/>
          <p:cNvSpPr/>
          <p:nvPr/>
        </p:nvSpPr>
        <p:spPr>
          <a:xfrm>
            <a:off x="2670464" y="12989956"/>
            <a:ext cx="1517100" cy="506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1452" name="Google Shape;1452;g345f2981a30_0_393"/>
          <p:cNvSpPr/>
          <p:nvPr/>
        </p:nvSpPr>
        <p:spPr>
          <a:xfrm>
            <a:off x="588824" y="13385424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1453" name="Google Shape;1453;g345f2981a30_0_393"/>
          <p:cNvSpPr/>
          <p:nvPr/>
        </p:nvSpPr>
        <p:spPr>
          <a:xfrm>
            <a:off x="588824" y="13780892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1454" name="Google Shape;1454;g345f2981a30_0_393"/>
          <p:cNvSpPr/>
          <p:nvPr/>
        </p:nvSpPr>
        <p:spPr>
          <a:xfrm>
            <a:off x="2677393" y="1360878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455" name="Google Shape;1455;g345f2981a30_0_393"/>
          <p:cNvSpPr/>
          <p:nvPr/>
        </p:nvSpPr>
        <p:spPr>
          <a:xfrm>
            <a:off x="117764" y="1433069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1456" name="Google Shape;1456;g345f2981a30_0_393"/>
          <p:cNvSpPr/>
          <p:nvPr/>
        </p:nvSpPr>
        <p:spPr>
          <a:xfrm>
            <a:off x="4738255" y="1298995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1457" name="Google Shape;1457;g345f2981a30_0_393"/>
          <p:cNvSpPr/>
          <p:nvPr/>
        </p:nvSpPr>
        <p:spPr>
          <a:xfrm>
            <a:off x="4738255" y="13343083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1458" name="Google Shape;1458;g345f2981a30_0_393"/>
          <p:cNvSpPr/>
          <p:nvPr/>
        </p:nvSpPr>
        <p:spPr>
          <a:xfrm>
            <a:off x="4736043" y="13708334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459" name="Google Shape;1459;g345f2981a30_0_393"/>
          <p:cNvSpPr/>
          <p:nvPr/>
        </p:nvSpPr>
        <p:spPr>
          <a:xfrm>
            <a:off x="4736043" y="14061461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1460" name="Google Shape;1460;g345f2981a30_0_393">
            <a:hlinkClick action="ppaction://hlinksldjump" r:id="rId6"/>
          </p:cNvPr>
          <p:cNvSpPr/>
          <p:nvPr/>
        </p:nvSpPr>
        <p:spPr>
          <a:xfrm>
            <a:off x="3512127" y="467591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461" name="Google Shape;1461;g345f2981a30_0_393"/>
          <p:cNvSpPr/>
          <p:nvPr/>
        </p:nvSpPr>
        <p:spPr>
          <a:xfrm>
            <a:off x="588825" y="1073975"/>
            <a:ext cx="1281900" cy="400500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SELECT TICKETS</a:t>
            </a:r>
            <a:endParaRPr sz="900"/>
          </a:p>
        </p:txBody>
      </p:sp>
      <p:sp>
        <p:nvSpPr>
          <p:cNvPr id="1462" name="Google Shape;1462;g345f2981a30_0_393"/>
          <p:cNvSpPr/>
          <p:nvPr/>
        </p:nvSpPr>
        <p:spPr>
          <a:xfrm>
            <a:off x="588825" y="1682650"/>
            <a:ext cx="23163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THEATER LOCATION</a:t>
            </a:r>
            <a:endParaRPr sz="1000"/>
          </a:p>
        </p:txBody>
      </p:sp>
      <p:sp>
        <p:nvSpPr>
          <p:cNvPr id="1463" name="Google Shape;1463;g345f2981a30_0_393"/>
          <p:cNvSpPr/>
          <p:nvPr/>
        </p:nvSpPr>
        <p:spPr>
          <a:xfrm>
            <a:off x="588825" y="2197425"/>
            <a:ext cx="23163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MOVIE NAME</a:t>
            </a:r>
            <a:endParaRPr sz="1000"/>
          </a:p>
        </p:txBody>
      </p:sp>
      <p:sp>
        <p:nvSpPr>
          <p:cNvPr id="1464" name="Google Shape;1464;g345f2981a30_0_393"/>
          <p:cNvSpPr/>
          <p:nvPr/>
        </p:nvSpPr>
        <p:spPr>
          <a:xfrm>
            <a:off x="588825" y="2712200"/>
            <a:ext cx="2316300" cy="22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000"/>
          </a:p>
        </p:txBody>
      </p:sp>
      <p:sp>
        <p:nvSpPr>
          <p:cNvPr id="1465" name="Google Shape;1465;g345f2981a30_0_393"/>
          <p:cNvSpPr/>
          <p:nvPr/>
        </p:nvSpPr>
        <p:spPr>
          <a:xfrm>
            <a:off x="3014875" y="2197425"/>
            <a:ext cx="4971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RATING</a:t>
            </a:r>
            <a:endParaRPr sz="1000"/>
          </a:p>
        </p:txBody>
      </p:sp>
      <p:sp>
        <p:nvSpPr>
          <p:cNvPr id="1466" name="Google Shape;1466;g345f2981a30_0_393"/>
          <p:cNvSpPr/>
          <p:nvPr/>
        </p:nvSpPr>
        <p:spPr>
          <a:xfrm>
            <a:off x="2050475" y="1073975"/>
            <a:ext cx="1281900" cy="400500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SELECT SEAT</a:t>
            </a:r>
            <a:endParaRPr sz="900"/>
          </a:p>
        </p:txBody>
      </p:sp>
      <p:sp>
        <p:nvSpPr>
          <p:cNvPr id="1467" name="Google Shape;1467;g345f2981a30_0_393"/>
          <p:cNvSpPr/>
          <p:nvPr/>
        </p:nvSpPr>
        <p:spPr>
          <a:xfrm>
            <a:off x="3511963" y="1073975"/>
            <a:ext cx="12819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latin typeface="Calibri"/>
                <a:ea typeface="Calibri"/>
                <a:cs typeface="Calibri"/>
                <a:sym typeface="Calibri"/>
              </a:rPr>
              <a:t>ENTER DETAILS</a:t>
            </a:r>
            <a:endParaRPr sz="800"/>
          </a:p>
        </p:txBody>
      </p:sp>
      <p:sp>
        <p:nvSpPr>
          <p:cNvPr id="1468" name="Google Shape;1468;g345f2981a30_0_393"/>
          <p:cNvSpPr/>
          <p:nvPr/>
        </p:nvSpPr>
        <p:spPr>
          <a:xfrm>
            <a:off x="4973450" y="1073975"/>
            <a:ext cx="12819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REVIEW AND PAY</a:t>
            </a:r>
            <a:endParaRPr sz="900"/>
          </a:p>
        </p:txBody>
      </p:sp>
      <p:sp>
        <p:nvSpPr>
          <p:cNvPr id="1469" name="Google Shape;1469;g345f2981a30_0_393"/>
          <p:cNvSpPr/>
          <p:nvPr/>
        </p:nvSpPr>
        <p:spPr>
          <a:xfrm>
            <a:off x="588825" y="3152075"/>
            <a:ext cx="5664300" cy="2452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VIP SEAT PLAN</a:t>
            </a:r>
            <a:endParaRPr/>
          </a:p>
        </p:txBody>
      </p:sp>
      <p:sp>
        <p:nvSpPr>
          <p:cNvPr id="1470" name="Google Shape;1470;g345f2981a30_0_393">
            <a:hlinkClick action="ppaction://hlinkshowjump?jump=nextslide"/>
          </p:cNvPr>
          <p:cNvSpPr/>
          <p:nvPr/>
        </p:nvSpPr>
        <p:spPr>
          <a:xfrm>
            <a:off x="4929300" y="5737500"/>
            <a:ext cx="1326000" cy="29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/>
              <a:t>NEXT</a:t>
            </a:r>
            <a:endParaRPr sz="1300"/>
          </a:p>
        </p:txBody>
      </p:sp>
      <p:sp>
        <p:nvSpPr>
          <p:cNvPr id="1471" name="Google Shape;1471;g345f2981a30_0_393">
            <a:hlinkClick action="ppaction://hlinksldjump" r:id="rId7"/>
          </p:cNvPr>
          <p:cNvSpPr/>
          <p:nvPr/>
        </p:nvSpPr>
        <p:spPr>
          <a:xfrm>
            <a:off x="566775" y="5737500"/>
            <a:ext cx="1326000" cy="29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/>
              <a:t>BACK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7" name="Google Shape;1477;g345f2981a30_0_288"/>
          <p:cNvGrpSpPr/>
          <p:nvPr/>
        </p:nvGrpSpPr>
        <p:grpSpPr>
          <a:xfrm>
            <a:off x="0" y="0"/>
            <a:ext cx="6858000" cy="865800"/>
            <a:chOff x="0" y="0"/>
            <a:chExt cx="6858000" cy="865800"/>
          </a:xfrm>
        </p:grpSpPr>
        <p:sp>
          <p:nvSpPr>
            <p:cNvPr id="1478" name="Google Shape;1478;g345f2981a30_0_288"/>
            <p:cNvSpPr/>
            <p:nvPr/>
          </p:nvSpPr>
          <p:spPr>
            <a:xfrm>
              <a:off x="0" y="0"/>
              <a:ext cx="6858000" cy="865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9" name="Google Shape;1479;g345f2981a30_0_288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1480" name="Google Shape;1480;g345f2981a30_0_288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1481" name="Google Shape;1481;g345f2981a30_0_288">
              <a:hlinkClick action="ppaction://hlinksldjump" r:id="rId5"/>
            </p:cNvPr>
            <p:cNvSpPr/>
            <p:nvPr/>
          </p:nvSpPr>
          <p:spPr>
            <a:xfrm>
              <a:off x="1814945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1482" name="Google Shape;1482;g345f2981a30_0_288"/>
            <p:cNvSpPr/>
            <p:nvPr/>
          </p:nvSpPr>
          <p:spPr>
            <a:xfrm>
              <a:off x="5209309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1483" name="Google Shape;1483;g345f2981a30_0_288"/>
            <p:cNvSpPr/>
            <p:nvPr/>
          </p:nvSpPr>
          <p:spPr>
            <a:xfrm>
              <a:off x="6386139" y="135081"/>
              <a:ext cx="3402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1484" name="Google Shape;1484;g345f2981a30_0_288"/>
            <p:cNvSpPr/>
            <p:nvPr/>
          </p:nvSpPr>
          <p:spPr>
            <a:xfrm>
              <a:off x="5521678" y="131617"/>
              <a:ext cx="7335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1485" name="Google Shape;1485;g345f2981a30_0_288"/>
            <p:cNvSpPr/>
            <p:nvPr/>
          </p:nvSpPr>
          <p:spPr>
            <a:xfrm>
              <a:off x="4656410" y="131617"/>
              <a:ext cx="7335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1486" name="Google Shape;1486;g345f2981a30_0_288"/>
            <p:cNvSpPr/>
            <p:nvPr/>
          </p:nvSpPr>
          <p:spPr>
            <a:xfrm>
              <a:off x="2687782" y="131617"/>
              <a:ext cx="18369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1487" name="Google Shape;1487;g345f2981a30_0_288"/>
          <p:cNvSpPr/>
          <p:nvPr/>
        </p:nvSpPr>
        <p:spPr>
          <a:xfrm>
            <a:off x="0" y="12179808"/>
            <a:ext cx="6858000" cy="254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488" name="Google Shape;1488;g345f2981a30_0_288"/>
          <p:cNvSpPr/>
          <p:nvPr/>
        </p:nvSpPr>
        <p:spPr>
          <a:xfrm>
            <a:off x="588824" y="1298995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1489" name="Google Shape;1489;g345f2981a30_0_288"/>
          <p:cNvGrpSpPr/>
          <p:nvPr/>
        </p:nvGrpSpPr>
        <p:grpSpPr>
          <a:xfrm>
            <a:off x="2447884" y="12396953"/>
            <a:ext cx="1962372" cy="298823"/>
            <a:chOff x="2791244" y="9647645"/>
            <a:chExt cx="1962372" cy="298823"/>
          </a:xfrm>
        </p:grpSpPr>
        <p:sp>
          <p:nvSpPr>
            <p:cNvPr id="1490" name="Google Shape;1490;g345f2981a30_0_288"/>
            <p:cNvSpPr/>
            <p:nvPr/>
          </p:nvSpPr>
          <p:spPr>
            <a:xfrm>
              <a:off x="3214262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91" name="Google Shape;1491;g345f2981a30_0_288"/>
            <p:cNvSpPr/>
            <p:nvPr/>
          </p:nvSpPr>
          <p:spPr>
            <a:xfrm>
              <a:off x="3637280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492" name="Google Shape;1492;g345f2981a30_0_288"/>
            <p:cNvSpPr/>
            <p:nvPr/>
          </p:nvSpPr>
          <p:spPr>
            <a:xfrm>
              <a:off x="4060298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493" name="Google Shape;1493;g345f2981a30_0_288"/>
            <p:cNvSpPr/>
            <p:nvPr/>
          </p:nvSpPr>
          <p:spPr>
            <a:xfrm>
              <a:off x="4483316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494" name="Google Shape;1494;g345f2981a30_0_288"/>
            <p:cNvSpPr/>
            <p:nvPr/>
          </p:nvSpPr>
          <p:spPr>
            <a:xfrm>
              <a:off x="2791244" y="9648568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1495" name="Google Shape;1495;g345f2981a30_0_288"/>
          <p:cNvSpPr/>
          <p:nvPr/>
        </p:nvSpPr>
        <p:spPr>
          <a:xfrm>
            <a:off x="2670464" y="12989956"/>
            <a:ext cx="1517100" cy="506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1496" name="Google Shape;1496;g345f2981a30_0_288"/>
          <p:cNvSpPr/>
          <p:nvPr/>
        </p:nvSpPr>
        <p:spPr>
          <a:xfrm>
            <a:off x="588824" y="13385424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1497" name="Google Shape;1497;g345f2981a30_0_288"/>
          <p:cNvSpPr/>
          <p:nvPr/>
        </p:nvSpPr>
        <p:spPr>
          <a:xfrm>
            <a:off x="588824" y="13780892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1498" name="Google Shape;1498;g345f2981a30_0_288"/>
          <p:cNvSpPr/>
          <p:nvPr/>
        </p:nvSpPr>
        <p:spPr>
          <a:xfrm>
            <a:off x="2677393" y="1360878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499" name="Google Shape;1499;g345f2981a30_0_288"/>
          <p:cNvSpPr/>
          <p:nvPr/>
        </p:nvSpPr>
        <p:spPr>
          <a:xfrm>
            <a:off x="117764" y="1433069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1500" name="Google Shape;1500;g345f2981a30_0_288"/>
          <p:cNvSpPr/>
          <p:nvPr/>
        </p:nvSpPr>
        <p:spPr>
          <a:xfrm>
            <a:off x="4738255" y="1298995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1501" name="Google Shape;1501;g345f2981a30_0_288"/>
          <p:cNvSpPr/>
          <p:nvPr/>
        </p:nvSpPr>
        <p:spPr>
          <a:xfrm>
            <a:off x="4738255" y="13343083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1502" name="Google Shape;1502;g345f2981a30_0_288"/>
          <p:cNvSpPr/>
          <p:nvPr/>
        </p:nvSpPr>
        <p:spPr>
          <a:xfrm>
            <a:off x="4736043" y="13708334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503" name="Google Shape;1503;g345f2981a30_0_288"/>
          <p:cNvSpPr/>
          <p:nvPr/>
        </p:nvSpPr>
        <p:spPr>
          <a:xfrm>
            <a:off x="4736043" y="14061461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1504" name="Google Shape;1504;g345f2981a30_0_288">
            <a:hlinkClick action="ppaction://hlinksldjump" r:id="rId6"/>
          </p:cNvPr>
          <p:cNvSpPr/>
          <p:nvPr/>
        </p:nvSpPr>
        <p:spPr>
          <a:xfrm>
            <a:off x="3512127" y="467591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505" name="Google Shape;1505;g345f2981a30_0_288"/>
          <p:cNvSpPr/>
          <p:nvPr/>
        </p:nvSpPr>
        <p:spPr>
          <a:xfrm>
            <a:off x="588825" y="1073975"/>
            <a:ext cx="1281900" cy="400500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SELECT TICKETS</a:t>
            </a:r>
            <a:endParaRPr sz="900"/>
          </a:p>
        </p:txBody>
      </p:sp>
      <p:sp>
        <p:nvSpPr>
          <p:cNvPr id="1506" name="Google Shape;1506;g345f2981a30_0_288"/>
          <p:cNvSpPr/>
          <p:nvPr/>
        </p:nvSpPr>
        <p:spPr>
          <a:xfrm>
            <a:off x="588825" y="1682650"/>
            <a:ext cx="23163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THEATER LOCATION</a:t>
            </a:r>
            <a:endParaRPr sz="1000"/>
          </a:p>
        </p:txBody>
      </p:sp>
      <p:sp>
        <p:nvSpPr>
          <p:cNvPr id="1507" name="Google Shape;1507;g345f2981a30_0_288"/>
          <p:cNvSpPr/>
          <p:nvPr/>
        </p:nvSpPr>
        <p:spPr>
          <a:xfrm>
            <a:off x="588825" y="2197425"/>
            <a:ext cx="23163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MOVIE NAME</a:t>
            </a:r>
            <a:endParaRPr sz="1000"/>
          </a:p>
        </p:txBody>
      </p:sp>
      <p:sp>
        <p:nvSpPr>
          <p:cNvPr id="1508" name="Google Shape;1508;g345f2981a30_0_288"/>
          <p:cNvSpPr/>
          <p:nvPr/>
        </p:nvSpPr>
        <p:spPr>
          <a:xfrm>
            <a:off x="588825" y="2712200"/>
            <a:ext cx="2316300" cy="2202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DATE</a:t>
            </a:r>
            <a:endParaRPr sz="1000"/>
          </a:p>
        </p:txBody>
      </p:sp>
      <p:sp>
        <p:nvSpPr>
          <p:cNvPr id="1509" name="Google Shape;1509;g345f2981a30_0_288"/>
          <p:cNvSpPr/>
          <p:nvPr/>
        </p:nvSpPr>
        <p:spPr>
          <a:xfrm>
            <a:off x="3014875" y="2197425"/>
            <a:ext cx="4971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>
                <a:latin typeface="Calibri"/>
                <a:ea typeface="Calibri"/>
                <a:cs typeface="Calibri"/>
                <a:sym typeface="Calibri"/>
              </a:rPr>
              <a:t>RATING</a:t>
            </a:r>
            <a:endParaRPr sz="1000"/>
          </a:p>
        </p:txBody>
      </p:sp>
      <p:sp>
        <p:nvSpPr>
          <p:cNvPr id="1510" name="Google Shape;1510;g345f2981a30_0_288"/>
          <p:cNvSpPr/>
          <p:nvPr/>
        </p:nvSpPr>
        <p:spPr>
          <a:xfrm>
            <a:off x="2050475" y="1073975"/>
            <a:ext cx="1281900" cy="400500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SELECT SEAT</a:t>
            </a:r>
            <a:endParaRPr sz="900"/>
          </a:p>
        </p:txBody>
      </p:sp>
      <p:sp>
        <p:nvSpPr>
          <p:cNvPr id="1511" name="Google Shape;1511;g345f2981a30_0_288"/>
          <p:cNvSpPr/>
          <p:nvPr/>
        </p:nvSpPr>
        <p:spPr>
          <a:xfrm>
            <a:off x="3511963" y="1073975"/>
            <a:ext cx="1281900" cy="400500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latin typeface="Calibri"/>
                <a:ea typeface="Calibri"/>
                <a:cs typeface="Calibri"/>
                <a:sym typeface="Calibri"/>
              </a:rPr>
              <a:t>ENTER DETAILS</a:t>
            </a:r>
            <a:endParaRPr sz="800"/>
          </a:p>
        </p:txBody>
      </p:sp>
      <p:sp>
        <p:nvSpPr>
          <p:cNvPr id="1512" name="Google Shape;1512;g345f2981a30_0_288"/>
          <p:cNvSpPr/>
          <p:nvPr/>
        </p:nvSpPr>
        <p:spPr>
          <a:xfrm>
            <a:off x="4973450" y="1073975"/>
            <a:ext cx="1281900" cy="4005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>
                <a:latin typeface="Calibri"/>
                <a:ea typeface="Calibri"/>
                <a:cs typeface="Calibri"/>
                <a:sym typeface="Calibri"/>
              </a:rPr>
              <a:t>REVIEW AND PAY</a:t>
            </a:r>
            <a:endParaRPr sz="900"/>
          </a:p>
        </p:txBody>
      </p:sp>
      <p:sp>
        <p:nvSpPr>
          <p:cNvPr id="1513" name="Google Shape;1513;g345f2981a30_0_288"/>
          <p:cNvSpPr/>
          <p:nvPr/>
        </p:nvSpPr>
        <p:spPr>
          <a:xfrm>
            <a:off x="588825" y="3152075"/>
            <a:ext cx="5664300" cy="32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PERSONAL DETAILS</a:t>
            </a:r>
            <a:endParaRPr/>
          </a:p>
        </p:txBody>
      </p:sp>
      <p:sp>
        <p:nvSpPr>
          <p:cNvPr id="1514" name="Google Shape;1514;g345f2981a30_0_288">
            <a:hlinkClick action="ppaction://hlinkshowjump?jump=nextslide"/>
          </p:cNvPr>
          <p:cNvSpPr/>
          <p:nvPr/>
        </p:nvSpPr>
        <p:spPr>
          <a:xfrm>
            <a:off x="4101050" y="5737500"/>
            <a:ext cx="2154300" cy="29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/>
              <a:t>PROCEED TO PAYMENT</a:t>
            </a:r>
            <a:endParaRPr sz="1300"/>
          </a:p>
        </p:txBody>
      </p:sp>
      <p:sp>
        <p:nvSpPr>
          <p:cNvPr id="1515" name="Google Shape;1515;g345f2981a30_0_288">
            <a:hlinkClick action="ppaction://hlinksldjump" r:id="rId7"/>
          </p:cNvPr>
          <p:cNvSpPr/>
          <p:nvPr/>
        </p:nvSpPr>
        <p:spPr>
          <a:xfrm>
            <a:off x="566775" y="5737500"/>
            <a:ext cx="1326000" cy="29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/>
              <a:t>BACK</a:t>
            </a:r>
            <a:endParaRPr sz="1300"/>
          </a:p>
        </p:txBody>
      </p:sp>
      <p:sp>
        <p:nvSpPr>
          <p:cNvPr id="1516" name="Google Shape;1516;g345f2981a30_0_288"/>
          <p:cNvSpPr/>
          <p:nvPr/>
        </p:nvSpPr>
        <p:spPr>
          <a:xfrm>
            <a:off x="588825" y="3699050"/>
            <a:ext cx="1627800" cy="32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NAME</a:t>
            </a:r>
            <a:endParaRPr/>
          </a:p>
        </p:txBody>
      </p:sp>
      <p:sp>
        <p:nvSpPr>
          <p:cNvPr id="1517" name="Google Shape;1517;g345f2981a30_0_288"/>
          <p:cNvSpPr/>
          <p:nvPr/>
        </p:nvSpPr>
        <p:spPr>
          <a:xfrm>
            <a:off x="588825" y="4929075"/>
            <a:ext cx="1627800" cy="32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CONFIRM EMAIL </a:t>
            </a:r>
            <a:endParaRPr/>
          </a:p>
        </p:txBody>
      </p:sp>
      <p:sp>
        <p:nvSpPr>
          <p:cNvPr id="1518" name="Google Shape;1518;g345f2981a30_0_288"/>
          <p:cNvSpPr/>
          <p:nvPr/>
        </p:nvSpPr>
        <p:spPr>
          <a:xfrm>
            <a:off x="588825" y="4507475"/>
            <a:ext cx="1627800" cy="32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EMAIL</a:t>
            </a:r>
            <a:endParaRPr/>
          </a:p>
        </p:txBody>
      </p:sp>
      <p:sp>
        <p:nvSpPr>
          <p:cNvPr id="1519" name="Google Shape;1519;g345f2981a30_0_288"/>
          <p:cNvSpPr/>
          <p:nvPr/>
        </p:nvSpPr>
        <p:spPr>
          <a:xfrm>
            <a:off x="588825" y="4103263"/>
            <a:ext cx="1627800" cy="32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PHONE NO</a:t>
            </a:r>
            <a:endParaRPr/>
          </a:p>
        </p:txBody>
      </p:sp>
      <p:sp>
        <p:nvSpPr>
          <p:cNvPr id="1520" name="Google Shape;1520;g345f2981a30_0_288"/>
          <p:cNvSpPr/>
          <p:nvPr/>
        </p:nvSpPr>
        <p:spPr>
          <a:xfrm>
            <a:off x="2335625" y="3699050"/>
            <a:ext cx="3917400" cy="32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1" name="Google Shape;1521;g345f2981a30_0_288"/>
          <p:cNvSpPr/>
          <p:nvPr/>
        </p:nvSpPr>
        <p:spPr>
          <a:xfrm>
            <a:off x="2335625" y="4103275"/>
            <a:ext cx="3917400" cy="32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2" name="Google Shape;1522;g345f2981a30_0_288"/>
          <p:cNvSpPr/>
          <p:nvPr/>
        </p:nvSpPr>
        <p:spPr>
          <a:xfrm>
            <a:off x="2335625" y="4507500"/>
            <a:ext cx="3917400" cy="32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3" name="Google Shape;1523;g345f2981a30_0_288"/>
          <p:cNvSpPr/>
          <p:nvPr/>
        </p:nvSpPr>
        <p:spPr>
          <a:xfrm>
            <a:off x="2335625" y="4920388"/>
            <a:ext cx="3917400" cy="327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9" name="Google Shape;1529;g345f2981a30_0_340"/>
          <p:cNvGrpSpPr/>
          <p:nvPr/>
        </p:nvGrpSpPr>
        <p:grpSpPr>
          <a:xfrm>
            <a:off x="0" y="0"/>
            <a:ext cx="6858000" cy="865800"/>
            <a:chOff x="0" y="0"/>
            <a:chExt cx="6858000" cy="865800"/>
          </a:xfrm>
        </p:grpSpPr>
        <p:sp>
          <p:nvSpPr>
            <p:cNvPr id="1530" name="Google Shape;1530;g345f2981a30_0_340"/>
            <p:cNvSpPr/>
            <p:nvPr/>
          </p:nvSpPr>
          <p:spPr>
            <a:xfrm>
              <a:off x="0" y="0"/>
              <a:ext cx="6858000" cy="8658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1" name="Google Shape;1531;g345f2981a30_0_340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1532" name="Google Shape;1532;g345f2981a30_0_340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1533" name="Google Shape;1533;g345f2981a30_0_340">
              <a:hlinkClick action="ppaction://hlinksldjump" r:id="rId5"/>
            </p:cNvPr>
            <p:cNvSpPr/>
            <p:nvPr/>
          </p:nvSpPr>
          <p:spPr>
            <a:xfrm>
              <a:off x="1814945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1534" name="Google Shape;1534;g345f2981a30_0_340"/>
            <p:cNvSpPr/>
            <p:nvPr/>
          </p:nvSpPr>
          <p:spPr>
            <a:xfrm>
              <a:off x="5209309" y="467591"/>
              <a:ext cx="15171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1535" name="Google Shape;1535;g345f2981a30_0_340"/>
            <p:cNvSpPr/>
            <p:nvPr/>
          </p:nvSpPr>
          <p:spPr>
            <a:xfrm>
              <a:off x="6386139" y="135081"/>
              <a:ext cx="3402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1536" name="Google Shape;1536;g345f2981a30_0_340"/>
            <p:cNvSpPr/>
            <p:nvPr/>
          </p:nvSpPr>
          <p:spPr>
            <a:xfrm>
              <a:off x="5521678" y="131617"/>
              <a:ext cx="7335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1537" name="Google Shape;1537;g345f2981a30_0_340"/>
            <p:cNvSpPr/>
            <p:nvPr/>
          </p:nvSpPr>
          <p:spPr>
            <a:xfrm>
              <a:off x="4656410" y="131617"/>
              <a:ext cx="7335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1538" name="Google Shape;1538;g345f2981a30_0_340"/>
            <p:cNvSpPr/>
            <p:nvPr/>
          </p:nvSpPr>
          <p:spPr>
            <a:xfrm>
              <a:off x="2687782" y="131617"/>
              <a:ext cx="1836900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1539" name="Google Shape;1539;g345f2981a30_0_340"/>
          <p:cNvSpPr/>
          <p:nvPr/>
        </p:nvSpPr>
        <p:spPr>
          <a:xfrm>
            <a:off x="0" y="12179808"/>
            <a:ext cx="6858000" cy="2541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540" name="Google Shape;1540;g345f2981a30_0_340"/>
          <p:cNvSpPr/>
          <p:nvPr/>
        </p:nvSpPr>
        <p:spPr>
          <a:xfrm>
            <a:off x="588824" y="1298995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1541" name="Google Shape;1541;g345f2981a30_0_340"/>
          <p:cNvGrpSpPr/>
          <p:nvPr/>
        </p:nvGrpSpPr>
        <p:grpSpPr>
          <a:xfrm>
            <a:off x="2447884" y="12396953"/>
            <a:ext cx="1962372" cy="298823"/>
            <a:chOff x="2791244" y="9647645"/>
            <a:chExt cx="1962372" cy="298823"/>
          </a:xfrm>
        </p:grpSpPr>
        <p:sp>
          <p:nvSpPr>
            <p:cNvPr id="1542" name="Google Shape;1542;g345f2981a30_0_340"/>
            <p:cNvSpPr/>
            <p:nvPr/>
          </p:nvSpPr>
          <p:spPr>
            <a:xfrm>
              <a:off x="3214262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543" name="Google Shape;1543;g345f2981a30_0_340"/>
            <p:cNvSpPr/>
            <p:nvPr/>
          </p:nvSpPr>
          <p:spPr>
            <a:xfrm>
              <a:off x="3637280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544" name="Google Shape;1544;g345f2981a30_0_340"/>
            <p:cNvSpPr/>
            <p:nvPr/>
          </p:nvSpPr>
          <p:spPr>
            <a:xfrm>
              <a:off x="4060298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545" name="Google Shape;1545;g345f2981a30_0_340"/>
            <p:cNvSpPr/>
            <p:nvPr/>
          </p:nvSpPr>
          <p:spPr>
            <a:xfrm>
              <a:off x="4483316" y="9647645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546" name="Google Shape;1546;g345f2981a30_0_340"/>
            <p:cNvSpPr/>
            <p:nvPr/>
          </p:nvSpPr>
          <p:spPr>
            <a:xfrm>
              <a:off x="2791244" y="9648568"/>
              <a:ext cx="270300" cy="2979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1547" name="Google Shape;1547;g345f2981a30_0_340"/>
          <p:cNvSpPr/>
          <p:nvPr/>
        </p:nvSpPr>
        <p:spPr>
          <a:xfrm>
            <a:off x="2670464" y="12989956"/>
            <a:ext cx="1517100" cy="5067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1548" name="Google Shape;1548;g345f2981a30_0_340"/>
          <p:cNvSpPr/>
          <p:nvPr/>
        </p:nvSpPr>
        <p:spPr>
          <a:xfrm>
            <a:off x="588824" y="13385424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1549" name="Google Shape;1549;g345f2981a30_0_340"/>
          <p:cNvSpPr/>
          <p:nvPr/>
        </p:nvSpPr>
        <p:spPr>
          <a:xfrm>
            <a:off x="588824" y="13780892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1550" name="Google Shape;1550;g345f2981a30_0_340"/>
          <p:cNvSpPr/>
          <p:nvPr/>
        </p:nvSpPr>
        <p:spPr>
          <a:xfrm>
            <a:off x="2677393" y="1360878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551" name="Google Shape;1551;g345f2981a30_0_340"/>
          <p:cNvSpPr/>
          <p:nvPr/>
        </p:nvSpPr>
        <p:spPr>
          <a:xfrm>
            <a:off x="117764" y="1433069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1552" name="Google Shape;1552;g345f2981a30_0_340"/>
          <p:cNvSpPr/>
          <p:nvPr/>
        </p:nvSpPr>
        <p:spPr>
          <a:xfrm>
            <a:off x="4738255" y="12989956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1553" name="Google Shape;1553;g345f2981a30_0_340"/>
          <p:cNvSpPr/>
          <p:nvPr/>
        </p:nvSpPr>
        <p:spPr>
          <a:xfrm>
            <a:off x="4738255" y="13343083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1554" name="Google Shape;1554;g345f2981a30_0_340"/>
          <p:cNvSpPr/>
          <p:nvPr/>
        </p:nvSpPr>
        <p:spPr>
          <a:xfrm>
            <a:off x="4736043" y="13708334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555" name="Google Shape;1555;g345f2981a30_0_340"/>
          <p:cNvSpPr/>
          <p:nvPr/>
        </p:nvSpPr>
        <p:spPr>
          <a:xfrm>
            <a:off x="4736043" y="14061461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1556" name="Google Shape;1556;g345f2981a30_0_340">
            <a:hlinkClick action="ppaction://hlinksldjump" r:id="rId6"/>
          </p:cNvPr>
          <p:cNvSpPr/>
          <p:nvPr/>
        </p:nvSpPr>
        <p:spPr>
          <a:xfrm>
            <a:off x="3512127" y="467591"/>
            <a:ext cx="1517100" cy="297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557" name="Google Shape;1557;g345f2981a30_0_340"/>
          <p:cNvSpPr/>
          <p:nvPr/>
        </p:nvSpPr>
        <p:spPr>
          <a:xfrm>
            <a:off x="1286450" y="1536950"/>
            <a:ext cx="4299000" cy="18969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/>
              <a:t>PAYMENT CONFIRMATION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8" name="Google Shape;1558;g345f2981a30_0_340"/>
          <p:cNvSpPr/>
          <p:nvPr/>
        </p:nvSpPr>
        <p:spPr>
          <a:xfrm>
            <a:off x="2766000" y="3004225"/>
            <a:ext cx="1326000" cy="2988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300"/>
              <a:t>HOME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98" name="Google Shape;98;p1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PH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100" name="Google Shape;100;p1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PH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101" name="Google Shape;101;p1">
              <a:hlinkClick action="ppaction://hlinksldjump" r:id="rId5"/>
            </p:cNvPr>
            <p:cNvSpPr/>
            <p:nvPr/>
          </p:nvSpPr>
          <p:spPr>
            <a:xfrm>
              <a:off x="1814945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PH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102" name="Google Shape;102;p1">
              <a:hlinkClick action="ppaction://hlinksldjump" r:id="rId6"/>
            </p:cNvPr>
            <p:cNvSpPr/>
            <p:nvPr/>
          </p:nvSpPr>
          <p:spPr>
            <a:xfrm>
              <a:off x="3512127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PH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IMAX</a:t>
              </a: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PH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PH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PH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PH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PH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108" name="Google Shape;108;p1"/>
          <p:cNvSpPr/>
          <p:nvPr/>
        </p:nvSpPr>
        <p:spPr>
          <a:xfrm>
            <a:off x="0" y="865908"/>
            <a:ext cx="6858000" cy="257001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PH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HERO BANNER</a:t>
            </a:r>
            <a:endParaRPr/>
          </a:p>
        </p:txBody>
      </p:sp>
      <p:grpSp>
        <p:nvGrpSpPr>
          <p:cNvPr id="109" name="Google Shape;109;p1"/>
          <p:cNvGrpSpPr/>
          <p:nvPr/>
        </p:nvGrpSpPr>
        <p:grpSpPr>
          <a:xfrm>
            <a:off x="0" y="3616034"/>
            <a:ext cx="6858000" cy="5241242"/>
            <a:chOff x="0" y="3616035"/>
            <a:chExt cx="6858000" cy="5241242"/>
          </a:xfrm>
        </p:grpSpPr>
        <p:sp>
          <p:nvSpPr>
            <p:cNvPr id="110" name="Google Shape;110;p1"/>
            <p:cNvSpPr/>
            <p:nvPr/>
          </p:nvSpPr>
          <p:spPr>
            <a:xfrm>
              <a:off x="0" y="3616035"/>
              <a:ext cx="6858000" cy="3255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PH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	NOW SHOWING</a:t>
              </a: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588824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2036623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484422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4932218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6456221" y="4745181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0" y="6313202"/>
              <a:ext cx="6858000" cy="3255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	COMING SOON</a:t>
              </a: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2854034" y="5864316"/>
              <a:ext cx="955966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</a:t>
              </a:r>
              <a:r>
                <a:rPr lang="en-PH" sz="1800">
                  <a:solidFill>
                    <a:srgbClr val="AEABAB"/>
                  </a:solidFill>
                  <a:latin typeface="Arial"/>
                  <a:ea typeface="Arial"/>
                  <a:cs typeface="Arial"/>
                  <a:sym typeface="Arial"/>
                </a:rPr>
                <a:t>• •</a:t>
              </a:r>
              <a:endParaRPr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588824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2036623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3484422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4932218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6456221" y="7440269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854034" y="8559404"/>
              <a:ext cx="955966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</a:t>
              </a:r>
              <a:r>
                <a:rPr lang="en-PH" sz="1800">
                  <a:solidFill>
                    <a:srgbClr val="AEABAB"/>
                  </a:solidFill>
                  <a:latin typeface="Arial"/>
                  <a:ea typeface="Arial"/>
                  <a:cs typeface="Arial"/>
                  <a:sym typeface="Arial"/>
                </a:rPr>
                <a:t>• •</a:t>
              </a:r>
              <a:endParaRPr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4" name="Google Shape;124;p1"/>
          <p:cNvSpPr/>
          <p:nvPr/>
        </p:nvSpPr>
        <p:spPr>
          <a:xfrm>
            <a:off x="2854034" y="2988109"/>
            <a:ext cx="955966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PH" sz="1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6446522" y="1983434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148017" y="2001981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127" name="Google Shape;127;p1"/>
          <p:cNvSpPr/>
          <p:nvPr/>
        </p:nvSpPr>
        <p:spPr>
          <a:xfrm>
            <a:off x="4450773" y="10831407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</p:txBody>
      </p:sp>
      <p:sp>
        <p:nvSpPr>
          <p:cNvPr id="128" name="Google Shape;128;p1"/>
          <p:cNvSpPr/>
          <p:nvPr/>
        </p:nvSpPr>
        <p:spPr>
          <a:xfrm>
            <a:off x="4450772" y="11190617"/>
            <a:ext cx="1517071" cy="21087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Now!</a:t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4084320" y="10454143"/>
            <a:ext cx="2171007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"/>
          <p:cNvSpPr/>
          <p:nvPr/>
        </p:nvSpPr>
        <p:spPr>
          <a:xfrm>
            <a:off x="588824" y="10024037"/>
            <a:ext cx="3366873" cy="169921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131" name="Google Shape;131;p1"/>
          <p:cNvSpPr/>
          <p:nvPr/>
        </p:nvSpPr>
        <p:spPr>
          <a:xfrm>
            <a:off x="0" y="12179808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32" name="Google Shape;132;p1"/>
          <p:cNvSpPr/>
          <p:nvPr/>
        </p:nvSpPr>
        <p:spPr>
          <a:xfrm>
            <a:off x="588824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133" name="Google Shape;133;p1"/>
          <p:cNvGrpSpPr/>
          <p:nvPr/>
        </p:nvGrpSpPr>
        <p:grpSpPr>
          <a:xfrm>
            <a:off x="2447884" y="12396953"/>
            <a:ext cx="1962232" cy="298796"/>
            <a:chOff x="2791244" y="9647645"/>
            <a:chExt cx="1962232" cy="298796"/>
          </a:xfrm>
        </p:grpSpPr>
        <p:sp>
          <p:nvSpPr>
            <p:cNvPr id="134" name="Google Shape;134;p1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139" name="Google Shape;139;p1"/>
          <p:cNvSpPr/>
          <p:nvPr/>
        </p:nvSpPr>
        <p:spPr>
          <a:xfrm>
            <a:off x="2670464" y="12989956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140" name="Google Shape;140;p1"/>
          <p:cNvSpPr/>
          <p:nvPr/>
        </p:nvSpPr>
        <p:spPr>
          <a:xfrm>
            <a:off x="588824" y="1338542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141" name="Google Shape;141;p1"/>
          <p:cNvSpPr/>
          <p:nvPr/>
        </p:nvSpPr>
        <p:spPr>
          <a:xfrm>
            <a:off x="588824" y="13780892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142" name="Google Shape;142;p1"/>
          <p:cNvSpPr/>
          <p:nvPr/>
        </p:nvSpPr>
        <p:spPr>
          <a:xfrm>
            <a:off x="2677393" y="1360878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43" name="Google Shape;143;p1"/>
          <p:cNvSpPr/>
          <p:nvPr/>
        </p:nvSpPr>
        <p:spPr>
          <a:xfrm>
            <a:off x="117764" y="1433069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144" name="Google Shape;144;p1"/>
          <p:cNvSpPr/>
          <p:nvPr/>
        </p:nvSpPr>
        <p:spPr>
          <a:xfrm>
            <a:off x="4738255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145" name="Google Shape;145;p1"/>
          <p:cNvSpPr/>
          <p:nvPr/>
        </p:nvSpPr>
        <p:spPr>
          <a:xfrm>
            <a:off x="4738255" y="13343083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146" name="Google Shape;146;p1"/>
          <p:cNvSpPr/>
          <p:nvPr/>
        </p:nvSpPr>
        <p:spPr>
          <a:xfrm>
            <a:off x="4736043" y="1370833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47" name="Google Shape;147;p1"/>
          <p:cNvSpPr/>
          <p:nvPr/>
        </p:nvSpPr>
        <p:spPr>
          <a:xfrm>
            <a:off x="4736043" y="140614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/>
          <p:nvPr/>
        </p:nvSpPr>
        <p:spPr>
          <a:xfrm>
            <a:off x="0" y="865908"/>
            <a:ext cx="6858000" cy="257001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HERO BANNER</a:t>
            </a:r>
            <a:endParaRPr/>
          </a:p>
        </p:txBody>
      </p:sp>
      <p:grpSp>
        <p:nvGrpSpPr>
          <p:cNvPr id="153" name="Google Shape;153;p2"/>
          <p:cNvGrpSpPr/>
          <p:nvPr/>
        </p:nvGrpSpPr>
        <p:grpSpPr>
          <a:xfrm>
            <a:off x="0" y="3616034"/>
            <a:ext cx="6858000" cy="5241242"/>
            <a:chOff x="0" y="3616035"/>
            <a:chExt cx="6858000" cy="5241242"/>
          </a:xfrm>
        </p:grpSpPr>
        <p:sp>
          <p:nvSpPr>
            <p:cNvPr id="154" name="Google Shape;154;p2"/>
            <p:cNvSpPr/>
            <p:nvPr/>
          </p:nvSpPr>
          <p:spPr>
            <a:xfrm>
              <a:off x="0" y="3616035"/>
              <a:ext cx="6858000" cy="3255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	NOW SHOWING</a:t>
              </a: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588824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2036623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484422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932218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6456221" y="4745181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0" y="6313202"/>
              <a:ext cx="6858000" cy="3255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	COMING SOON</a:t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854034" y="5864316"/>
              <a:ext cx="955966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</a:t>
              </a:r>
              <a:r>
                <a:rPr lang="en-PH" sz="1800">
                  <a:solidFill>
                    <a:srgbClr val="AEABAB"/>
                  </a:solidFill>
                  <a:latin typeface="Arial"/>
                  <a:ea typeface="Arial"/>
                  <a:cs typeface="Arial"/>
                  <a:sym typeface="Arial"/>
                </a:rPr>
                <a:t>• •</a:t>
              </a:r>
              <a:endParaRPr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588824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036623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3484422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4932218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6456221" y="7440269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2854034" y="8559404"/>
              <a:ext cx="955966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</a:t>
              </a:r>
              <a:r>
                <a:rPr lang="en-PH" sz="1800">
                  <a:solidFill>
                    <a:srgbClr val="AEABAB"/>
                  </a:solidFill>
                  <a:latin typeface="Arial"/>
                  <a:ea typeface="Arial"/>
                  <a:cs typeface="Arial"/>
                  <a:sym typeface="Arial"/>
                </a:rPr>
                <a:t>• •</a:t>
              </a:r>
              <a:endParaRPr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2"/>
          <p:cNvSpPr/>
          <p:nvPr/>
        </p:nvSpPr>
        <p:spPr>
          <a:xfrm>
            <a:off x="2854034" y="2988109"/>
            <a:ext cx="955966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PH" sz="1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6446522" y="1983434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170" name="Google Shape;170;p2"/>
          <p:cNvSpPr/>
          <p:nvPr/>
        </p:nvSpPr>
        <p:spPr>
          <a:xfrm>
            <a:off x="148017" y="2001981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171" name="Google Shape;171;p2"/>
          <p:cNvSpPr/>
          <p:nvPr/>
        </p:nvSpPr>
        <p:spPr>
          <a:xfrm>
            <a:off x="0" y="12179808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172" name="Google Shape;172;p2"/>
          <p:cNvSpPr/>
          <p:nvPr/>
        </p:nvSpPr>
        <p:spPr>
          <a:xfrm>
            <a:off x="588824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173" name="Google Shape;173;p2"/>
          <p:cNvGrpSpPr/>
          <p:nvPr/>
        </p:nvGrpSpPr>
        <p:grpSpPr>
          <a:xfrm>
            <a:off x="2447884" y="12396953"/>
            <a:ext cx="1962232" cy="298796"/>
            <a:chOff x="2791244" y="9647645"/>
            <a:chExt cx="1962232" cy="298796"/>
          </a:xfrm>
        </p:grpSpPr>
        <p:sp>
          <p:nvSpPr>
            <p:cNvPr id="174" name="Google Shape;174;p2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179" name="Google Shape;179;p2"/>
          <p:cNvSpPr/>
          <p:nvPr/>
        </p:nvSpPr>
        <p:spPr>
          <a:xfrm>
            <a:off x="2670464" y="12989956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180" name="Google Shape;180;p2"/>
          <p:cNvSpPr/>
          <p:nvPr/>
        </p:nvSpPr>
        <p:spPr>
          <a:xfrm>
            <a:off x="588824" y="1338542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181" name="Google Shape;181;p2"/>
          <p:cNvSpPr/>
          <p:nvPr/>
        </p:nvSpPr>
        <p:spPr>
          <a:xfrm>
            <a:off x="588824" y="13780892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182" name="Google Shape;182;p2"/>
          <p:cNvSpPr/>
          <p:nvPr/>
        </p:nvSpPr>
        <p:spPr>
          <a:xfrm>
            <a:off x="2677393" y="1360878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183" name="Google Shape;183;p2"/>
          <p:cNvSpPr/>
          <p:nvPr/>
        </p:nvSpPr>
        <p:spPr>
          <a:xfrm>
            <a:off x="117764" y="1433069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184" name="Google Shape;184;p2"/>
          <p:cNvSpPr/>
          <p:nvPr/>
        </p:nvSpPr>
        <p:spPr>
          <a:xfrm>
            <a:off x="4450773" y="10831407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</p:txBody>
      </p:sp>
      <p:sp>
        <p:nvSpPr>
          <p:cNvPr id="185" name="Google Shape;185;p2"/>
          <p:cNvSpPr/>
          <p:nvPr/>
        </p:nvSpPr>
        <p:spPr>
          <a:xfrm>
            <a:off x="4450772" y="11190617"/>
            <a:ext cx="1517071" cy="21087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Now!</a:t>
            </a:r>
            <a:endParaRPr/>
          </a:p>
        </p:txBody>
      </p:sp>
      <p:sp>
        <p:nvSpPr>
          <p:cNvPr id="186" name="Google Shape;186;p2"/>
          <p:cNvSpPr/>
          <p:nvPr/>
        </p:nvSpPr>
        <p:spPr>
          <a:xfrm>
            <a:off x="4084320" y="10454143"/>
            <a:ext cx="2171007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588824" y="10024037"/>
            <a:ext cx="3366873" cy="169921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grpSp>
        <p:nvGrpSpPr>
          <p:cNvPr id="188" name="Google Shape;188;p2"/>
          <p:cNvGrpSpPr/>
          <p:nvPr/>
        </p:nvGrpSpPr>
        <p:grpSpPr>
          <a:xfrm>
            <a:off x="0" y="866578"/>
            <a:ext cx="6858000" cy="1160045"/>
            <a:chOff x="0" y="866578"/>
            <a:chExt cx="6858000" cy="1160045"/>
          </a:xfrm>
        </p:grpSpPr>
        <p:sp>
          <p:nvSpPr>
            <p:cNvPr id="189" name="Google Shape;189;p2"/>
            <p:cNvSpPr/>
            <p:nvPr/>
          </p:nvSpPr>
          <p:spPr>
            <a:xfrm>
              <a:off x="0" y="866578"/>
              <a:ext cx="6858000" cy="1160045"/>
            </a:xfrm>
            <a:prstGeom prst="rect">
              <a:avLst/>
            </a:prstGeom>
            <a:solidFill>
              <a:srgbClr val="D8E2F3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2">
              <a:hlinkClick action="ppaction://hlinksldjump" r:id="rId3"/>
            </p:cNvPr>
            <p:cNvSpPr/>
            <p:nvPr/>
          </p:nvSpPr>
          <p:spPr>
            <a:xfrm>
              <a:off x="519551" y="981153"/>
              <a:ext cx="1882727" cy="36966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NOW SHOWING</a:t>
              </a:r>
              <a:endParaRPr/>
            </a:p>
          </p:txBody>
        </p:sp>
        <p:sp>
          <p:nvSpPr>
            <p:cNvPr id="191" name="Google Shape;191;p2">
              <a:hlinkClick action="ppaction://hlinksldjump" r:id="rId4"/>
            </p:cNvPr>
            <p:cNvSpPr/>
            <p:nvPr/>
          </p:nvSpPr>
          <p:spPr>
            <a:xfrm>
              <a:off x="519550" y="1458418"/>
              <a:ext cx="1882727" cy="369667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COMING SOON</a:t>
              </a:r>
              <a:endParaRPr/>
            </a:p>
          </p:txBody>
        </p:sp>
      </p:grpSp>
      <p:sp>
        <p:nvSpPr>
          <p:cNvPr id="192" name="Google Shape;192;p2"/>
          <p:cNvSpPr/>
          <p:nvPr/>
        </p:nvSpPr>
        <p:spPr>
          <a:xfrm>
            <a:off x="4738255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193" name="Google Shape;193;p2"/>
          <p:cNvSpPr/>
          <p:nvPr/>
        </p:nvSpPr>
        <p:spPr>
          <a:xfrm>
            <a:off x="4738255" y="13343083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194" name="Google Shape;194;p2"/>
          <p:cNvSpPr/>
          <p:nvPr/>
        </p:nvSpPr>
        <p:spPr>
          <a:xfrm>
            <a:off x="4736043" y="1370833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195" name="Google Shape;195;p2"/>
          <p:cNvSpPr/>
          <p:nvPr/>
        </p:nvSpPr>
        <p:spPr>
          <a:xfrm>
            <a:off x="4736043" y="140614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grpSp>
        <p:nvGrpSpPr>
          <p:cNvPr id="196" name="Google Shape;196;p2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197" name="Google Shape;197;p2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">
              <a:hlinkClick action="ppaction://hlinksldjump" r:id="rId5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solidFill>
              <a:srgbClr val="D8E2F3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205" name="Google Shape;205;p2">
            <a:hlinkClick action="ppaction://hlinksldjump" r:id="rId6"/>
          </p:cNvPr>
          <p:cNvSpPr/>
          <p:nvPr/>
        </p:nvSpPr>
        <p:spPr>
          <a:xfrm>
            <a:off x="1814945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CINEMAS</a:t>
            </a:r>
            <a:endParaRPr/>
          </a:p>
        </p:txBody>
      </p:sp>
      <p:sp>
        <p:nvSpPr>
          <p:cNvPr id="206" name="Google Shape;206;p2">
            <a:hlinkClick action="ppaction://hlinksldjump" r:id="rId7"/>
          </p:cNvPr>
          <p:cNvSpPr/>
          <p:nvPr/>
        </p:nvSpPr>
        <p:spPr>
          <a:xfrm>
            <a:off x="3512127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"/>
          <p:cNvSpPr/>
          <p:nvPr/>
        </p:nvSpPr>
        <p:spPr>
          <a:xfrm>
            <a:off x="0" y="865908"/>
            <a:ext cx="6858000" cy="257001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HERO BANNER</a:t>
            </a:r>
            <a:endParaRPr/>
          </a:p>
        </p:txBody>
      </p:sp>
      <p:sp>
        <p:nvSpPr>
          <p:cNvPr id="212" name="Google Shape;212;p3"/>
          <p:cNvSpPr/>
          <p:nvPr/>
        </p:nvSpPr>
        <p:spPr>
          <a:xfrm>
            <a:off x="0" y="2868227"/>
            <a:ext cx="6858000" cy="32558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NOW SHOWING</a:t>
            </a:r>
            <a:endParaRPr/>
          </a:p>
        </p:txBody>
      </p:sp>
      <p:sp>
        <p:nvSpPr>
          <p:cNvPr id="213" name="Google Shape;213;p3"/>
          <p:cNvSpPr/>
          <p:nvPr/>
        </p:nvSpPr>
        <p:spPr>
          <a:xfrm>
            <a:off x="0" y="12179808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214" name="Google Shape;214;p3"/>
          <p:cNvSpPr/>
          <p:nvPr/>
        </p:nvSpPr>
        <p:spPr>
          <a:xfrm>
            <a:off x="588824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215" name="Google Shape;215;p3"/>
          <p:cNvGrpSpPr/>
          <p:nvPr/>
        </p:nvGrpSpPr>
        <p:grpSpPr>
          <a:xfrm>
            <a:off x="2447884" y="12396953"/>
            <a:ext cx="1962232" cy="298796"/>
            <a:chOff x="2791244" y="9647645"/>
            <a:chExt cx="1962232" cy="298796"/>
          </a:xfrm>
        </p:grpSpPr>
        <p:sp>
          <p:nvSpPr>
            <p:cNvPr id="216" name="Google Shape;216;p3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221" name="Google Shape;221;p3"/>
          <p:cNvSpPr/>
          <p:nvPr/>
        </p:nvSpPr>
        <p:spPr>
          <a:xfrm>
            <a:off x="2670464" y="12989956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222" name="Google Shape;222;p3"/>
          <p:cNvSpPr/>
          <p:nvPr/>
        </p:nvSpPr>
        <p:spPr>
          <a:xfrm>
            <a:off x="588824" y="1338542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223" name="Google Shape;223;p3"/>
          <p:cNvSpPr/>
          <p:nvPr/>
        </p:nvSpPr>
        <p:spPr>
          <a:xfrm>
            <a:off x="588824" y="13780892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224" name="Google Shape;224;p3"/>
          <p:cNvSpPr/>
          <p:nvPr/>
        </p:nvSpPr>
        <p:spPr>
          <a:xfrm>
            <a:off x="2677393" y="1360878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225" name="Google Shape;225;p3"/>
          <p:cNvSpPr/>
          <p:nvPr/>
        </p:nvSpPr>
        <p:spPr>
          <a:xfrm>
            <a:off x="117764" y="1433069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226" name="Google Shape;226;p3"/>
          <p:cNvSpPr/>
          <p:nvPr/>
        </p:nvSpPr>
        <p:spPr>
          <a:xfrm>
            <a:off x="4738255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227" name="Google Shape;227;p3"/>
          <p:cNvSpPr/>
          <p:nvPr/>
        </p:nvSpPr>
        <p:spPr>
          <a:xfrm>
            <a:off x="4738255" y="13343083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228" name="Google Shape;228;p3"/>
          <p:cNvSpPr/>
          <p:nvPr/>
        </p:nvSpPr>
        <p:spPr>
          <a:xfrm>
            <a:off x="4736043" y="1370833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229" name="Google Shape;229;p3"/>
          <p:cNvSpPr/>
          <p:nvPr/>
        </p:nvSpPr>
        <p:spPr>
          <a:xfrm>
            <a:off x="4736043" y="140614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grpSp>
        <p:nvGrpSpPr>
          <p:cNvPr id="230" name="Google Shape;230;p3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231" name="Google Shape;231;p3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233" name="Google Shape;233;p3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239" name="Google Shape;239;p3"/>
          <p:cNvSpPr/>
          <p:nvPr/>
        </p:nvSpPr>
        <p:spPr>
          <a:xfrm>
            <a:off x="588824" y="3606578"/>
            <a:ext cx="107372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240" name="Google Shape;240;p3"/>
          <p:cNvSpPr/>
          <p:nvPr/>
        </p:nvSpPr>
        <p:spPr>
          <a:xfrm>
            <a:off x="4524791" y="3625525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 By</a:t>
            </a:r>
            <a:endParaRPr/>
          </a:p>
        </p:txBody>
      </p:sp>
      <p:sp>
        <p:nvSpPr>
          <p:cNvPr id="241" name="Google Shape;241;p3">
            <a:hlinkClick action="ppaction://hlinksldjump" r:id="rId5"/>
          </p:cNvPr>
          <p:cNvSpPr/>
          <p:nvPr/>
        </p:nvSpPr>
        <p:spPr>
          <a:xfrm>
            <a:off x="604885" y="3976424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242" name="Google Shape;242;p3"/>
          <p:cNvSpPr/>
          <p:nvPr/>
        </p:nvSpPr>
        <p:spPr>
          <a:xfrm>
            <a:off x="1534738" y="3976424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/>
          </a:p>
        </p:txBody>
      </p:sp>
      <p:sp>
        <p:nvSpPr>
          <p:cNvPr id="243" name="Google Shape;243;p3"/>
          <p:cNvSpPr/>
          <p:nvPr/>
        </p:nvSpPr>
        <p:spPr>
          <a:xfrm>
            <a:off x="2447884" y="3974931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/>
          </a:p>
        </p:txBody>
      </p:sp>
      <p:sp>
        <p:nvSpPr>
          <p:cNvPr id="244" name="Google Shape;244;p3"/>
          <p:cNvSpPr/>
          <p:nvPr/>
        </p:nvSpPr>
        <p:spPr>
          <a:xfrm>
            <a:off x="3377737" y="3974931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/>
          </a:p>
        </p:txBody>
      </p:sp>
      <p:sp>
        <p:nvSpPr>
          <p:cNvPr id="245" name="Google Shape;245;p3"/>
          <p:cNvSpPr/>
          <p:nvPr/>
        </p:nvSpPr>
        <p:spPr>
          <a:xfrm>
            <a:off x="5390059" y="3625525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A-Z     v</a:t>
            </a:r>
            <a:endParaRPr/>
          </a:p>
        </p:txBody>
      </p:sp>
      <p:grpSp>
        <p:nvGrpSpPr>
          <p:cNvPr id="246" name="Google Shape;246;p3"/>
          <p:cNvGrpSpPr/>
          <p:nvPr/>
        </p:nvGrpSpPr>
        <p:grpSpPr>
          <a:xfrm>
            <a:off x="605659" y="4529515"/>
            <a:ext cx="2772077" cy="1189965"/>
            <a:chOff x="605659" y="4529515"/>
            <a:chExt cx="2772077" cy="1189965"/>
          </a:xfrm>
        </p:grpSpPr>
        <p:sp>
          <p:nvSpPr>
            <p:cNvPr id="247" name="Google Shape;247;p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254" name="Google Shape;254;p3"/>
          <p:cNvSpPr/>
          <p:nvPr/>
        </p:nvSpPr>
        <p:spPr>
          <a:xfrm>
            <a:off x="901700" y="5473265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255" name="Google Shape;255;p3"/>
          <p:cNvSpPr/>
          <p:nvPr/>
        </p:nvSpPr>
        <p:spPr>
          <a:xfrm>
            <a:off x="3181786" y="5264762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256" name="Google Shape;256;p3"/>
          <p:cNvGrpSpPr/>
          <p:nvPr/>
        </p:nvGrpSpPr>
        <p:grpSpPr>
          <a:xfrm>
            <a:off x="3480265" y="4528084"/>
            <a:ext cx="2772077" cy="1189965"/>
            <a:chOff x="605659" y="4529515"/>
            <a:chExt cx="2772077" cy="1189965"/>
          </a:xfrm>
        </p:grpSpPr>
        <p:sp>
          <p:nvSpPr>
            <p:cNvPr id="257" name="Google Shape;257;p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264" name="Google Shape;264;p3"/>
          <p:cNvSpPr/>
          <p:nvPr/>
        </p:nvSpPr>
        <p:spPr>
          <a:xfrm>
            <a:off x="3776306" y="5471834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265" name="Google Shape;265;p3"/>
          <p:cNvSpPr/>
          <p:nvPr/>
        </p:nvSpPr>
        <p:spPr>
          <a:xfrm>
            <a:off x="6056392" y="5263331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266" name="Google Shape;266;p3"/>
          <p:cNvGrpSpPr/>
          <p:nvPr/>
        </p:nvGrpSpPr>
        <p:grpSpPr>
          <a:xfrm>
            <a:off x="605659" y="5947189"/>
            <a:ext cx="2772077" cy="1189965"/>
            <a:chOff x="605659" y="4529515"/>
            <a:chExt cx="2772077" cy="1189965"/>
          </a:xfrm>
        </p:grpSpPr>
        <p:sp>
          <p:nvSpPr>
            <p:cNvPr id="267" name="Google Shape;267;p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274" name="Google Shape;274;p3"/>
          <p:cNvSpPr/>
          <p:nvPr/>
        </p:nvSpPr>
        <p:spPr>
          <a:xfrm>
            <a:off x="901700" y="6890939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275" name="Google Shape;275;p3"/>
          <p:cNvSpPr/>
          <p:nvPr/>
        </p:nvSpPr>
        <p:spPr>
          <a:xfrm>
            <a:off x="3181786" y="6682436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276" name="Google Shape;276;p3"/>
          <p:cNvGrpSpPr/>
          <p:nvPr/>
        </p:nvGrpSpPr>
        <p:grpSpPr>
          <a:xfrm>
            <a:off x="3480265" y="5945758"/>
            <a:ext cx="2772077" cy="1189965"/>
            <a:chOff x="605659" y="4529515"/>
            <a:chExt cx="2772077" cy="1189965"/>
          </a:xfrm>
        </p:grpSpPr>
        <p:sp>
          <p:nvSpPr>
            <p:cNvPr id="277" name="Google Shape;277;p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284" name="Google Shape;284;p3"/>
          <p:cNvSpPr/>
          <p:nvPr/>
        </p:nvSpPr>
        <p:spPr>
          <a:xfrm>
            <a:off x="3776306" y="6889508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285" name="Google Shape;285;p3"/>
          <p:cNvSpPr/>
          <p:nvPr/>
        </p:nvSpPr>
        <p:spPr>
          <a:xfrm>
            <a:off x="6056392" y="6681005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286" name="Google Shape;286;p3"/>
          <p:cNvGrpSpPr/>
          <p:nvPr/>
        </p:nvGrpSpPr>
        <p:grpSpPr>
          <a:xfrm>
            <a:off x="604885" y="7386311"/>
            <a:ext cx="2772077" cy="1189965"/>
            <a:chOff x="605659" y="4529515"/>
            <a:chExt cx="2772077" cy="1189965"/>
          </a:xfrm>
        </p:grpSpPr>
        <p:sp>
          <p:nvSpPr>
            <p:cNvPr id="287" name="Google Shape;287;p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294" name="Google Shape;294;p3"/>
          <p:cNvSpPr/>
          <p:nvPr/>
        </p:nvSpPr>
        <p:spPr>
          <a:xfrm>
            <a:off x="900926" y="8330061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295" name="Google Shape;295;p3"/>
          <p:cNvSpPr/>
          <p:nvPr/>
        </p:nvSpPr>
        <p:spPr>
          <a:xfrm>
            <a:off x="3181012" y="8121558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296" name="Google Shape;296;p3"/>
          <p:cNvGrpSpPr/>
          <p:nvPr/>
        </p:nvGrpSpPr>
        <p:grpSpPr>
          <a:xfrm>
            <a:off x="3479491" y="7384880"/>
            <a:ext cx="2772077" cy="1189965"/>
            <a:chOff x="605659" y="4529515"/>
            <a:chExt cx="2772077" cy="1189965"/>
          </a:xfrm>
        </p:grpSpPr>
        <p:sp>
          <p:nvSpPr>
            <p:cNvPr id="297" name="Google Shape;297;p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304" name="Google Shape;304;p3"/>
          <p:cNvSpPr/>
          <p:nvPr/>
        </p:nvSpPr>
        <p:spPr>
          <a:xfrm>
            <a:off x="3775532" y="8328630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305" name="Google Shape;305;p3"/>
          <p:cNvSpPr/>
          <p:nvPr/>
        </p:nvSpPr>
        <p:spPr>
          <a:xfrm>
            <a:off x="6055618" y="8120127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306" name="Google Shape;306;p3"/>
          <p:cNvGrpSpPr/>
          <p:nvPr/>
        </p:nvGrpSpPr>
        <p:grpSpPr>
          <a:xfrm>
            <a:off x="604886" y="8827804"/>
            <a:ext cx="2772077" cy="1189965"/>
            <a:chOff x="605659" y="4529515"/>
            <a:chExt cx="2772077" cy="1189965"/>
          </a:xfrm>
        </p:grpSpPr>
        <p:sp>
          <p:nvSpPr>
            <p:cNvPr id="307" name="Google Shape;307;p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314" name="Google Shape;314;p3"/>
          <p:cNvSpPr/>
          <p:nvPr/>
        </p:nvSpPr>
        <p:spPr>
          <a:xfrm>
            <a:off x="900927" y="9771554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315" name="Google Shape;315;p3"/>
          <p:cNvSpPr/>
          <p:nvPr/>
        </p:nvSpPr>
        <p:spPr>
          <a:xfrm>
            <a:off x="3181013" y="9563051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316" name="Google Shape;316;p3"/>
          <p:cNvGrpSpPr/>
          <p:nvPr/>
        </p:nvGrpSpPr>
        <p:grpSpPr>
          <a:xfrm>
            <a:off x="3479492" y="8826373"/>
            <a:ext cx="2772077" cy="1189965"/>
            <a:chOff x="605659" y="4529515"/>
            <a:chExt cx="2772077" cy="1189965"/>
          </a:xfrm>
        </p:grpSpPr>
        <p:sp>
          <p:nvSpPr>
            <p:cNvPr id="317" name="Google Shape;317;p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324" name="Google Shape;324;p3"/>
          <p:cNvSpPr/>
          <p:nvPr/>
        </p:nvSpPr>
        <p:spPr>
          <a:xfrm>
            <a:off x="3775533" y="9770123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325" name="Google Shape;325;p3"/>
          <p:cNvSpPr/>
          <p:nvPr/>
        </p:nvSpPr>
        <p:spPr>
          <a:xfrm>
            <a:off x="6055619" y="9561620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326" name="Google Shape;326;p3"/>
          <p:cNvGrpSpPr/>
          <p:nvPr/>
        </p:nvGrpSpPr>
        <p:grpSpPr>
          <a:xfrm>
            <a:off x="588824" y="10266680"/>
            <a:ext cx="2772077" cy="1189965"/>
            <a:chOff x="605659" y="4529515"/>
            <a:chExt cx="2772077" cy="1189965"/>
          </a:xfrm>
        </p:grpSpPr>
        <p:sp>
          <p:nvSpPr>
            <p:cNvPr id="327" name="Google Shape;327;p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334" name="Google Shape;334;p3"/>
          <p:cNvSpPr/>
          <p:nvPr/>
        </p:nvSpPr>
        <p:spPr>
          <a:xfrm>
            <a:off x="884865" y="11210430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335" name="Google Shape;335;p3"/>
          <p:cNvSpPr/>
          <p:nvPr/>
        </p:nvSpPr>
        <p:spPr>
          <a:xfrm>
            <a:off x="3164951" y="11001927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336" name="Google Shape;336;p3"/>
          <p:cNvGrpSpPr/>
          <p:nvPr/>
        </p:nvGrpSpPr>
        <p:grpSpPr>
          <a:xfrm>
            <a:off x="3463430" y="10265249"/>
            <a:ext cx="2772077" cy="1189965"/>
            <a:chOff x="605659" y="4529515"/>
            <a:chExt cx="2772077" cy="1189965"/>
          </a:xfrm>
        </p:grpSpPr>
        <p:sp>
          <p:nvSpPr>
            <p:cNvPr id="337" name="Google Shape;337;p3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344" name="Google Shape;344;p3"/>
          <p:cNvSpPr/>
          <p:nvPr/>
        </p:nvSpPr>
        <p:spPr>
          <a:xfrm>
            <a:off x="3759471" y="11208999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345" name="Google Shape;345;p3"/>
          <p:cNvSpPr/>
          <p:nvPr/>
        </p:nvSpPr>
        <p:spPr>
          <a:xfrm>
            <a:off x="6039557" y="11000496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346" name="Google Shape;346;p3">
            <a:hlinkClick action="ppaction://hlinksldjump" r:id="rId6"/>
          </p:cNvPr>
          <p:cNvSpPr/>
          <p:nvPr/>
        </p:nvSpPr>
        <p:spPr>
          <a:xfrm>
            <a:off x="1814945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CINEMAS</a:t>
            </a:r>
            <a:endParaRPr/>
          </a:p>
        </p:txBody>
      </p:sp>
      <p:sp>
        <p:nvSpPr>
          <p:cNvPr id="347" name="Google Shape;347;p3">
            <a:hlinkClick action="ppaction://hlinksldjump" r:id="rId7"/>
          </p:cNvPr>
          <p:cNvSpPr/>
          <p:nvPr/>
        </p:nvSpPr>
        <p:spPr>
          <a:xfrm>
            <a:off x="3512127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"/>
          <p:cNvSpPr/>
          <p:nvPr/>
        </p:nvSpPr>
        <p:spPr>
          <a:xfrm>
            <a:off x="0" y="865908"/>
            <a:ext cx="6858000" cy="257001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HERO BANNER</a:t>
            </a:r>
            <a:endParaRPr/>
          </a:p>
        </p:txBody>
      </p:sp>
      <p:sp>
        <p:nvSpPr>
          <p:cNvPr id="353" name="Google Shape;353;p4"/>
          <p:cNvSpPr/>
          <p:nvPr/>
        </p:nvSpPr>
        <p:spPr>
          <a:xfrm>
            <a:off x="0" y="2868227"/>
            <a:ext cx="6858000" cy="32558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NOW SHOWING</a:t>
            </a:r>
            <a:endParaRPr/>
          </a:p>
        </p:txBody>
      </p:sp>
      <p:sp>
        <p:nvSpPr>
          <p:cNvPr id="354" name="Google Shape;354;p4"/>
          <p:cNvSpPr/>
          <p:nvPr/>
        </p:nvSpPr>
        <p:spPr>
          <a:xfrm>
            <a:off x="0" y="12179808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355" name="Google Shape;355;p4"/>
          <p:cNvSpPr/>
          <p:nvPr/>
        </p:nvSpPr>
        <p:spPr>
          <a:xfrm>
            <a:off x="588824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356" name="Google Shape;356;p4"/>
          <p:cNvGrpSpPr/>
          <p:nvPr/>
        </p:nvGrpSpPr>
        <p:grpSpPr>
          <a:xfrm>
            <a:off x="2447884" y="12396953"/>
            <a:ext cx="1962232" cy="298796"/>
            <a:chOff x="2791244" y="9647645"/>
            <a:chExt cx="1962232" cy="298796"/>
          </a:xfrm>
        </p:grpSpPr>
        <p:sp>
          <p:nvSpPr>
            <p:cNvPr id="357" name="Google Shape;357;p4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58" name="Google Shape;358;p4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359" name="Google Shape;359;p4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360" name="Google Shape;360;p4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361" name="Google Shape;361;p4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362" name="Google Shape;362;p4"/>
          <p:cNvSpPr/>
          <p:nvPr/>
        </p:nvSpPr>
        <p:spPr>
          <a:xfrm>
            <a:off x="2670464" y="12989956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363" name="Google Shape;363;p4"/>
          <p:cNvSpPr/>
          <p:nvPr/>
        </p:nvSpPr>
        <p:spPr>
          <a:xfrm>
            <a:off x="588824" y="1338542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364" name="Google Shape;364;p4"/>
          <p:cNvSpPr/>
          <p:nvPr/>
        </p:nvSpPr>
        <p:spPr>
          <a:xfrm>
            <a:off x="588824" y="13780892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365" name="Google Shape;365;p4"/>
          <p:cNvSpPr/>
          <p:nvPr/>
        </p:nvSpPr>
        <p:spPr>
          <a:xfrm>
            <a:off x="2677393" y="1360878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366" name="Google Shape;366;p4"/>
          <p:cNvSpPr/>
          <p:nvPr/>
        </p:nvSpPr>
        <p:spPr>
          <a:xfrm>
            <a:off x="117764" y="1433069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367" name="Google Shape;367;p4"/>
          <p:cNvSpPr/>
          <p:nvPr/>
        </p:nvSpPr>
        <p:spPr>
          <a:xfrm>
            <a:off x="4738255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368" name="Google Shape;368;p4"/>
          <p:cNvSpPr/>
          <p:nvPr/>
        </p:nvSpPr>
        <p:spPr>
          <a:xfrm>
            <a:off x="4738255" y="13343083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369" name="Google Shape;369;p4"/>
          <p:cNvSpPr/>
          <p:nvPr/>
        </p:nvSpPr>
        <p:spPr>
          <a:xfrm>
            <a:off x="4736043" y="1370833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370" name="Google Shape;370;p4"/>
          <p:cNvSpPr/>
          <p:nvPr/>
        </p:nvSpPr>
        <p:spPr>
          <a:xfrm>
            <a:off x="4736043" y="140614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grpSp>
        <p:nvGrpSpPr>
          <p:cNvPr id="371" name="Google Shape;371;p4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372" name="Google Shape;372;p4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4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374" name="Google Shape;374;p4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375" name="Google Shape;375;p4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376" name="Google Shape;376;p4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377" name="Google Shape;377;p4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378" name="Google Shape;378;p4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379" name="Google Shape;379;p4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380" name="Google Shape;380;p4"/>
          <p:cNvSpPr/>
          <p:nvPr/>
        </p:nvSpPr>
        <p:spPr>
          <a:xfrm>
            <a:off x="588824" y="3606578"/>
            <a:ext cx="107372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381" name="Google Shape;381;p4"/>
          <p:cNvSpPr/>
          <p:nvPr/>
        </p:nvSpPr>
        <p:spPr>
          <a:xfrm>
            <a:off x="4524791" y="3625525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 By</a:t>
            </a:r>
            <a:endParaRPr/>
          </a:p>
        </p:txBody>
      </p:sp>
      <p:sp>
        <p:nvSpPr>
          <p:cNvPr id="382" name="Google Shape;382;p4">
            <a:hlinkClick action="ppaction://hlinksldjump" r:id="rId5"/>
          </p:cNvPr>
          <p:cNvSpPr/>
          <p:nvPr/>
        </p:nvSpPr>
        <p:spPr>
          <a:xfrm>
            <a:off x="604885" y="3976424"/>
            <a:ext cx="798471" cy="282181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383" name="Google Shape;383;p4"/>
          <p:cNvSpPr/>
          <p:nvPr/>
        </p:nvSpPr>
        <p:spPr>
          <a:xfrm>
            <a:off x="1534738" y="3976424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/>
          </a:p>
        </p:txBody>
      </p:sp>
      <p:sp>
        <p:nvSpPr>
          <p:cNvPr id="384" name="Google Shape;384;p4"/>
          <p:cNvSpPr/>
          <p:nvPr/>
        </p:nvSpPr>
        <p:spPr>
          <a:xfrm>
            <a:off x="2447884" y="3974931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/>
          </a:p>
        </p:txBody>
      </p:sp>
      <p:sp>
        <p:nvSpPr>
          <p:cNvPr id="385" name="Google Shape;385;p4"/>
          <p:cNvSpPr/>
          <p:nvPr/>
        </p:nvSpPr>
        <p:spPr>
          <a:xfrm>
            <a:off x="3377737" y="3974931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/>
          </a:p>
        </p:txBody>
      </p:sp>
      <p:sp>
        <p:nvSpPr>
          <p:cNvPr id="386" name="Google Shape;386;p4"/>
          <p:cNvSpPr/>
          <p:nvPr/>
        </p:nvSpPr>
        <p:spPr>
          <a:xfrm>
            <a:off x="5390059" y="3625525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A-Z     v</a:t>
            </a:r>
            <a:endParaRPr/>
          </a:p>
        </p:txBody>
      </p:sp>
      <p:sp>
        <p:nvSpPr>
          <p:cNvPr id="387" name="Google Shape;387;p4"/>
          <p:cNvSpPr/>
          <p:nvPr/>
        </p:nvSpPr>
        <p:spPr>
          <a:xfrm>
            <a:off x="604885" y="4346270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388" name="Google Shape;388;p4"/>
          <p:cNvSpPr/>
          <p:nvPr/>
        </p:nvSpPr>
        <p:spPr>
          <a:xfrm>
            <a:off x="1732645" y="4346269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Romance</a:t>
            </a:r>
            <a:endParaRPr/>
          </a:p>
        </p:txBody>
      </p:sp>
      <p:sp>
        <p:nvSpPr>
          <p:cNvPr id="389" name="Google Shape;389;p4"/>
          <p:cNvSpPr/>
          <p:nvPr/>
        </p:nvSpPr>
        <p:spPr>
          <a:xfrm>
            <a:off x="2862761" y="4346269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Drama</a:t>
            </a:r>
            <a:endParaRPr/>
          </a:p>
        </p:txBody>
      </p:sp>
      <p:sp>
        <p:nvSpPr>
          <p:cNvPr id="390" name="Google Shape;390;p4"/>
          <p:cNvSpPr/>
          <p:nvPr/>
        </p:nvSpPr>
        <p:spPr>
          <a:xfrm>
            <a:off x="3990521" y="4346268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Fantasy</a:t>
            </a:r>
            <a:endParaRPr/>
          </a:p>
        </p:txBody>
      </p:sp>
      <p:sp>
        <p:nvSpPr>
          <p:cNvPr id="391" name="Google Shape;391;p4"/>
          <p:cNvSpPr/>
          <p:nvPr/>
        </p:nvSpPr>
        <p:spPr>
          <a:xfrm>
            <a:off x="803005" y="4722338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392" name="Google Shape;392;p4"/>
          <p:cNvSpPr/>
          <p:nvPr/>
        </p:nvSpPr>
        <p:spPr>
          <a:xfrm>
            <a:off x="1930765" y="4722337"/>
            <a:ext cx="1076595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Animation</a:t>
            </a:r>
            <a:endParaRPr/>
          </a:p>
        </p:txBody>
      </p:sp>
      <p:sp>
        <p:nvSpPr>
          <p:cNvPr id="393" name="Google Shape;393;p4"/>
          <p:cNvSpPr/>
          <p:nvPr/>
        </p:nvSpPr>
        <p:spPr>
          <a:xfrm>
            <a:off x="3105169" y="4722337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Sci-fi</a:t>
            </a:r>
            <a:endParaRPr/>
          </a:p>
        </p:txBody>
      </p:sp>
      <p:sp>
        <p:nvSpPr>
          <p:cNvPr id="394" name="Google Shape;394;p4"/>
          <p:cNvSpPr/>
          <p:nvPr/>
        </p:nvSpPr>
        <p:spPr>
          <a:xfrm>
            <a:off x="4232929" y="4722336"/>
            <a:ext cx="1076595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Adventure</a:t>
            </a:r>
            <a:endParaRPr/>
          </a:p>
        </p:txBody>
      </p:sp>
      <p:sp>
        <p:nvSpPr>
          <p:cNvPr id="395" name="Google Shape;395;p4"/>
          <p:cNvSpPr/>
          <p:nvPr/>
        </p:nvSpPr>
        <p:spPr>
          <a:xfrm>
            <a:off x="5118281" y="4346268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Musical</a:t>
            </a:r>
            <a:endParaRPr/>
          </a:p>
        </p:txBody>
      </p:sp>
      <p:grpSp>
        <p:nvGrpSpPr>
          <p:cNvPr id="396" name="Google Shape;396;p4"/>
          <p:cNvGrpSpPr/>
          <p:nvPr/>
        </p:nvGrpSpPr>
        <p:grpSpPr>
          <a:xfrm>
            <a:off x="605659" y="5355583"/>
            <a:ext cx="2772077" cy="1189965"/>
            <a:chOff x="605659" y="4529515"/>
            <a:chExt cx="2772077" cy="1189965"/>
          </a:xfrm>
        </p:grpSpPr>
        <p:sp>
          <p:nvSpPr>
            <p:cNvPr id="397" name="Google Shape;397;p4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398" name="Google Shape;398;p4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399" name="Google Shape;399;p4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400" name="Google Shape;400;p4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401" name="Google Shape;401;p4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402" name="Google Shape;402;p4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403" name="Google Shape;403;p4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404" name="Google Shape;404;p4"/>
          <p:cNvSpPr/>
          <p:nvPr/>
        </p:nvSpPr>
        <p:spPr>
          <a:xfrm>
            <a:off x="901700" y="6299333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405" name="Google Shape;405;p4"/>
          <p:cNvSpPr/>
          <p:nvPr/>
        </p:nvSpPr>
        <p:spPr>
          <a:xfrm>
            <a:off x="3181786" y="6090830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406" name="Google Shape;406;p4"/>
          <p:cNvGrpSpPr/>
          <p:nvPr/>
        </p:nvGrpSpPr>
        <p:grpSpPr>
          <a:xfrm>
            <a:off x="3480265" y="5354152"/>
            <a:ext cx="2772077" cy="1189965"/>
            <a:chOff x="605659" y="4529515"/>
            <a:chExt cx="2772077" cy="1189965"/>
          </a:xfrm>
        </p:grpSpPr>
        <p:sp>
          <p:nvSpPr>
            <p:cNvPr id="407" name="Google Shape;407;p4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408" name="Google Shape;408;p4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409" name="Google Shape;409;p4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410" name="Google Shape;410;p4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411" name="Google Shape;411;p4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412" name="Google Shape;412;p4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413" name="Google Shape;413;p4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414" name="Google Shape;414;p4"/>
          <p:cNvSpPr/>
          <p:nvPr/>
        </p:nvSpPr>
        <p:spPr>
          <a:xfrm>
            <a:off x="3776306" y="6297902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415" name="Google Shape;415;p4"/>
          <p:cNvSpPr/>
          <p:nvPr/>
        </p:nvSpPr>
        <p:spPr>
          <a:xfrm>
            <a:off x="6056392" y="6089399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416" name="Google Shape;416;p4"/>
          <p:cNvGrpSpPr/>
          <p:nvPr/>
        </p:nvGrpSpPr>
        <p:grpSpPr>
          <a:xfrm>
            <a:off x="604885" y="6794705"/>
            <a:ext cx="2772077" cy="1189965"/>
            <a:chOff x="605659" y="4529515"/>
            <a:chExt cx="2772077" cy="1189965"/>
          </a:xfrm>
        </p:grpSpPr>
        <p:sp>
          <p:nvSpPr>
            <p:cNvPr id="417" name="Google Shape;417;p4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418" name="Google Shape;418;p4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419" name="Google Shape;419;p4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420" name="Google Shape;420;p4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421" name="Google Shape;421;p4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422" name="Google Shape;422;p4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423" name="Google Shape;423;p4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424" name="Google Shape;424;p4"/>
          <p:cNvSpPr/>
          <p:nvPr/>
        </p:nvSpPr>
        <p:spPr>
          <a:xfrm>
            <a:off x="900926" y="7738455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425" name="Google Shape;425;p4"/>
          <p:cNvSpPr/>
          <p:nvPr/>
        </p:nvSpPr>
        <p:spPr>
          <a:xfrm>
            <a:off x="3181012" y="7529952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426" name="Google Shape;426;p4"/>
          <p:cNvGrpSpPr/>
          <p:nvPr/>
        </p:nvGrpSpPr>
        <p:grpSpPr>
          <a:xfrm>
            <a:off x="3479491" y="6793274"/>
            <a:ext cx="2772077" cy="1189965"/>
            <a:chOff x="605659" y="4529515"/>
            <a:chExt cx="2772077" cy="1189965"/>
          </a:xfrm>
        </p:grpSpPr>
        <p:sp>
          <p:nvSpPr>
            <p:cNvPr id="427" name="Google Shape;427;p4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431" name="Google Shape;431;p4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432" name="Google Shape;432;p4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433" name="Google Shape;433;p4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434" name="Google Shape;434;p4"/>
          <p:cNvSpPr/>
          <p:nvPr/>
        </p:nvSpPr>
        <p:spPr>
          <a:xfrm>
            <a:off x="3775532" y="7737024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435" name="Google Shape;435;p4"/>
          <p:cNvSpPr/>
          <p:nvPr/>
        </p:nvSpPr>
        <p:spPr>
          <a:xfrm>
            <a:off x="6055618" y="7528521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436" name="Google Shape;436;p4"/>
          <p:cNvGrpSpPr/>
          <p:nvPr/>
        </p:nvGrpSpPr>
        <p:grpSpPr>
          <a:xfrm>
            <a:off x="604886" y="8236198"/>
            <a:ext cx="2772077" cy="1189965"/>
            <a:chOff x="605659" y="4529515"/>
            <a:chExt cx="2772077" cy="1189965"/>
          </a:xfrm>
        </p:grpSpPr>
        <p:sp>
          <p:nvSpPr>
            <p:cNvPr id="437" name="Google Shape;437;p4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438" name="Google Shape;438;p4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439" name="Google Shape;439;p4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444" name="Google Shape;444;p4"/>
          <p:cNvSpPr/>
          <p:nvPr/>
        </p:nvSpPr>
        <p:spPr>
          <a:xfrm>
            <a:off x="900927" y="9179948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445" name="Google Shape;445;p4"/>
          <p:cNvSpPr/>
          <p:nvPr/>
        </p:nvSpPr>
        <p:spPr>
          <a:xfrm>
            <a:off x="3181013" y="8971445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446" name="Google Shape;446;p4"/>
          <p:cNvGrpSpPr/>
          <p:nvPr/>
        </p:nvGrpSpPr>
        <p:grpSpPr>
          <a:xfrm>
            <a:off x="3479492" y="8234767"/>
            <a:ext cx="2772077" cy="1189965"/>
            <a:chOff x="605659" y="4529515"/>
            <a:chExt cx="2772077" cy="1189965"/>
          </a:xfrm>
        </p:grpSpPr>
        <p:sp>
          <p:nvSpPr>
            <p:cNvPr id="447" name="Google Shape;447;p4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454" name="Google Shape;454;p4"/>
          <p:cNvSpPr/>
          <p:nvPr/>
        </p:nvSpPr>
        <p:spPr>
          <a:xfrm>
            <a:off x="3775533" y="9178517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455" name="Google Shape;455;p4"/>
          <p:cNvSpPr/>
          <p:nvPr/>
        </p:nvSpPr>
        <p:spPr>
          <a:xfrm>
            <a:off x="6055619" y="8970014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456" name="Google Shape;456;p4"/>
          <p:cNvGrpSpPr/>
          <p:nvPr/>
        </p:nvGrpSpPr>
        <p:grpSpPr>
          <a:xfrm>
            <a:off x="588824" y="9675074"/>
            <a:ext cx="2772077" cy="1189965"/>
            <a:chOff x="605659" y="4529515"/>
            <a:chExt cx="2772077" cy="1189965"/>
          </a:xfrm>
        </p:grpSpPr>
        <p:sp>
          <p:nvSpPr>
            <p:cNvPr id="457" name="Google Shape;457;p4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460" name="Google Shape;460;p4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461" name="Google Shape;461;p4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462" name="Google Shape;462;p4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463" name="Google Shape;463;p4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464" name="Google Shape;464;p4"/>
          <p:cNvSpPr/>
          <p:nvPr/>
        </p:nvSpPr>
        <p:spPr>
          <a:xfrm>
            <a:off x="884865" y="10618824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465" name="Google Shape;465;p4"/>
          <p:cNvSpPr/>
          <p:nvPr/>
        </p:nvSpPr>
        <p:spPr>
          <a:xfrm>
            <a:off x="3164951" y="10410321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466" name="Google Shape;466;p4"/>
          <p:cNvGrpSpPr/>
          <p:nvPr/>
        </p:nvGrpSpPr>
        <p:grpSpPr>
          <a:xfrm>
            <a:off x="3463430" y="9673643"/>
            <a:ext cx="2772077" cy="1189965"/>
            <a:chOff x="605659" y="4529515"/>
            <a:chExt cx="2772077" cy="1189965"/>
          </a:xfrm>
        </p:grpSpPr>
        <p:sp>
          <p:nvSpPr>
            <p:cNvPr id="467" name="Google Shape;467;p4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468" name="Google Shape;468;p4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469" name="Google Shape;469;p4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470" name="Google Shape;470;p4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471" name="Google Shape;471;p4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472" name="Google Shape;472;p4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473" name="Google Shape;473;p4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474" name="Google Shape;474;p4"/>
          <p:cNvSpPr/>
          <p:nvPr/>
        </p:nvSpPr>
        <p:spPr>
          <a:xfrm>
            <a:off x="3759471" y="10617393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475" name="Google Shape;475;p4"/>
          <p:cNvSpPr/>
          <p:nvPr/>
        </p:nvSpPr>
        <p:spPr>
          <a:xfrm>
            <a:off x="6039557" y="10408890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476" name="Google Shape;476;p4">
            <a:hlinkClick action="ppaction://hlinksldjump" r:id="rId6"/>
          </p:cNvPr>
          <p:cNvSpPr/>
          <p:nvPr/>
        </p:nvSpPr>
        <p:spPr>
          <a:xfrm>
            <a:off x="1814945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CINEMAS</a:t>
            </a:r>
            <a:endParaRPr/>
          </a:p>
        </p:txBody>
      </p:sp>
      <p:sp>
        <p:nvSpPr>
          <p:cNvPr id="477" name="Google Shape;477;p4">
            <a:hlinkClick action="ppaction://hlinksldjump" r:id="rId7"/>
          </p:cNvPr>
          <p:cNvSpPr/>
          <p:nvPr/>
        </p:nvSpPr>
        <p:spPr>
          <a:xfrm>
            <a:off x="3512127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"/>
          <p:cNvSpPr/>
          <p:nvPr/>
        </p:nvSpPr>
        <p:spPr>
          <a:xfrm>
            <a:off x="0" y="865908"/>
            <a:ext cx="6858000" cy="257001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HERO BANNER</a:t>
            </a:r>
            <a:endParaRPr/>
          </a:p>
        </p:txBody>
      </p:sp>
      <p:sp>
        <p:nvSpPr>
          <p:cNvPr id="483" name="Google Shape;483;p5"/>
          <p:cNvSpPr/>
          <p:nvPr/>
        </p:nvSpPr>
        <p:spPr>
          <a:xfrm>
            <a:off x="0" y="2868227"/>
            <a:ext cx="6858000" cy="32558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COMING SOON</a:t>
            </a:r>
            <a:endParaRPr/>
          </a:p>
        </p:txBody>
      </p:sp>
      <p:sp>
        <p:nvSpPr>
          <p:cNvPr id="484" name="Google Shape;484;p5"/>
          <p:cNvSpPr/>
          <p:nvPr/>
        </p:nvSpPr>
        <p:spPr>
          <a:xfrm>
            <a:off x="0" y="12179808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485" name="Google Shape;485;p5"/>
          <p:cNvSpPr/>
          <p:nvPr/>
        </p:nvSpPr>
        <p:spPr>
          <a:xfrm>
            <a:off x="588824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486" name="Google Shape;486;p5"/>
          <p:cNvGrpSpPr/>
          <p:nvPr/>
        </p:nvGrpSpPr>
        <p:grpSpPr>
          <a:xfrm>
            <a:off x="2447884" y="12396953"/>
            <a:ext cx="1962232" cy="298796"/>
            <a:chOff x="2791244" y="9647645"/>
            <a:chExt cx="1962232" cy="298796"/>
          </a:xfrm>
        </p:grpSpPr>
        <p:sp>
          <p:nvSpPr>
            <p:cNvPr id="487" name="Google Shape;487;p5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88" name="Google Shape;488;p5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489" name="Google Shape;489;p5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490" name="Google Shape;490;p5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491" name="Google Shape;491;p5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492" name="Google Shape;492;p5"/>
          <p:cNvSpPr/>
          <p:nvPr/>
        </p:nvSpPr>
        <p:spPr>
          <a:xfrm>
            <a:off x="2670464" y="12989956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493" name="Google Shape;493;p5"/>
          <p:cNvSpPr/>
          <p:nvPr/>
        </p:nvSpPr>
        <p:spPr>
          <a:xfrm>
            <a:off x="588824" y="1338542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494" name="Google Shape;494;p5"/>
          <p:cNvSpPr/>
          <p:nvPr/>
        </p:nvSpPr>
        <p:spPr>
          <a:xfrm>
            <a:off x="588824" y="13780892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495" name="Google Shape;495;p5"/>
          <p:cNvSpPr/>
          <p:nvPr/>
        </p:nvSpPr>
        <p:spPr>
          <a:xfrm>
            <a:off x="2677393" y="1360878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496" name="Google Shape;496;p5"/>
          <p:cNvSpPr/>
          <p:nvPr/>
        </p:nvSpPr>
        <p:spPr>
          <a:xfrm>
            <a:off x="117764" y="1433069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497" name="Google Shape;497;p5"/>
          <p:cNvSpPr/>
          <p:nvPr/>
        </p:nvSpPr>
        <p:spPr>
          <a:xfrm>
            <a:off x="4738255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498" name="Google Shape;498;p5"/>
          <p:cNvSpPr/>
          <p:nvPr/>
        </p:nvSpPr>
        <p:spPr>
          <a:xfrm>
            <a:off x="4738255" y="13343083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499" name="Google Shape;499;p5"/>
          <p:cNvSpPr/>
          <p:nvPr/>
        </p:nvSpPr>
        <p:spPr>
          <a:xfrm>
            <a:off x="4736043" y="1370833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500" name="Google Shape;500;p5"/>
          <p:cNvSpPr/>
          <p:nvPr/>
        </p:nvSpPr>
        <p:spPr>
          <a:xfrm>
            <a:off x="4736043" y="140614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grpSp>
        <p:nvGrpSpPr>
          <p:cNvPr id="501" name="Google Shape;501;p5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502" name="Google Shape;502;p5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5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504" name="Google Shape;504;p5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505" name="Google Shape;505;p5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506" name="Google Shape;506;p5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507" name="Google Shape;507;p5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508" name="Google Shape;508;p5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509" name="Google Shape;509;p5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510" name="Google Shape;510;p5"/>
          <p:cNvSpPr/>
          <p:nvPr/>
        </p:nvSpPr>
        <p:spPr>
          <a:xfrm>
            <a:off x="588824" y="3606578"/>
            <a:ext cx="107372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511" name="Google Shape;511;p5"/>
          <p:cNvSpPr/>
          <p:nvPr/>
        </p:nvSpPr>
        <p:spPr>
          <a:xfrm>
            <a:off x="4524791" y="3625525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 By</a:t>
            </a:r>
            <a:endParaRPr/>
          </a:p>
        </p:txBody>
      </p:sp>
      <p:sp>
        <p:nvSpPr>
          <p:cNvPr id="512" name="Google Shape;512;p5">
            <a:hlinkClick action="ppaction://hlinksldjump" r:id="rId5"/>
          </p:cNvPr>
          <p:cNvSpPr/>
          <p:nvPr/>
        </p:nvSpPr>
        <p:spPr>
          <a:xfrm>
            <a:off x="604885" y="3976424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513" name="Google Shape;513;p5"/>
          <p:cNvSpPr/>
          <p:nvPr/>
        </p:nvSpPr>
        <p:spPr>
          <a:xfrm>
            <a:off x="1534738" y="3976424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/>
          </a:p>
        </p:txBody>
      </p:sp>
      <p:sp>
        <p:nvSpPr>
          <p:cNvPr id="514" name="Google Shape;514;p5"/>
          <p:cNvSpPr/>
          <p:nvPr/>
        </p:nvSpPr>
        <p:spPr>
          <a:xfrm>
            <a:off x="2447884" y="3974931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/>
          </a:p>
        </p:txBody>
      </p:sp>
      <p:sp>
        <p:nvSpPr>
          <p:cNvPr id="515" name="Google Shape;515;p5"/>
          <p:cNvSpPr/>
          <p:nvPr/>
        </p:nvSpPr>
        <p:spPr>
          <a:xfrm>
            <a:off x="3377737" y="3974931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/>
          </a:p>
        </p:txBody>
      </p:sp>
      <p:sp>
        <p:nvSpPr>
          <p:cNvPr id="516" name="Google Shape;516;p5"/>
          <p:cNvSpPr/>
          <p:nvPr/>
        </p:nvSpPr>
        <p:spPr>
          <a:xfrm>
            <a:off x="5390059" y="3625525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A-Z     v</a:t>
            </a:r>
            <a:endParaRPr/>
          </a:p>
        </p:txBody>
      </p:sp>
      <p:grpSp>
        <p:nvGrpSpPr>
          <p:cNvPr id="517" name="Google Shape;517;p5"/>
          <p:cNvGrpSpPr/>
          <p:nvPr/>
        </p:nvGrpSpPr>
        <p:grpSpPr>
          <a:xfrm>
            <a:off x="605659" y="4529515"/>
            <a:ext cx="2772077" cy="1189965"/>
            <a:chOff x="605659" y="4529515"/>
            <a:chExt cx="2772077" cy="1189965"/>
          </a:xfrm>
        </p:grpSpPr>
        <p:sp>
          <p:nvSpPr>
            <p:cNvPr id="518" name="Google Shape;518;p5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519" name="Google Shape;519;p5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520" name="Google Shape;520;p5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521" name="Google Shape;521;p5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522" name="Google Shape;522;p5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523" name="Google Shape;523;p5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524" name="Google Shape;524;p5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525" name="Google Shape;525;p5"/>
          <p:cNvSpPr/>
          <p:nvPr/>
        </p:nvSpPr>
        <p:spPr>
          <a:xfrm>
            <a:off x="901700" y="5473265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526" name="Google Shape;526;p5"/>
          <p:cNvSpPr/>
          <p:nvPr/>
        </p:nvSpPr>
        <p:spPr>
          <a:xfrm>
            <a:off x="3181786" y="5264762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527" name="Google Shape;527;p5"/>
          <p:cNvGrpSpPr/>
          <p:nvPr/>
        </p:nvGrpSpPr>
        <p:grpSpPr>
          <a:xfrm>
            <a:off x="3480265" y="4528084"/>
            <a:ext cx="2772077" cy="1189965"/>
            <a:chOff x="605659" y="4529515"/>
            <a:chExt cx="2772077" cy="1189965"/>
          </a:xfrm>
        </p:grpSpPr>
        <p:sp>
          <p:nvSpPr>
            <p:cNvPr id="528" name="Google Shape;528;p5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529" name="Google Shape;529;p5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530" name="Google Shape;530;p5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531" name="Google Shape;531;p5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532" name="Google Shape;532;p5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533" name="Google Shape;533;p5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534" name="Google Shape;534;p5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535" name="Google Shape;535;p5"/>
          <p:cNvSpPr/>
          <p:nvPr/>
        </p:nvSpPr>
        <p:spPr>
          <a:xfrm>
            <a:off x="3776306" y="5471834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536" name="Google Shape;536;p5"/>
          <p:cNvSpPr/>
          <p:nvPr/>
        </p:nvSpPr>
        <p:spPr>
          <a:xfrm>
            <a:off x="6056392" y="5263331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537" name="Google Shape;537;p5"/>
          <p:cNvGrpSpPr/>
          <p:nvPr/>
        </p:nvGrpSpPr>
        <p:grpSpPr>
          <a:xfrm>
            <a:off x="605659" y="5947189"/>
            <a:ext cx="2772077" cy="1189965"/>
            <a:chOff x="605659" y="4529515"/>
            <a:chExt cx="2772077" cy="1189965"/>
          </a:xfrm>
        </p:grpSpPr>
        <p:sp>
          <p:nvSpPr>
            <p:cNvPr id="538" name="Google Shape;538;p5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539" name="Google Shape;539;p5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540" name="Google Shape;540;p5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541" name="Google Shape;541;p5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542" name="Google Shape;542;p5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543" name="Google Shape;543;p5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544" name="Google Shape;544;p5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545" name="Google Shape;545;p5"/>
          <p:cNvSpPr/>
          <p:nvPr/>
        </p:nvSpPr>
        <p:spPr>
          <a:xfrm>
            <a:off x="901700" y="6890939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546" name="Google Shape;546;p5"/>
          <p:cNvSpPr/>
          <p:nvPr/>
        </p:nvSpPr>
        <p:spPr>
          <a:xfrm>
            <a:off x="3181786" y="6682436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547" name="Google Shape;547;p5"/>
          <p:cNvGrpSpPr/>
          <p:nvPr/>
        </p:nvGrpSpPr>
        <p:grpSpPr>
          <a:xfrm>
            <a:off x="3480265" y="5945758"/>
            <a:ext cx="2772077" cy="1189965"/>
            <a:chOff x="605659" y="4529515"/>
            <a:chExt cx="2772077" cy="1189965"/>
          </a:xfrm>
        </p:grpSpPr>
        <p:sp>
          <p:nvSpPr>
            <p:cNvPr id="548" name="Google Shape;548;p5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549" name="Google Shape;549;p5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555" name="Google Shape;555;p5"/>
          <p:cNvSpPr/>
          <p:nvPr/>
        </p:nvSpPr>
        <p:spPr>
          <a:xfrm>
            <a:off x="3776306" y="6889508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556" name="Google Shape;556;p5"/>
          <p:cNvSpPr/>
          <p:nvPr/>
        </p:nvSpPr>
        <p:spPr>
          <a:xfrm>
            <a:off x="6056392" y="6681005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557" name="Google Shape;557;p5"/>
          <p:cNvGrpSpPr/>
          <p:nvPr/>
        </p:nvGrpSpPr>
        <p:grpSpPr>
          <a:xfrm>
            <a:off x="604885" y="7386311"/>
            <a:ext cx="2772077" cy="1189965"/>
            <a:chOff x="605659" y="4529515"/>
            <a:chExt cx="2772077" cy="1189965"/>
          </a:xfrm>
        </p:grpSpPr>
        <p:sp>
          <p:nvSpPr>
            <p:cNvPr id="558" name="Google Shape;558;p5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565" name="Google Shape;565;p5"/>
          <p:cNvSpPr/>
          <p:nvPr/>
        </p:nvSpPr>
        <p:spPr>
          <a:xfrm>
            <a:off x="900926" y="8330061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566" name="Google Shape;566;p5"/>
          <p:cNvSpPr/>
          <p:nvPr/>
        </p:nvSpPr>
        <p:spPr>
          <a:xfrm>
            <a:off x="3181012" y="8121558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567" name="Google Shape;567;p5"/>
          <p:cNvGrpSpPr/>
          <p:nvPr/>
        </p:nvGrpSpPr>
        <p:grpSpPr>
          <a:xfrm>
            <a:off x="3479491" y="7384880"/>
            <a:ext cx="2772077" cy="1189965"/>
            <a:chOff x="605659" y="4529515"/>
            <a:chExt cx="2772077" cy="1189965"/>
          </a:xfrm>
        </p:grpSpPr>
        <p:sp>
          <p:nvSpPr>
            <p:cNvPr id="568" name="Google Shape;568;p5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575" name="Google Shape;575;p5"/>
          <p:cNvSpPr/>
          <p:nvPr/>
        </p:nvSpPr>
        <p:spPr>
          <a:xfrm>
            <a:off x="3775532" y="8328630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576" name="Google Shape;576;p5"/>
          <p:cNvSpPr/>
          <p:nvPr/>
        </p:nvSpPr>
        <p:spPr>
          <a:xfrm>
            <a:off x="6055618" y="8120127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577" name="Google Shape;577;p5"/>
          <p:cNvGrpSpPr/>
          <p:nvPr/>
        </p:nvGrpSpPr>
        <p:grpSpPr>
          <a:xfrm>
            <a:off x="604886" y="8827804"/>
            <a:ext cx="2772077" cy="1189965"/>
            <a:chOff x="605659" y="4529515"/>
            <a:chExt cx="2772077" cy="1189965"/>
          </a:xfrm>
        </p:grpSpPr>
        <p:sp>
          <p:nvSpPr>
            <p:cNvPr id="578" name="Google Shape;578;p5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585" name="Google Shape;585;p5"/>
          <p:cNvSpPr/>
          <p:nvPr/>
        </p:nvSpPr>
        <p:spPr>
          <a:xfrm>
            <a:off x="900927" y="9771554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586" name="Google Shape;586;p5"/>
          <p:cNvSpPr/>
          <p:nvPr/>
        </p:nvSpPr>
        <p:spPr>
          <a:xfrm>
            <a:off x="3181013" y="9563051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587" name="Google Shape;587;p5"/>
          <p:cNvGrpSpPr/>
          <p:nvPr/>
        </p:nvGrpSpPr>
        <p:grpSpPr>
          <a:xfrm>
            <a:off x="3479492" y="8826373"/>
            <a:ext cx="2772077" cy="1189965"/>
            <a:chOff x="605659" y="4529515"/>
            <a:chExt cx="2772077" cy="1189965"/>
          </a:xfrm>
        </p:grpSpPr>
        <p:sp>
          <p:nvSpPr>
            <p:cNvPr id="588" name="Google Shape;588;p5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595" name="Google Shape;595;p5"/>
          <p:cNvSpPr/>
          <p:nvPr/>
        </p:nvSpPr>
        <p:spPr>
          <a:xfrm>
            <a:off x="3775533" y="9770123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596" name="Google Shape;596;p5"/>
          <p:cNvSpPr/>
          <p:nvPr/>
        </p:nvSpPr>
        <p:spPr>
          <a:xfrm>
            <a:off x="6055619" y="9561620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597" name="Google Shape;597;p5"/>
          <p:cNvGrpSpPr/>
          <p:nvPr/>
        </p:nvGrpSpPr>
        <p:grpSpPr>
          <a:xfrm>
            <a:off x="588824" y="10266680"/>
            <a:ext cx="2772077" cy="1189965"/>
            <a:chOff x="605659" y="4529515"/>
            <a:chExt cx="2772077" cy="1189965"/>
          </a:xfrm>
        </p:grpSpPr>
        <p:sp>
          <p:nvSpPr>
            <p:cNvPr id="598" name="Google Shape;598;p5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605" name="Google Shape;605;p5"/>
          <p:cNvSpPr/>
          <p:nvPr/>
        </p:nvSpPr>
        <p:spPr>
          <a:xfrm>
            <a:off x="884865" y="11210430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606" name="Google Shape;606;p5"/>
          <p:cNvSpPr/>
          <p:nvPr/>
        </p:nvSpPr>
        <p:spPr>
          <a:xfrm>
            <a:off x="3164951" y="11001927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607" name="Google Shape;607;p5"/>
          <p:cNvGrpSpPr/>
          <p:nvPr/>
        </p:nvGrpSpPr>
        <p:grpSpPr>
          <a:xfrm>
            <a:off x="3463430" y="10265249"/>
            <a:ext cx="2772077" cy="1189965"/>
            <a:chOff x="605659" y="4529515"/>
            <a:chExt cx="2772077" cy="1189965"/>
          </a:xfrm>
        </p:grpSpPr>
        <p:sp>
          <p:nvSpPr>
            <p:cNvPr id="608" name="Google Shape;608;p5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615" name="Google Shape;615;p5"/>
          <p:cNvSpPr/>
          <p:nvPr/>
        </p:nvSpPr>
        <p:spPr>
          <a:xfrm>
            <a:off x="3759471" y="11208999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616" name="Google Shape;616;p5"/>
          <p:cNvSpPr/>
          <p:nvPr/>
        </p:nvSpPr>
        <p:spPr>
          <a:xfrm>
            <a:off x="6039557" y="11000496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617" name="Google Shape;617;p5">
            <a:hlinkClick action="ppaction://hlinksldjump" r:id="rId6"/>
          </p:cNvPr>
          <p:cNvSpPr/>
          <p:nvPr/>
        </p:nvSpPr>
        <p:spPr>
          <a:xfrm>
            <a:off x="1814945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CINEMAS</a:t>
            </a:r>
            <a:endParaRPr/>
          </a:p>
        </p:txBody>
      </p:sp>
      <p:sp>
        <p:nvSpPr>
          <p:cNvPr id="618" name="Google Shape;618;p5">
            <a:hlinkClick action="ppaction://hlinksldjump" r:id="rId7"/>
          </p:cNvPr>
          <p:cNvSpPr/>
          <p:nvPr/>
        </p:nvSpPr>
        <p:spPr>
          <a:xfrm>
            <a:off x="3512127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6"/>
          <p:cNvSpPr/>
          <p:nvPr/>
        </p:nvSpPr>
        <p:spPr>
          <a:xfrm>
            <a:off x="0" y="865908"/>
            <a:ext cx="6858000" cy="257001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HERO BANNER</a:t>
            </a:r>
            <a:endParaRPr/>
          </a:p>
        </p:txBody>
      </p:sp>
      <p:sp>
        <p:nvSpPr>
          <p:cNvPr id="624" name="Google Shape;624;p6"/>
          <p:cNvSpPr/>
          <p:nvPr/>
        </p:nvSpPr>
        <p:spPr>
          <a:xfrm>
            <a:off x="0" y="2868227"/>
            <a:ext cx="6858000" cy="325584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COMING SOON</a:t>
            </a:r>
            <a:endParaRPr/>
          </a:p>
        </p:txBody>
      </p:sp>
      <p:sp>
        <p:nvSpPr>
          <p:cNvPr id="625" name="Google Shape;625;p6"/>
          <p:cNvSpPr/>
          <p:nvPr/>
        </p:nvSpPr>
        <p:spPr>
          <a:xfrm>
            <a:off x="0" y="12179808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626" name="Google Shape;626;p6"/>
          <p:cNvSpPr/>
          <p:nvPr/>
        </p:nvSpPr>
        <p:spPr>
          <a:xfrm>
            <a:off x="588824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627" name="Google Shape;627;p6"/>
          <p:cNvGrpSpPr/>
          <p:nvPr/>
        </p:nvGrpSpPr>
        <p:grpSpPr>
          <a:xfrm>
            <a:off x="2447884" y="12396953"/>
            <a:ext cx="1962232" cy="298796"/>
            <a:chOff x="2791244" y="9647645"/>
            <a:chExt cx="1962232" cy="298796"/>
          </a:xfrm>
        </p:grpSpPr>
        <p:sp>
          <p:nvSpPr>
            <p:cNvPr id="628" name="Google Shape;628;p6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629" name="Google Shape;629;p6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630" name="Google Shape;630;p6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631" name="Google Shape;631;p6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632" name="Google Shape;632;p6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633" name="Google Shape;633;p6"/>
          <p:cNvSpPr/>
          <p:nvPr/>
        </p:nvSpPr>
        <p:spPr>
          <a:xfrm>
            <a:off x="2670464" y="12989956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634" name="Google Shape;634;p6"/>
          <p:cNvSpPr/>
          <p:nvPr/>
        </p:nvSpPr>
        <p:spPr>
          <a:xfrm>
            <a:off x="588824" y="1338542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635" name="Google Shape;635;p6"/>
          <p:cNvSpPr/>
          <p:nvPr/>
        </p:nvSpPr>
        <p:spPr>
          <a:xfrm>
            <a:off x="588824" y="13780892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636" name="Google Shape;636;p6"/>
          <p:cNvSpPr/>
          <p:nvPr/>
        </p:nvSpPr>
        <p:spPr>
          <a:xfrm>
            <a:off x="2677393" y="1360878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637" name="Google Shape;637;p6"/>
          <p:cNvSpPr/>
          <p:nvPr/>
        </p:nvSpPr>
        <p:spPr>
          <a:xfrm>
            <a:off x="117764" y="1433069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638" name="Google Shape;638;p6"/>
          <p:cNvSpPr/>
          <p:nvPr/>
        </p:nvSpPr>
        <p:spPr>
          <a:xfrm>
            <a:off x="4738255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639" name="Google Shape;639;p6"/>
          <p:cNvSpPr/>
          <p:nvPr/>
        </p:nvSpPr>
        <p:spPr>
          <a:xfrm>
            <a:off x="4738255" y="13343083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640" name="Google Shape;640;p6"/>
          <p:cNvSpPr/>
          <p:nvPr/>
        </p:nvSpPr>
        <p:spPr>
          <a:xfrm>
            <a:off x="4736043" y="1370833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641" name="Google Shape;641;p6"/>
          <p:cNvSpPr/>
          <p:nvPr/>
        </p:nvSpPr>
        <p:spPr>
          <a:xfrm>
            <a:off x="4736043" y="140614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grpSp>
        <p:nvGrpSpPr>
          <p:cNvPr id="642" name="Google Shape;642;p6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643" name="Google Shape;643;p6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4" name="Google Shape;644;p6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645" name="Google Shape;645;p6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646" name="Google Shape;646;p6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647" name="Google Shape;647;p6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648" name="Google Shape;648;p6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649" name="Google Shape;649;p6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650" name="Google Shape;650;p6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651" name="Google Shape;651;p6"/>
          <p:cNvSpPr/>
          <p:nvPr/>
        </p:nvSpPr>
        <p:spPr>
          <a:xfrm>
            <a:off x="588824" y="3606578"/>
            <a:ext cx="107372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Filter</a:t>
            </a:r>
            <a:endParaRPr/>
          </a:p>
        </p:txBody>
      </p:sp>
      <p:sp>
        <p:nvSpPr>
          <p:cNvPr id="652" name="Google Shape;652;p6"/>
          <p:cNvSpPr/>
          <p:nvPr/>
        </p:nvSpPr>
        <p:spPr>
          <a:xfrm>
            <a:off x="4524791" y="3625525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Sort By</a:t>
            </a:r>
            <a:endParaRPr/>
          </a:p>
        </p:txBody>
      </p:sp>
      <p:sp>
        <p:nvSpPr>
          <p:cNvPr id="653" name="Google Shape;653;p6">
            <a:hlinkClick action="ppaction://hlinksldjump" r:id="rId5"/>
          </p:cNvPr>
          <p:cNvSpPr/>
          <p:nvPr/>
        </p:nvSpPr>
        <p:spPr>
          <a:xfrm>
            <a:off x="604885" y="3976424"/>
            <a:ext cx="798471" cy="282181"/>
          </a:xfrm>
          <a:prstGeom prst="rect">
            <a:avLst/>
          </a:prstGeom>
          <a:solidFill>
            <a:srgbClr val="D8E2F3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Genre</a:t>
            </a:r>
            <a:endParaRPr/>
          </a:p>
        </p:txBody>
      </p:sp>
      <p:sp>
        <p:nvSpPr>
          <p:cNvPr id="654" name="Google Shape;654;p6"/>
          <p:cNvSpPr/>
          <p:nvPr/>
        </p:nvSpPr>
        <p:spPr>
          <a:xfrm>
            <a:off x="1534738" y="3976424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endParaRPr/>
          </a:p>
        </p:txBody>
      </p:sp>
      <p:sp>
        <p:nvSpPr>
          <p:cNvPr id="655" name="Google Shape;655;p6"/>
          <p:cNvSpPr/>
          <p:nvPr/>
        </p:nvSpPr>
        <p:spPr>
          <a:xfrm>
            <a:off x="2447884" y="3974931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endParaRPr/>
          </a:p>
        </p:txBody>
      </p:sp>
      <p:sp>
        <p:nvSpPr>
          <p:cNvPr id="656" name="Google Shape;656;p6"/>
          <p:cNvSpPr/>
          <p:nvPr/>
        </p:nvSpPr>
        <p:spPr>
          <a:xfrm>
            <a:off x="3377737" y="3974931"/>
            <a:ext cx="79847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Rating</a:t>
            </a:r>
            <a:endParaRPr/>
          </a:p>
        </p:txBody>
      </p:sp>
      <p:sp>
        <p:nvSpPr>
          <p:cNvPr id="657" name="Google Shape;657;p6"/>
          <p:cNvSpPr/>
          <p:nvPr/>
        </p:nvSpPr>
        <p:spPr>
          <a:xfrm>
            <a:off x="5390059" y="3625525"/>
            <a:ext cx="865268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A-Z     v</a:t>
            </a:r>
            <a:endParaRPr/>
          </a:p>
        </p:txBody>
      </p:sp>
      <p:sp>
        <p:nvSpPr>
          <p:cNvPr id="658" name="Google Shape;658;p6"/>
          <p:cNvSpPr/>
          <p:nvPr/>
        </p:nvSpPr>
        <p:spPr>
          <a:xfrm>
            <a:off x="604885" y="4346270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Action</a:t>
            </a:r>
            <a:endParaRPr/>
          </a:p>
        </p:txBody>
      </p:sp>
      <p:sp>
        <p:nvSpPr>
          <p:cNvPr id="659" name="Google Shape;659;p6"/>
          <p:cNvSpPr/>
          <p:nvPr/>
        </p:nvSpPr>
        <p:spPr>
          <a:xfrm>
            <a:off x="1732645" y="4346269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Romance</a:t>
            </a:r>
            <a:endParaRPr/>
          </a:p>
        </p:txBody>
      </p:sp>
      <p:sp>
        <p:nvSpPr>
          <p:cNvPr id="660" name="Google Shape;660;p6"/>
          <p:cNvSpPr/>
          <p:nvPr/>
        </p:nvSpPr>
        <p:spPr>
          <a:xfrm>
            <a:off x="2862761" y="4346269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Drama</a:t>
            </a:r>
            <a:endParaRPr/>
          </a:p>
        </p:txBody>
      </p:sp>
      <p:sp>
        <p:nvSpPr>
          <p:cNvPr id="661" name="Google Shape;661;p6"/>
          <p:cNvSpPr/>
          <p:nvPr/>
        </p:nvSpPr>
        <p:spPr>
          <a:xfrm>
            <a:off x="3990521" y="4346268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Fantasy</a:t>
            </a:r>
            <a:endParaRPr/>
          </a:p>
        </p:txBody>
      </p:sp>
      <p:sp>
        <p:nvSpPr>
          <p:cNvPr id="662" name="Google Shape;662;p6"/>
          <p:cNvSpPr/>
          <p:nvPr/>
        </p:nvSpPr>
        <p:spPr>
          <a:xfrm>
            <a:off x="803005" y="4722338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663" name="Google Shape;663;p6"/>
          <p:cNvSpPr/>
          <p:nvPr/>
        </p:nvSpPr>
        <p:spPr>
          <a:xfrm>
            <a:off x="1930765" y="4722337"/>
            <a:ext cx="1076595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Animation</a:t>
            </a:r>
            <a:endParaRPr/>
          </a:p>
        </p:txBody>
      </p:sp>
      <p:sp>
        <p:nvSpPr>
          <p:cNvPr id="664" name="Google Shape;664;p6"/>
          <p:cNvSpPr/>
          <p:nvPr/>
        </p:nvSpPr>
        <p:spPr>
          <a:xfrm>
            <a:off x="3105169" y="4722337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Sci-fi</a:t>
            </a:r>
            <a:endParaRPr/>
          </a:p>
        </p:txBody>
      </p:sp>
      <p:sp>
        <p:nvSpPr>
          <p:cNvPr id="665" name="Google Shape;665;p6"/>
          <p:cNvSpPr/>
          <p:nvPr/>
        </p:nvSpPr>
        <p:spPr>
          <a:xfrm>
            <a:off x="4232929" y="4722336"/>
            <a:ext cx="1076595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Adventure</a:t>
            </a:r>
            <a:endParaRPr/>
          </a:p>
        </p:txBody>
      </p:sp>
      <p:sp>
        <p:nvSpPr>
          <p:cNvPr id="666" name="Google Shape;666;p6"/>
          <p:cNvSpPr/>
          <p:nvPr/>
        </p:nvSpPr>
        <p:spPr>
          <a:xfrm>
            <a:off x="5118281" y="4346268"/>
            <a:ext cx="1029951" cy="282181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6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Musical</a:t>
            </a:r>
            <a:endParaRPr/>
          </a:p>
        </p:txBody>
      </p:sp>
      <p:grpSp>
        <p:nvGrpSpPr>
          <p:cNvPr id="667" name="Google Shape;667;p6"/>
          <p:cNvGrpSpPr/>
          <p:nvPr/>
        </p:nvGrpSpPr>
        <p:grpSpPr>
          <a:xfrm>
            <a:off x="605659" y="5355583"/>
            <a:ext cx="2772077" cy="1189965"/>
            <a:chOff x="605659" y="4529515"/>
            <a:chExt cx="2772077" cy="1189965"/>
          </a:xfrm>
        </p:grpSpPr>
        <p:sp>
          <p:nvSpPr>
            <p:cNvPr id="668" name="Google Shape;668;p6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669" name="Google Shape;669;p6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670" name="Google Shape;670;p6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671" name="Google Shape;671;p6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672" name="Google Shape;672;p6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673" name="Google Shape;673;p6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674" name="Google Shape;674;p6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675" name="Google Shape;675;p6"/>
          <p:cNvSpPr/>
          <p:nvPr/>
        </p:nvSpPr>
        <p:spPr>
          <a:xfrm>
            <a:off x="901700" y="6299333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676" name="Google Shape;676;p6"/>
          <p:cNvSpPr/>
          <p:nvPr/>
        </p:nvSpPr>
        <p:spPr>
          <a:xfrm>
            <a:off x="3181786" y="6090830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677" name="Google Shape;677;p6"/>
          <p:cNvGrpSpPr/>
          <p:nvPr/>
        </p:nvGrpSpPr>
        <p:grpSpPr>
          <a:xfrm>
            <a:off x="3480265" y="5354152"/>
            <a:ext cx="2772077" cy="1189965"/>
            <a:chOff x="605659" y="4529515"/>
            <a:chExt cx="2772077" cy="1189965"/>
          </a:xfrm>
        </p:grpSpPr>
        <p:sp>
          <p:nvSpPr>
            <p:cNvPr id="678" name="Google Shape;678;p6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679" name="Google Shape;679;p6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680" name="Google Shape;680;p6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681" name="Google Shape;681;p6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682" name="Google Shape;682;p6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683" name="Google Shape;683;p6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684" name="Google Shape;684;p6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685" name="Google Shape;685;p6"/>
          <p:cNvSpPr/>
          <p:nvPr/>
        </p:nvSpPr>
        <p:spPr>
          <a:xfrm>
            <a:off x="3776306" y="6297902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686" name="Google Shape;686;p6"/>
          <p:cNvSpPr/>
          <p:nvPr/>
        </p:nvSpPr>
        <p:spPr>
          <a:xfrm>
            <a:off x="6056392" y="6089399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687" name="Google Shape;687;p6"/>
          <p:cNvGrpSpPr/>
          <p:nvPr/>
        </p:nvGrpSpPr>
        <p:grpSpPr>
          <a:xfrm>
            <a:off x="604885" y="6794705"/>
            <a:ext cx="2772077" cy="1189965"/>
            <a:chOff x="605659" y="4529515"/>
            <a:chExt cx="2772077" cy="1189965"/>
          </a:xfrm>
        </p:grpSpPr>
        <p:sp>
          <p:nvSpPr>
            <p:cNvPr id="688" name="Google Shape;688;p6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689" name="Google Shape;689;p6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690" name="Google Shape;690;p6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691" name="Google Shape;691;p6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692" name="Google Shape;692;p6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693" name="Google Shape;693;p6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694" name="Google Shape;694;p6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695" name="Google Shape;695;p6"/>
          <p:cNvSpPr/>
          <p:nvPr/>
        </p:nvSpPr>
        <p:spPr>
          <a:xfrm>
            <a:off x="900926" y="7738455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696" name="Google Shape;696;p6"/>
          <p:cNvSpPr/>
          <p:nvPr/>
        </p:nvSpPr>
        <p:spPr>
          <a:xfrm>
            <a:off x="3181012" y="7529952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697" name="Google Shape;697;p6"/>
          <p:cNvGrpSpPr/>
          <p:nvPr/>
        </p:nvGrpSpPr>
        <p:grpSpPr>
          <a:xfrm>
            <a:off x="3479491" y="6793274"/>
            <a:ext cx="2772077" cy="1189965"/>
            <a:chOff x="605659" y="4529515"/>
            <a:chExt cx="2772077" cy="1189965"/>
          </a:xfrm>
        </p:grpSpPr>
        <p:sp>
          <p:nvSpPr>
            <p:cNvPr id="698" name="Google Shape;698;p6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699" name="Google Shape;699;p6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700" name="Google Shape;700;p6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701" name="Google Shape;701;p6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702" name="Google Shape;702;p6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703" name="Google Shape;703;p6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704" name="Google Shape;704;p6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705" name="Google Shape;705;p6"/>
          <p:cNvSpPr/>
          <p:nvPr/>
        </p:nvSpPr>
        <p:spPr>
          <a:xfrm>
            <a:off x="3775532" y="7737024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706" name="Google Shape;706;p6"/>
          <p:cNvSpPr/>
          <p:nvPr/>
        </p:nvSpPr>
        <p:spPr>
          <a:xfrm>
            <a:off x="6055618" y="7528521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707" name="Google Shape;707;p6"/>
          <p:cNvGrpSpPr/>
          <p:nvPr/>
        </p:nvGrpSpPr>
        <p:grpSpPr>
          <a:xfrm>
            <a:off x="604886" y="8236198"/>
            <a:ext cx="2772077" cy="1189965"/>
            <a:chOff x="605659" y="4529515"/>
            <a:chExt cx="2772077" cy="1189965"/>
          </a:xfrm>
        </p:grpSpPr>
        <p:sp>
          <p:nvSpPr>
            <p:cNvPr id="708" name="Google Shape;708;p6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09" name="Google Shape;709;p6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710" name="Google Shape;710;p6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711" name="Google Shape;711;p6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712" name="Google Shape;712;p6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713" name="Google Shape;713;p6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714" name="Google Shape;714;p6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715" name="Google Shape;715;p6"/>
          <p:cNvSpPr/>
          <p:nvPr/>
        </p:nvSpPr>
        <p:spPr>
          <a:xfrm>
            <a:off x="900927" y="9179948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716" name="Google Shape;716;p6"/>
          <p:cNvSpPr/>
          <p:nvPr/>
        </p:nvSpPr>
        <p:spPr>
          <a:xfrm>
            <a:off x="3181013" y="8971445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717" name="Google Shape;717;p6"/>
          <p:cNvGrpSpPr/>
          <p:nvPr/>
        </p:nvGrpSpPr>
        <p:grpSpPr>
          <a:xfrm>
            <a:off x="3479492" y="8234767"/>
            <a:ext cx="2772077" cy="1189965"/>
            <a:chOff x="605659" y="4529515"/>
            <a:chExt cx="2772077" cy="1189965"/>
          </a:xfrm>
        </p:grpSpPr>
        <p:sp>
          <p:nvSpPr>
            <p:cNvPr id="718" name="Google Shape;718;p6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19" name="Google Shape;719;p6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720" name="Google Shape;720;p6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721" name="Google Shape;721;p6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722" name="Google Shape;722;p6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723" name="Google Shape;723;p6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724" name="Google Shape;724;p6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725" name="Google Shape;725;p6"/>
          <p:cNvSpPr/>
          <p:nvPr/>
        </p:nvSpPr>
        <p:spPr>
          <a:xfrm>
            <a:off x="3775533" y="9178517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726" name="Google Shape;726;p6"/>
          <p:cNvSpPr/>
          <p:nvPr/>
        </p:nvSpPr>
        <p:spPr>
          <a:xfrm>
            <a:off x="6055619" y="8970014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727" name="Google Shape;727;p6"/>
          <p:cNvGrpSpPr/>
          <p:nvPr/>
        </p:nvGrpSpPr>
        <p:grpSpPr>
          <a:xfrm>
            <a:off x="588824" y="9675074"/>
            <a:ext cx="2772077" cy="1189965"/>
            <a:chOff x="605659" y="4529515"/>
            <a:chExt cx="2772077" cy="1189965"/>
          </a:xfrm>
        </p:grpSpPr>
        <p:sp>
          <p:nvSpPr>
            <p:cNvPr id="728" name="Google Shape;728;p6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29" name="Google Shape;729;p6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730" name="Google Shape;730;p6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731" name="Google Shape;731;p6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732" name="Google Shape;732;p6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733" name="Google Shape;733;p6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734" name="Google Shape;734;p6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735" name="Google Shape;735;p6"/>
          <p:cNvSpPr/>
          <p:nvPr/>
        </p:nvSpPr>
        <p:spPr>
          <a:xfrm>
            <a:off x="884865" y="10618824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736" name="Google Shape;736;p6"/>
          <p:cNvSpPr/>
          <p:nvPr/>
        </p:nvSpPr>
        <p:spPr>
          <a:xfrm>
            <a:off x="3164951" y="10410321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grpSp>
        <p:nvGrpSpPr>
          <p:cNvPr id="737" name="Google Shape;737;p6"/>
          <p:cNvGrpSpPr/>
          <p:nvPr/>
        </p:nvGrpSpPr>
        <p:grpSpPr>
          <a:xfrm>
            <a:off x="3463430" y="9673643"/>
            <a:ext cx="2772077" cy="1189965"/>
            <a:chOff x="605659" y="4529515"/>
            <a:chExt cx="2772077" cy="1189965"/>
          </a:xfrm>
        </p:grpSpPr>
        <p:sp>
          <p:nvSpPr>
            <p:cNvPr id="738" name="Google Shape;738;p6"/>
            <p:cNvSpPr/>
            <p:nvPr/>
          </p:nvSpPr>
          <p:spPr>
            <a:xfrm>
              <a:off x="605659" y="4529515"/>
              <a:ext cx="951604" cy="118853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39" name="Google Shape;739;p6"/>
            <p:cNvSpPr/>
            <p:nvPr/>
          </p:nvSpPr>
          <p:spPr>
            <a:xfrm>
              <a:off x="1630093" y="4529515"/>
              <a:ext cx="1747643" cy="66661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description</a:t>
              </a:r>
              <a:endParaRPr/>
            </a:p>
          </p:txBody>
        </p:sp>
        <p:sp>
          <p:nvSpPr>
            <p:cNvPr id="740" name="Google Shape;740;p6"/>
            <p:cNvSpPr/>
            <p:nvPr/>
          </p:nvSpPr>
          <p:spPr>
            <a:xfrm>
              <a:off x="1292579" y="4571795"/>
              <a:ext cx="21777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</a:t>
              </a:r>
              <a:endParaRPr/>
            </a:p>
          </p:txBody>
        </p:sp>
        <p:sp>
          <p:nvSpPr>
            <p:cNvPr id="741" name="Google Shape;741;p6"/>
            <p:cNvSpPr/>
            <p:nvPr/>
          </p:nvSpPr>
          <p:spPr>
            <a:xfrm>
              <a:off x="1640726" y="5263826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Date</a:t>
              </a:r>
              <a:endParaRPr/>
            </a:p>
          </p:txBody>
        </p:sp>
        <p:sp>
          <p:nvSpPr>
            <p:cNvPr id="742" name="Google Shape;742;p6"/>
            <p:cNvSpPr/>
            <p:nvPr/>
          </p:nvSpPr>
          <p:spPr>
            <a:xfrm>
              <a:off x="2329042" y="5264762"/>
              <a:ext cx="635011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Time</a:t>
              </a:r>
              <a:endParaRPr/>
            </a:p>
          </p:txBody>
        </p:sp>
        <p:sp>
          <p:nvSpPr>
            <p:cNvPr id="743" name="Google Shape;743;p6"/>
            <p:cNvSpPr/>
            <p:nvPr/>
          </p:nvSpPr>
          <p:spPr>
            <a:xfrm>
              <a:off x="1640725" y="5524786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2D</a:t>
              </a:r>
              <a:endParaRPr/>
            </a:p>
          </p:txBody>
        </p:sp>
        <p:sp>
          <p:nvSpPr>
            <p:cNvPr id="744" name="Google Shape;744;p6"/>
            <p:cNvSpPr/>
            <p:nvPr/>
          </p:nvSpPr>
          <p:spPr>
            <a:xfrm>
              <a:off x="2073476" y="5526217"/>
              <a:ext cx="381115" cy="19326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2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3D</a:t>
              </a:r>
              <a:endParaRPr/>
            </a:p>
          </p:txBody>
        </p:sp>
      </p:grpSp>
      <p:sp>
        <p:nvSpPr>
          <p:cNvPr id="745" name="Google Shape;745;p6"/>
          <p:cNvSpPr/>
          <p:nvPr/>
        </p:nvSpPr>
        <p:spPr>
          <a:xfrm>
            <a:off x="3759471" y="10617393"/>
            <a:ext cx="607639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Horror</a:t>
            </a:r>
            <a:endParaRPr/>
          </a:p>
        </p:txBody>
      </p:sp>
      <p:sp>
        <p:nvSpPr>
          <p:cNvPr id="746" name="Google Shape;746;p6"/>
          <p:cNvSpPr/>
          <p:nvPr/>
        </p:nvSpPr>
        <p:spPr>
          <a:xfrm>
            <a:off x="6039557" y="10408890"/>
            <a:ext cx="195951" cy="19326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747" name="Google Shape;747;p6">
            <a:hlinkClick action="ppaction://hlinksldjump" r:id="rId6"/>
          </p:cNvPr>
          <p:cNvSpPr/>
          <p:nvPr/>
        </p:nvSpPr>
        <p:spPr>
          <a:xfrm>
            <a:off x="1814945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CINEMAS</a:t>
            </a:r>
            <a:endParaRPr/>
          </a:p>
        </p:txBody>
      </p:sp>
      <p:sp>
        <p:nvSpPr>
          <p:cNvPr id="748" name="Google Shape;748;p6">
            <a:hlinkClick action="ppaction://hlinksldjump" r:id="rId7"/>
          </p:cNvPr>
          <p:cNvSpPr/>
          <p:nvPr/>
        </p:nvSpPr>
        <p:spPr>
          <a:xfrm>
            <a:off x="3512127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4" name="Google Shape;754;p7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755" name="Google Shape;755;p7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7">
              <a:hlinkClick action="ppaction://hlinksldjump" r:id="rId3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757" name="Google Shape;757;p7">
              <a:hlinkClick action="ppaction://hlinksldjump" r:id="rId4"/>
            </p:cNvPr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758" name="Google Shape;758;p7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759" name="Google Shape;759;p7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760" name="Google Shape;760;p7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761" name="Google Shape;761;p7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762" name="Google Shape;762;p7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763" name="Google Shape;763;p7"/>
          <p:cNvSpPr/>
          <p:nvPr/>
        </p:nvSpPr>
        <p:spPr>
          <a:xfrm>
            <a:off x="0" y="865908"/>
            <a:ext cx="6858000" cy="257001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HERO BANNER</a:t>
            </a:r>
            <a:endParaRPr/>
          </a:p>
        </p:txBody>
      </p:sp>
      <p:grpSp>
        <p:nvGrpSpPr>
          <p:cNvPr id="764" name="Google Shape;764;p7"/>
          <p:cNvGrpSpPr/>
          <p:nvPr/>
        </p:nvGrpSpPr>
        <p:grpSpPr>
          <a:xfrm>
            <a:off x="0" y="3616034"/>
            <a:ext cx="6858000" cy="5241242"/>
            <a:chOff x="0" y="3616035"/>
            <a:chExt cx="6858000" cy="5241242"/>
          </a:xfrm>
        </p:grpSpPr>
        <p:sp>
          <p:nvSpPr>
            <p:cNvPr id="765" name="Google Shape;765;p7"/>
            <p:cNvSpPr/>
            <p:nvPr/>
          </p:nvSpPr>
          <p:spPr>
            <a:xfrm>
              <a:off x="0" y="3616035"/>
              <a:ext cx="6858000" cy="3255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	NOW SHOWING</a:t>
              </a:r>
              <a:endParaRPr/>
            </a:p>
          </p:txBody>
        </p:sp>
        <p:sp>
          <p:nvSpPr>
            <p:cNvPr id="766" name="Google Shape;766;p7"/>
            <p:cNvSpPr/>
            <p:nvPr/>
          </p:nvSpPr>
          <p:spPr>
            <a:xfrm>
              <a:off x="588824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67" name="Google Shape;767;p7"/>
            <p:cNvSpPr/>
            <p:nvPr/>
          </p:nvSpPr>
          <p:spPr>
            <a:xfrm>
              <a:off x="2036623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68" name="Google Shape;768;p7"/>
            <p:cNvSpPr/>
            <p:nvPr/>
          </p:nvSpPr>
          <p:spPr>
            <a:xfrm>
              <a:off x="3484422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69" name="Google Shape;769;p7"/>
            <p:cNvSpPr/>
            <p:nvPr/>
          </p:nvSpPr>
          <p:spPr>
            <a:xfrm>
              <a:off x="4932218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70" name="Google Shape;770;p7"/>
            <p:cNvSpPr/>
            <p:nvPr/>
          </p:nvSpPr>
          <p:spPr>
            <a:xfrm>
              <a:off x="6456221" y="4745181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771" name="Google Shape;771;p7"/>
            <p:cNvSpPr/>
            <p:nvPr/>
          </p:nvSpPr>
          <p:spPr>
            <a:xfrm>
              <a:off x="0" y="6313202"/>
              <a:ext cx="6858000" cy="3255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	COMING SOON</a:t>
              </a:r>
              <a:endParaRPr/>
            </a:p>
          </p:txBody>
        </p:sp>
        <p:sp>
          <p:nvSpPr>
            <p:cNvPr id="772" name="Google Shape;772;p7"/>
            <p:cNvSpPr/>
            <p:nvPr/>
          </p:nvSpPr>
          <p:spPr>
            <a:xfrm>
              <a:off x="2854034" y="5864316"/>
              <a:ext cx="955966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</a:t>
              </a:r>
              <a:r>
                <a:rPr lang="en-PH" sz="1800">
                  <a:solidFill>
                    <a:srgbClr val="AEABAB"/>
                  </a:solidFill>
                  <a:latin typeface="Arial"/>
                  <a:ea typeface="Arial"/>
                  <a:cs typeface="Arial"/>
                  <a:sym typeface="Arial"/>
                </a:rPr>
                <a:t>• •</a:t>
              </a:r>
              <a:endParaRPr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7"/>
            <p:cNvSpPr/>
            <p:nvPr/>
          </p:nvSpPr>
          <p:spPr>
            <a:xfrm>
              <a:off x="588824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74" name="Google Shape;774;p7"/>
            <p:cNvSpPr/>
            <p:nvPr/>
          </p:nvSpPr>
          <p:spPr>
            <a:xfrm>
              <a:off x="2036623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75" name="Google Shape;775;p7"/>
            <p:cNvSpPr/>
            <p:nvPr/>
          </p:nvSpPr>
          <p:spPr>
            <a:xfrm>
              <a:off x="3484422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76" name="Google Shape;776;p7"/>
            <p:cNvSpPr/>
            <p:nvPr/>
          </p:nvSpPr>
          <p:spPr>
            <a:xfrm>
              <a:off x="4932218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777" name="Google Shape;777;p7"/>
            <p:cNvSpPr/>
            <p:nvPr/>
          </p:nvSpPr>
          <p:spPr>
            <a:xfrm>
              <a:off x="6456221" y="7440269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778" name="Google Shape;778;p7"/>
            <p:cNvSpPr/>
            <p:nvPr/>
          </p:nvSpPr>
          <p:spPr>
            <a:xfrm>
              <a:off x="2854034" y="8559404"/>
              <a:ext cx="955966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</a:t>
              </a:r>
              <a:r>
                <a:rPr lang="en-PH" sz="1800">
                  <a:solidFill>
                    <a:srgbClr val="AEABAB"/>
                  </a:solidFill>
                  <a:latin typeface="Arial"/>
                  <a:ea typeface="Arial"/>
                  <a:cs typeface="Arial"/>
                  <a:sym typeface="Arial"/>
                </a:rPr>
                <a:t>• •</a:t>
              </a:r>
              <a:endParaRPr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9" name="Google Shape;779;p7"/>
          <p:cNvSpPr/>
          <p:nvPr/>
        </p:nvSpPr>
        <p:spPr>
          <a:xfrm>
            <a:off x="2854034" y="2988109"/>
            <a:ext cx="955966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PH" sz="1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0" name="Google Shape;780;p7"/>
          <p:cNvSpPr/>
          <p:nvPr/>
        </p:nvSpPr>
        <p:spPr>
          <a:xfrm>
            <a:off x="6446522" y="1983434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781" name="Google Shape;781;p7"/>
          <p:cNvSpPr/>
          <p:nvPr/>
        </p:nvSpPr>
        <p:spPr>
          <a:xfrm>
            <a:off x="148017" y="2001981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782" name="Google Shape;782;p7"/>
          <p:cNvSpPr/>
          <p:nvPr/>
        </p:nvSpPr>
        <p:spPr>
          <a:xfrm>
            <a:off x="4450773" y="10831407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</p:txBody>
      </p:sp>
      <p:sp>
        <p:nvSpPr>
          <p:cNvPr id="783" name="Google Shape;783;p7"/>
          <p:cNvSpPr/>
          <p:nvPr/>
        </p:nvSpPr>
        <p:spPr>
          <a:xfrm>
            <a:off x="4450772" y="11190617"/>
            <a:ext cx="1517071" cy="21087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Now!</a:t>
            </a:r>
            <a:endParaRPr/>
          </a:p>
        </p:txBody>
      </p:sp>
      <p:sp>
        <p:nvSpPr>
          <p:cNvPr id="784" name="Google Shape;784;p7"/>
          <p:cNvSpPr/>
          <p:nvPr/>
        </p:nvSpPr>
        <p:spPr>
          <a:xfrm>
            <a:off x="4084320" y="10454143"/>
            <a:ext cx="2171007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5" name="Google Shape;785;p7"/>
          <p:cNvSpPr/>
          <p:nvPr/>
        </p:nvSpPr>
        <p:spPr>
          <a:xfrm>
            <a:off x="588824" y="10024037"/>
            <a:ext cx="3366873" cy="169921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sp>
        <p:nvSpPr>
          <p:cNvPr id="786" name="Google Shape;786;p7"/>
          <p:cNvSpPr/>
          <p:nvPr/>
        </p:nvSpPr>
        <p:spPr>
          <a:xfrm>
            <a:off x="0" y="12179808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787" name="Google Shape;787;p7"/>
          <p:cNvSpPr/>
          <p:nvPr/>
        </p:nvSpPr>
        <p:spPr>
          <a:xfrm>
            <a:off x="588824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788" name="Google Shape;788;p7"/>
          <p:cNvGrpSpPr/>
          <p:nvPr/>
        </p:nvGrpSpPr>
        <p:grpSpPr>
          <a:xfrm>
            <a:off x="2447884" y="12396953"/>
            <a:ext cx="1962232" cy="298796"/>
            <a:chOff x="2791244" y="9647645"/>
            <a:chExt cx="1962232" cy="298796"/>
          </a:xfrm>
        </p:grpSpPr>
        <p:sp>
          <p:nvSpPr>
            <p:cNvPr id="789" name="Google Shape;789;p7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790" name="Google Shape;790;p7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791" name="Google Shape;791;p7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792" name="Google Shape;792;p7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793" name="Google Shape;793;p7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794" name="Google Shape;794;p7"/>
          <p:cNvSpPr/>
          <p:nvPr/>
        </p:nvSpPr>
        <p:spPr>
          <a:xfrm>
            <a:off x="2670464" y="12989956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795" name="Google Shape;795;p7"/>
          <p:cNvSpPr/>
          <p:nvPr/>
        </p:nvSpPr>
        <p:spPr>
          <a:xfrm>
            <a:off x="588824" y="1338542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796" name="Google Shape;796;p7"/>
          <p:cNvSpPr/>
          <p:nvPr/>
        </p:nvSpPr>
        <p:spPr>
          <a:xfrm>
            <a:off x="588824" y="13780892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797" name="Google Shape;797;p7"/>
          <p:cNvSpPr/>
          <p:nvPr/>
        </p:nvSpPr>
        <p:spPr>
          <a:xfrm>
            <a:off x="2677393" y="1360878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798" name="Google Shape;798;p7"/>
          <p:cNvSpPr/>
          <p:nvPr/>
        </p:nvSpPr>
        <p:spPr>
          <a:xfrm>
            <a:off x="117764" y="1433069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799" name="Google Shape;799;p7"/>
          <p:cNvSpPr/>
          <p:nvPr/>
        </p:nvSpPr>
        <p:spPr>
          <a:xfrm>
            <a:off x="4738255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800" name="Google Shape;800;p7"/>
          <p:cNvSpPr/>
          <p:nvPr/>
        </p:nvSpPr>
        <p:spPr>
          <a:xfrm>
            <a:off x="4738255" y="13343083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801" name="Google Shape;801;p7"/>
          <p:cNvSpPr/>
          <p:nvPr/>
        </p:nvSpPr>
        <p:spPr>
          <a:xfrm>
            <a:off x="4736043" y="1370833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802" name="Google Shape;802;p7"/>
          <p:cNvSpPr/>
          <p:nvPr/>
        </p:nvSpPr>
        <p:spPr>
          <a:xfrm>
            <a:off x="4736043" y="140614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sp>
        <p:nvSpPr>
          <p:cNvPr id="803" name="Google Shape;803;p7">
            <a:hlinkClick action="ppaction://hlinksldjump" r:id="rId5"/>
          </p:cNvPr>
          <p:cNvSpPr/>
          <p:nvPr/>
        </p:nvSpPr>
        <p:spPr>
          <a:xfrm>
            <a:off x="1814945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CINEMAS</a:t>
            </a:r>
            <a:endParaRPr/>
          </a:p>
        </p:txBody>
      </p:sp>
      <p:sp>
        <p:nvSpPr>
          <p:cNvPr id="804" name="Google Shape;804;p7">
            <a:hlinkClick action="ppaction://hlinksldjump" r:id="rId6"/>
          </p:cNvPr>
          <p:cNvSpPr/>
          <p:nvPr/>
        </p:nvSpPr>
        <p:spPr>
          <a:xfrm>
            <a:off x="3512127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8"/>
          <p:cNvSpPr/>
          <p:nvPr/>
        </p:nvSpPr>
        <p:spPr>
          <a:xfrm>
            <a:off x="0" y="865908"/>
            <a:ext cx="6858000" cy="2570018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HERO BANNER</a:t>
            </a:r>
            <a:endParaRPr/>
          </a:p>
        </p:txBody>
      </p:sp>
      <p:grpSp>
        <p:nvGrpSpPr>
          <p:cNvPr id="810" name="Google Shape;810;p8"/>
          <p:cNvGrpSpPr/>
          <p:nvPr/>
        </p:nvGrpSpPr>
        <p:grpSpPr>
          <a:xfrm>
            <a:off x="0" y="3616034"/>
            <a:ext cx="6858000" cy="5241242"/>
            <a:chOff x="0" y="3616035"/>
            <a:chExt cx="6858000" cy="5241242"/>
          </a:xfrm>
        </p:grpSpPr>
        <p:sp>
          <p:nvSpPr>
            <p:cNvPr id="811" name="Google Shape;811;p8"/>
            <p:cNvSpPr/>
            <p:nvPr/>
          </p:nvSpPr>
          <p:spPr>
            <a:xfrm>
              <a:off x="0" y="3616035"/>
              <a:ext cx="6858000" cy="3255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	NOW SHOWING</a:t>
              </a:r>
              <a:endParaRPr/>
            </a:p>
          </p:txBody>
        </p:sp>
        <p:sp>
          <p:nvSpPr>
            <p:cNvPr id="812" name="Google Shape;812;p8"/>
            <p:cNvSpPr/>
            <p:nvPr/>
          </p:nvSpPr>
          <p:spPr>
            <a:xfrm>
              <a:off x="588824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813" name="Google Shape;813;p8"/>
            <p:cNvSpPr/>
            <p:nvPr/>
          </p:nvSpPr>
          <p:spPr>
            <a:xfrm>
              <a:off x="2036623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814" name="Google Shape;814;p8"/>
            <p:cNvSpPr/>
            <p:nvPr/>
          </p:nvSpPr>
          <p:spPr>
            <a:xfrm>
              <a:off x="3484422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815" name="Google Shape;815;p8"/>
            <p:cNvSpPr/>
            <p:nvPr/>
          </p:nvSpPr>
          <p:spPr>
            <a:xfrm>
              <a:off x="4932218" y="4121727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816" name="Google Shape;816;p8"/>
            <p:cNvSpPr/>
            <p:nvPr/>
          </p:nvSpPr>
          <p:spPr>
            <a:xfrm>
              <a:off x="6456221" y="4745181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817" name="Google Shape;817;p8"/>
            <p:cNvSpPr/>
            <p:nvPr/>
          </p:nvSpPr>
          <p:spPr>
            <a:xfrm>
              <a:off x="0" y="6313202"/>
              <a:ext cx="6858000" cy="325584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	COMING SOON</a:t>
              </a:r>
              <a:endParaRPr/>
            </a:p>
          </p:txBody>
        </p:sp>
        <p:sp>
          <p:nvSpPr>
            <p:cNvPr id="818" name="Google Shape;818;p8"/>
            <p:cNvSpPr/>
            <p:nvPr/>
          </p:nvSpPr>
          <p:spPr>
            <a:xfrm>
              <a:off x="2854034" y="5864316"/>
              <a:ext cx="955966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</a:t>
              </a:r>
              <a:r>
                <a:rPr lang="en-PH" sz="1800">
                  <a:solidFill>
                    <a:srgbClr val="AEABAB"/>
                  </a:solidFill>
                  <a:latin typeface="Arial"/>
                  <a:ea typeface="Arial"/>
                  <a:cs typeface="Arial"/>
                  <a:sym typeface="Arial"/>
                </a:rPr>
                <a:t>• •</a:t>
              </a:r>
              <a:endParaRPr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8"/>
            <p:cNvSpPr/>
            <p:nvPr/>
          </p:nvSpPr>
          <p:spPr>
            <a:xfrm>
              <a:off x="588824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820" name="Google Shape;820;p8"/>
            <p:cNvSpPr/>
            <p:nvPr/>
          </p:nvSpPr>
          <p:spPr>
            <a:xfrm>
              <a:off x="2036623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821" name="Google Shape;821;p8"/>
            <p:cNvSpPr/>
            <p:nvPr/>
          </p:nvSpPr>
          <p:spPr>
            <a:xfrm>
              <a:off x="3484422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822" name="Google Shape;822;p8"/>
            <p:cNvSpPr/>
            <p:nvPr/>
          </p:nvSpPr>
          <p:spPr>
            <a:xfrm>
              <a:off x="4932218" y="6816815"/>
              <a:ext cx="1323109" cy="1652537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</a:t>
              </a:r>
              <a:endParaRPr/>
            </a:p>
          </p:txBody>
        </p:sp>
        <p:sp>
          <p:nvSpPr>
            <p:cNvPr id="823" name="Google Shape;823;p8"/>
            <p:cNvSpPr/>
            <p:nvPr/>
          </p:nvSpPr>
          <p:spPr>
            <a:xfrm>
              <a:off x="6456221" y="7440269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&gt;</a:t>
              </a:r>
              <a:endParaRPr/>
            </a:p>
          </p:txBody>
        </p:sp>
        <p:sp>
          <p:nvSpPr>
            <p:cNvPr id="824" name="Google Shape;824;p8"/>
            <p:cNvSpPr/>
            <p:nvPr/>
          </p:nvSpPr>
          <p:spPr>
            <a:xfrm>
              <a:off x="2854034" y="8559404"/>
              <a:ext cx="955966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• </a:t>
              </a:r>
              <a:r>
                <a:rPr lang="en-PH" sz="1800">
                  <a:solidFill>
                    <a:srgbClr val="AEABAB"/>
                  </a:solidFill>
                  <a:latin typeface="Arial"/>
                  <a:ea typeface="Arial"/>
                  <a:cs typeface="Arial"/>
                  <a:sym typeface="Arial"/>
                </a:rPr>
                <a:t>• •</a:t>
              </a:r>
              <a:endParaRPr sz="1800">
                <a:solidFill>
                  <a:srgbClr val="AEABAB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5" name="Google Shape;825;p8"/>
          <p:cNvSpPr/>
          <p:nvPr/>
        </p:nvSpPr>
        <p:spPr>
          <a:xfrm>
            <a:off x="2854034" y="2988109"/>
            <a:ext cx="955966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PH" sz="1800">
                <a:solidFill>
                  <a:srgbClr val="AEABAB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  <a:endParaRPr sz="1800">
              <a:solidFill>
                <a:srgbClr val="AEABA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6" name="Google Shape;826;p8"/>
          <p:cNvSpPr/>
          <p:nvPr/>
        </p:nvSpPr>
        <p:spPr>
          <a:xfrm>
            <a:off x="6446522" y="1983434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endParaRPr/>
          </a:p>
        </p:txBody>
      </p:sp>
      <p:sp>
        <p:nvSpPr>
          <p:cNvPr id="827" name="Google Shape;827;p8"/>
          <p:cNvSpPr/>
          <p:nvPr/>
        </p:nvSpPr>
        <p:spPr>
          <a:xfrm>
            <a:off x="148017" y="2001981"/>
            <a:ext cx="270160" cy="29787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endParaRPr/>
          </a:p>
        </p:txBody>
      </p:sp>
      <p:sp>
        <p:nvSpPr>
          <p:cNvPr id="828" name="Google Shape;828;p8"/>
          <p:cNvSpPr/>
          <p:nvPr/>
        </p:nvSpPr>
        <p:spPr>
          <a:xfrm>
            <a:off x="0" y="12179808"/>
            <a:ext cx="6858000" cy="254155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</p:txBody>
      </p:sp>
      <p:sp>
        <p:nvSpPr>
          <p:cNvPr id="829" name="Google Shape;829;p8"/>
          <p:cNvSpPr/>
          <p:nvPr/>
        </p:nvSpPr>
        <p:spPr>
          <a:xfrm>
            <a:off x="588824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us</a:t>
            </a:r>
            <a:endParaRPr/>
          </a:p>
        </p:txBody>
      </p:sp>
      <p:grpSp>
        <p:nvGrpSpPr>
          <p:cNvPr id="830" name="Google Shape;830;p8"/>
          <p:cNvGrpSpPr/>
          <p:nvPr/>
        </p:nvGrpSpPr>
        <p:grpSpPr>
          <a:xfrm>
            <a:off x="2447884" y="12396953"/>
            <a:ext cx="1962232" cy="298796"/>
            <a:chOff x="2791244" y="9647645"/>
            <a:chExt cx="1962232" cy="298796"/>
          </a:xfrm>
        </p:grpSpPr>
        <p:sp>
          <p:nvSpPr>
            <p:cNvPr id="831" name="Google Shape;831;p8"/>
            <p:cNvSpPr/>
            <p:nvPr/>
          </p:nvSpPr>
          <p:spPr>
            <a:xfrm>
              <a:off x="3214262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832" name="Google Shape;832;p8"/>
            <p:cNvSpPr/>
            <p:nvPr/>
          </p:nvSpPr>
          <p:spPr>
            <a:xfrm>
              <a:off x="3637280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endParaRPr/>
            </a:p>
          </p:txBody>
        </p:sp>
        <p:sp>
          <p:nvSpPr>
            <p:cNvPr id="833" name="Google Shape;833;p8"/>
            <p:cNvSpPr/>
            <p:nvPr/>
          </p:nvSpPr>
          <p:spPr>
            <a:xfrm>
              <a:off x="4060298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</a:t>
              </a:r>
              <a:endParaRPr/>
            </a:p>
          </p:txBody>
        </p:sp>
        <p:sp>
          <p:nvSpPr>
            <p:cNvPr id="834" name="Google Shape;834;p8"/>
            <p:cNvSpPr/>
            <p:nvPr/>
          </p:nvSpPr>
          <p:spPr>
            <a:xfrm>
              <a:off x="4483316" y="9647645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Y</a:t>
              </a:r>
              <a:endParaRPr/>
            </a:p>
          </p:txBody>
        </p:sp>
        <p:sp>
          <p:nvSpPr>
            <p:cNvPr id="835" name="Google Shape;835;p8"/>
            <p:cNvSpPr/>
            <p:nvPr/>
          </p:nvSpPr>
          <p:spPr>
            <a:xfrm>
              <a:off x="2791244" y="9648568"/>
              <a:ext cx="270160" cy="297873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I</a:t>
              </a:r>
              <a:endParaRPr/>
            </a:p>
          </p:txBody>
        </p:sp>
      </p:grpSp>
      <p:sp>
        <p:nvSpPr>
          <p:cNvPr id="836" name="Google Shape;836;p8"/>
          <p:cNvSpPr/>
          <p:nvPr/>
        </p:nvSpPr>
        <p:spPr>
          <a:xfrm>
            <a:off x="2670464" y="12989956"/>
            <a:ext cx="1517072" cy="506553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LOGO</a:t>
            </a:r>
            <a:endParaRPr/>
          </a:p>
        </p:txBody>
      </p:sp>
      <p:sp>
        <p:nvSpPr>
          <p:cNvPr id="837" name="Google Shape;837;p8"/>
          <p:cNvSpPr/>
          <p:nvPr/>
        </p:nvSpPr>
        <p:spPr>
          <a:xfrm>
            <a:off x="588824" y="1338542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Terms and Conditions</a:t>
            </a:r>
            <a:endParaRPr/>
          </a:p>
        </p:txBody>
      </p:sp>
      <p:sp>
        <p:nvSpPr>
          <p:cNvPr id="838" name="Google Shape;838;p8"/>
          <p:cNvSpPr/>
          <p:nvPr/>
        </p:nvSpPr>
        <p:spPr>
          <a:xfrm>
            <a:off x="588824" y="13780892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Privacy and Policy</a:t>
            </a:r>
            <a:endParaRPr/>
          </a:p>
        </p:txBody>
      </p:sp>
      <p:sp>
        <p:nvSpPr>
          <p:cNvPr id="839" name="Google Shape;839;p8"/>
          <p:cNvSpPr/>
          <p:nvPr/>
        </p:nvSpPr>
        <p:spPr>
          <a:xfrm>
            <a:off x="2677393" y="1360878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sp>
        <p:nvSpPr>
          <p:cNvPr id="840" name="Google Shape;840;p8"/>
          <p:cNvSpPr/>
          <p:nvPr/>
        </p:nvSpPr>
        <p:spPr>
          <a:xfrm>
            <a:off x="117764" y="1433069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1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Copyright  Statement</a:t>
            </a:r>
            <a:endParaRPr/>
          </a:p>
        </p:txBody>
      </p:sp>
      <p:sp>
        <p:nvSpPr>
          <p:cNvPr id="841" name="Google Shape;841;p8"/>
          <p:cNvSpPr/>
          <p:nvPr/>
        </p:nvSpPr>
        <p:spPr>
          <a:xfrm>
            <a:off x="4450773" y="10831407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SIGN IN</a:t>
            </a:r>
            <a:endParaRPr/>
          </a:p>
        </p:txBody>
      </p:sp>
      <p:sp>
        <p:nvSpPr>
          <p:cNvPr id="842" name="Google Shape;842;p8"/>
          <p:cNvSpPr/>
          <p:nvPr/>
        </p:nvSpPr>
        <p:spPr>
          <a:xfrm>
            <a:off x="4450772" y="11190617"/>
            <a:ext cx="1517071" cy="21087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Now!</a:t>
            </a:r>
            <a:endParaRPr/>
          </a:p>
        </p:txBody>
      </p:sp>
      <p:sp>
        <p:nvSpPr>
          <p:cNvPr id="843" name="Google Shape;843;p8"/>
          <p:cNvSpPr/>
          <p:nvPr/>
        </p:nvSpPr>
        <p:spPr>
          <a:xfrm>
            <a:off x="4084320" y="10454143"/>
            <a:ext cx="2171007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4" name="Google Shape;844;p8"/>
          <p:cNvSpPr/>
          <p:nvPr/>
        </p:nvSpPr>
        <p:spPr>
          <a:xfrm>
            <a:off x="588824" y="10024037"/>
            <a:ext cx="3366873" cy="1699217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Description</a:t>
            </a:r>
            <a:endParaRPr/>
          </a:p>
        </p:txBody>
      </p:sp>
      <p:grpSp>
        <p:nvGrpSpPr>
          <p:cNvPr id="845" name="Google Shape;845;p8"/>
          <p:cNvGrpSpPr/>
          <p:nvPr/>
        </p:nvGrpSpPr>
        <p:grpSpPr>
          <a:xfrm>
            <a:off x="0" y="866578"/>
            <a:ext cx="6858000" cy="1160045"/>
            <a:chOff x="0" y="866578"/>
            <a:chExt cx="6858000" cy="1160045"/>
          </a:xfrm>
        </p:grpSpPr>
        <p:sp>
          <p:nvSpPr>
            <p:cNvPr id="846" name="Google Shape;846;p8"/>
            <p:cNvSpPr/>
            <p:nvPr/>
          </p:nvSpPr>
          <p:spPr>
            <a:xfrm>
              <a:off x="0" y="866578"/>
              <a:ext cx="6858000" cy="1160045"/>
            </a:xfrm>
            <a:prstGeom prst="rect">
              <a:avLst/>
            </a:prstGeom>
            <a:solidFill>
              <a:srgbClr val="D8E2F3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	</a:t>
              </a:r>
              <a:endParaRPr/>
            </a:p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8">
              <a:hlinkClick action="ppaction://hlinksldjump" r:id="rId3"/>
            </p:cNvPr>
            <p:cNvSpPr/>
            <p:nvPr/>
          </p:nvSpPr>
          <p:spPr>
            <a:xfrm>
              <a:off x="748147" y="945866"/>
              <a:ext cx="1773377" cy="276151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REGULAR CINEMAS</a:t>
              </a:r>
              <a:endParaRPr/>
            </a:p>
          </p:txBody>
        </p:sp>
        <p:sp>
          <p:nvSpPr>
            <p:cNvPr id="848" name="Google Shape;848;p8">
              <a:hlinkClick action="ppaction://hlinksldjump" r:id="rId4"/>
            </p:cNvPr>
            <p:cNvSpPr/>
            <p:nvPr/>
          </p:nvSpPr>
          <p:spPr>
            <a:xfrm>
              <a:off x="4187536" y="961570"/>
              <a:ext cx="1773377" cy="242496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4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PREMIUM CINEMAS</a:t>
              </a:r>
              <a:endParaRPr/>
            </a:p>
          </p:txBody>
        </p:sp>
      </p:grpSp>
      <p:sp>
        <p:nvSpPr>
          <p:cNvPr id="849" name="Google Shape;849;p8"/>
          <p:cNvSpPr/>
          <p:nvPr/>
        </p:nvSpPr>
        <p:spPr>
          <a:xfrm>
            <a:off x="4738255" y="12989956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Coming Soon</a:t>
            </a:r>
            <a:endParaRPr/>
          </a:p>
        </p:txBody>
      </p:sp>
      <p:sp>
        <p:nvSpPr>
          <p:cNvPr id="850" name="Google Shape;850;p8"/>
          <p:cNvSpPr/>
          <p:nvPr/>
        </p:nvSpPr>
        <p:spPr>
          <a:xfrm>
            <a:off x="4738255" y="13343083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Films Now Showing</a:t>
            </a:r>
            <a:endParaRPr/>
          </a:p>
        </p:txBody>
      </p:sp>
      <p:sp>
        <p:nvSpPr>
          <p:cNvPr id="851" name="Google Shape;851;p8"/>
          <p:cNvSpPr/>
          <p:nvPr/>
        </p:nvSpPr>
        <p:spPr>
          <a:xfrm>
            <a:off x="4736043" y="13708334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852" name="Google Shape;852;p8"/>
          <p:cNvSpPr/>
          <p:nvPr/>
        </p:nvSpPr>
        <p:spPr>
          <a:xfrm>
            <a:off x="4736043" y="1406146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VIP</a:t>
            </a:r>
            <a:endParaRPr/>
          </a:p>
        </p:txBody>
      </p:sp>
      <p:grpSp>
        <p:nvGrpSpPr>
          <p:cNvPr id="853" name="Google Shape;853;p8"/>
          <p:cNvGrpSpPr/>
          <p:nvPr/>
        </p:nvGrpSpPr>
        <p:grpSpPr>
          <a:xfrm>
            <a:off x="0" y="0"/>
            <a:ext cx="6858000" cy="865909"/>
            <a:chOff x="0" y="0"/>
            <a:chExt cx="6858000" cy="865909"/>
          </a:xfrm>
        </p:grpSpPr>
        <p:sp>
          <p:nvSpPr>
            <p:cNvPr id="854" name="Google Shape;854;p8"/>
            <p:cNvSpPr/>
            <p:nvPr/>
          </p:nvSpPr>
          <p:spPr>
            <a:xfrm>
              <a:off x="0" y="0"/>
              <a:ext cx="6858000" cy="865909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8">
              <a:hlinkClick action="ppaction://hlinksldjump" r:id="rId5"/>
            </p:cNvPr>
            <p:cNvSpPr/>
            <p:nvPr/>
          </p:nvSpPr>
          <p:spPr>
            <a:xfrm>
              <a:off x="117764" y="69273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LOGO</a:t>
              </a:r>
              <a:endParaRPr/>
            </a:p>
          </p:txBody>
        </p:sp>
        <p:sp>
          <p:nvSpPr>
            <p:cNvPr id="856" name="Google Shape;856;p8"/>
            <p:cNvSpPr/>
            <p:nvPr/>
          </p:nvSpPr>
          <p:spPr>
            <a:xfrm>
              <a:off x="117764" y="467591"/>
              <a:ext cx="1517072" cy="297872"/>
            </a:xfrm>
            <a:prstGeom prst="rect">
              <a:avLst/>
            </a:prstGeom>
            <a:solidFill>
              <a:schemeClr val="lt1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MOVIES</a:t>
              </a:r>
              <a:endParaRPr/>
            </a:p>
          </p:txBody>
        </p:sp>
        <p:sp>
          <p:nvSpPr>
            <p:cNvPr id="857" name="Google Shape;857;p8">
              <a:hlinkClick action="ppaction://hlinksldjump" r:id="rId6"/>
            </p:cNvPr>
            <p:cNvSpPr/>
            <p:nvPr/>
          </p:nvSpPr>
          <p:spPr>
            <a:xfrm>
              <a:off x="1814945" y="467591"/>
              <a:ext cx="1517072" cy="297872"/>
            </a:xfrm>
            <a:prstGeom prst="rect">
              <a:avLst/>
            </a:prstGeom>
            <a:solidFill>
              <a:srgbClr val="D8E2F3"/>
            </a:solidFill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CINEMAS</a:t>
              </a:r>
              <a:endParaRPr/>
            </a:p>
          </p:txBody>
        </p:sp>
        <p:sp>
          <p:nvSpPr>
            <p:cNvPr id="858" name="Google Shape;858;p8"/>
            <p:cNvSpPr/>
            <p:nvPr/>
          </p:nvSpPr>
          <p:spPr>
            <a:xfrm>
              <a:off x="5209309" y="467591"/>
              <a:ext cx="1517072" cy="297872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RENTALS</a:t>
              </a:r>
              <a:endParaRPr/>
            </a:p>
          </p:txBody>
        </p:sp>
        <p:sp>
          <p:nvSpPr>
            <p:cNvPr id="859" name="Google Shape;859;p8"/>
            <p:cNvSpPr/>
            <p:nvPr/>
          </p:nvSpPr>
          <p:spPr>
            <a:xfrm>
              <a:off x="6386139" y="135081"/>
              <a:ext cx="340242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👤</a:t>
              </a:r>
              <a:endParaRPr/>
            </a:p>
          </p:txBody>
        </p:sp>
        <p:sp>
          <p:nvSpPr>
            <p:cNvPr id="860" name="Google Shape;860;p8"/>
            <p:cNvSpPr/>
            <p:nvPr/>
          </p:nvSpPr>
          <p:spPr>
            <a:xfrm>
              <a:off x="5521678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FAQS</a:t>
              </a:r>
              <a:endParaRPr/>
            </a:p>
          </p:txBody>
        </p:sp>
        <p:sp>
          <p:nvSpPr>
            <p:cNvPr id="861" name="Google Shape;861;p8"/>
            <p:cNvSpPr/>
            <p:nvPr/>
          </p:nvSpPr>
          <p:spPr>
            <a:xfrm>
              <a:off x="4656410" y="131617"/>
              <a:ext cx="73364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SHOP</a:t>
              </a:r>
              <a:endParaRPr/>
            </a:p>
          </p:txBody>
        </p:sp>
        <p:sp>
          <p:nvSpPr>
            <p:cNvPr id="862" name="Google Shape;862;p8"/>
            <p:cNvSpPr/>
            <p:nvPr/>
          </p:nvSpPr>
          <p:spPr>
            <a:xfrm>
              <a:off x="2687782" y="131617"/>
              <a:ext cx="1837009" cy="228600"/>
            </a:xfrm>
            <a:prstGeom prst="rect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PH"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SEARCH BAR</a:t>
              </a:r>
              <a:endParaRPr/>
            </a:p>
          </p:txBody>
        </p:sp>
      </p:grpSp>
      <p:sp>
        <p:nvSpPr>
          <p:cNvPr id="863" name="Google Shape;863;p8">
            <a:hlinkClick action="ppaction://hlinksldjump" r:id="rId7"/>
          </p:cNvPr>
          <p:cNvSpPr/>
          <p:nvPr/>
        </p:nvSpPr>
        <p:spPr>
          <a:xfrm>
            <a:off x="283097" y="1285359"/>
            <a:ext cx="1773377" cy="27615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 1</a:t>
            </a:r>
            <a:endParaRPr/>
          </a:p>
        </p:txBody>
      </p:sp>
      <p:sp>
        <p:nvSpPr>
          <p:cNvPr id="864" name="Google Shape;864;p8">
            <a:hlinkClick action="ppaction://hlinksldjump" r:id="rId8"/>
          </p:cNvPr>
          <p:cNvSpPr/>
          <p:nvPr/>
        </p:nvSpPr>
        <p:spPr>
          <a:xfrm>
            <a:off x="283096" y="1656073"/>
            <a:ext cx="1773377" cy="27615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 2</a:t>
            </a:r>
            <a:endParaRPr/>
          </a:p>
        </p:txBody>
      </p:sp>
      <p:sp>
        <p:nvSpPr>
          <p:cNvPr id="865" name="Google Shape;865;p8">
            <a:hlinkClick action="ppaction://hlinksldjump" r:id="rId9"/>
          </p:cNvPr>
          <p:cNvSpPr/>
          <p:nvPr/>
        </p:nvSpPr>
        <p:spPr>
          <a:xfrm>
            <a:off x="2176717" y="1299460"/>
            <a:ext cx="1773377" cy="27615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LOCATION 3</a:t>
            </a:r>
            <a:endParaRPr/>
          </a:p>
        </p:txBody>
      </p:sp>
      <p:sp>
        <p:nvSpPr>
          <p:cNvPr id="866" name="Google Shape;866;p8">
            <a:hlinkClick action="ppaction://hlinksldjump" r:id="rId10"/>
          </p:cNvPr>
          <p:cNvSpPr/>
          <p:nvPr/>
        </p:nvSpPr>
        <p:spPr>
          <a:xfrm>
            <a:off x="4194465" y="1289797"/>
            <a:ext cx="1773377" cy="27615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DIRECTOR’S CLUB</a:t>
            </a:r>
            <a:endParaRPr/>
          </a:p>
        </p:txBody>
      </p:sp>
      <p:sp>
        <p:nvSpPr>
          <p:cNvPr id="867" name="Google Shape;867;p8">
            <a:hlinkClick action="ppaction://hlinksldjump" r:id="rId11"/>
          </p:cNvPr>
          <p:cNvSpPr/>
          <p:nvPr/>
        </p:nvSpPr>
        <p:spPr>
          <a:xfrm>
            <a:off x="4195019" y="1638125"/>
            <a:ext cx="1773377" cy="276151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  <p:sp>
        <p:nvSpPr>
          <p:cNvPr id="868" name="Google Shape;868;p8">
            <a:hlinkClick action="ppaction://hlinksldjump" r:id="rId12"/>
          </p:cNvPr>
          <p:cNvSpPr/>
          <p:nvPr/>
        </p:nvSpPr>
        <p:spPr>
          <a:xfrm>
            <a:off x="3512127" y="467591"/>
            <a:ext cx="1517072" cy="297872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PH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IMAX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2025-03-20T14:13:41Z</dcterms:created>
  <dc:creator>Christine Rarugal</dc:creator>
</cp:coreProperties>
</file>