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f8ebc48f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f8ebc48f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f8ebc48f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f8ebc48f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f8ebc48f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f8ebc48f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f8ebc48f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f8ebc48f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f8ebc48f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f8ebc48f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Stores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Data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Data Scientist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Cannady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Sales Data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Data is very important going into the future.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I will give you some 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 and visuals to help you better understand how to improve sales data.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792200" y="3847025"/>
            <a:ext cx="526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chart shows total sales based on year established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363600" cy="36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7465275" y="915150"/>
            <a:ext cx="163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Patience</a:t>
            </a: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a virtue!!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600849" cy="38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7652400" y="906675"/>
            <a:ext cx="149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you can see the total sales goes up as the average mrp price goes up!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1360075" y="4169025"/>
            <a:ext cx="488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chart shows the total sales per item cost.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Predictive Modeling!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the </a:t>
            </a:r>
            <a:r>
              <a:rPr lang="en" sz="2400"/>
              <a:t>predictive</a:t>
            </a:r>
            <a:r>
              <a:rPr lang="en" sz="2400"/>
              <a:t> model </a:t>
            </a:r>
            <a:r>
              <a:rPr lang="en" sz="2400"/>
              <a:t>recommendation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I </a:t>
            </a:r>
            <a:r>
              <a:rPr lang="en" sz="2400"/>
              <a:t>recommend regression tree modeling!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Basically which means the sales can be predicted by choosing different branches on a tree over and over again until you are out of branches to decide from!</a:t>
            </a:r>
            <a:endParaRPr sz="24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475" y="0"/>
            <a:ext cx="1995525" cy="19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Recommendations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Patience!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The best sales performance come from store that have been established awhile!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Also make sure you have more expensive items.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Check on your stores established in 1998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the sales are very low!</a:t>
            </a:r>
            <a:endParaRPr sz="19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873" y="3342875"/>
            <a:ext cx="2708125" cy="18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