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fb589c9d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fb589c9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fb589c9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fb589c9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fb589c9d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fb589c9d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fb589c9d6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fb589c9d6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fb4be693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fb4be693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fb4be693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fb4be693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fb4be693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fb4be693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fb4be693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fb4be693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b4be693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b4be693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fb589c9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fb589c9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FIFA World Cup ETL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 Bandrowski	</a:t>
            </a:r>
            <a:r>
              <a:rPr lang="en"/>
              <a:t>Kyle Moretti </a:t>
            </a:r>
            <a:endParaRPr/>
          </a:p>
          <a:p>
            <a:pPr indent="0" lvl="0" marL="0" rtl="0" algn="l">
              <a:spcBef>
                <a:spcPts val="0"/>
              </a:spcBef>
              <a:spcAft>
                <a:spcPts val="0"/>
              </a:spcAft>
              <a:buNone/>
            </a:pPr>
            <a:r>
              <a:rPr lang="en"/>
              <a:t>Tyler Ratajczyk		Neel Pendyala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152400"/>
            <a:ext cx="8839201" cy="1501640"/>
          </a:xfrm>
          <a:prstGeom prst="rect">
            <a:avLst/>
          </a:prstGeom>
          <a:noFill/>
          <a:ln>
            <a:noFill/>
          </a:ln>
        </p:spPr>
      </p:pic>
      <p:pic>
        <p:nvPicPr>
          <p:cNvPr id="117" name="Google Shape;117;p22"/>
          <p:cNvPicPr preferRelativeResize="0"/>
          <p:nvPr/>
        </p:nvPicPr>
        <p:blipFill>
          <a:blip r:embed="rId4">
            <a:alphaModFix/>
          </a:blip>
          <a:stretch>
            <a:fillRect/>
          </a:stretch>
        </p:blipFill>
        <p:spPr>
          <a:xfrm>
            <a:off x="152400" y="1806450"/>
            <a:ext cx="4419600" cy="2988477"/>
          </a:xfrm>
          <a:prstGeom prst="rect">
            <a:avLst/>
          </a:prstGeom>
          <a:noFill/>
          <a:ln>
            <a:noFill/>
          </a:ln>
        </p:spPr>
      </p:pic>
      <p:pic>
        <p:nvPicPr>
          <p:cNvPr id="118" name="Google Shape;118;p22"/>
          <p:cNvPicPr preferRelativeResize="0"/>
          <p:nvPr/>
        </p:nvPicPr>
        <p:blipFill>
          <a:blip r:embed="rId5">
            <a:alphaModFix/>
          </a:blip>
          <a:stretch>
            <a:fillRect/>
          </a:stretch>
        </p:blipFill>
        <p:spPr>
          <a:xfrm>
            <a:off x="4575673" y="1806450"/>
            <a:ext cx="4415926" cy="298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52400" y="152400"/>
            <a:ext cx="8839200" cy="1546690"/>
          </a:xfrm>
          <a:prstGeom prst="rect">
            <a:avLst/>
          </a:prstGeom>
          <a:noFill/>
          <a:ln>
            <a:noFill/>
          </a:ln>
        </p:spPr>
      </p:pic>
      <p:pic>
        <p:nvPicPr>
          <p:cNvPr id="124" name="Google Shape;124;p23"/>
          <p:cNvPicPr preferRelativeResize="0"/>
          <p:nvPr/>
        </p:nvPicPr>
        <p:blipFill>
          <a:blip r:embed="rId4">
            <a:alphaModFix/>
          </a:blip>
          <a:stretch>
            <a:fillRect/>
          </a:stretch>
        </p:blipFill>
        <p:spPr>
          <a:xfrm>
            <a:off x="152400" y="1851500"/>
            <a:ext cx="4459350" cy="2800950"/>
          </a:xfrm>
          <a:prstGeom prst="rect">
            <a:avLst/>
          </a:prstGeom>
          <a:noFill/>
          <a:ln>
            <a:noFill/>
          </a:ln>
        </p:spPr>
      </p:pic>
      <p:pic>
        <p:nvPicPr>
          <p:cNvPr id="125" name="Google Shape;125;p23"/>
          <p:cNvPicPr preferRelativeResize="0"/>
          <p:nvPr/>
        </p:nvPicPr>
        <p:blipFill>
          <a:blip r:embed="rId5">
            <a:alphaModFix/>
          </a:blip>
          <a:stretch>
            <a:fillRect/>
          </a:stretch>
        </p:blipFill>
        <p:spPr>
          <a:xfrm>
            <a:off x="4757139" y="1851500"/>
            <a:ext cx="4234460" cy="280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52400" y="152400"/>
            <a:ext cx="8839201" cy="1980568"/>
          </a:xfrm>
          <a:prstGeom prst="rect">
            <a:avLst/>
          </a:prstGeom>
          <a:noFill/>
          <a:ln>
            <a:noFill/>
          </a:ln>
        </p:spPr>
      </p:pic>
      <p:pic>
        <p:nvPicPr>
          <p:cNvPr id="131" name="Google Shape;131;p24"/>
          <p:cNvPicPr preferRelativeResize="0"/>
          <p:nvPr/>
        </p:nvPicPr>
        <p:blipFill>
          <a:blip r:embed="rId4">
            <a:alphaModFix/>
          </a:blip>
          <a:stretch>
            <a:fillRect/>
          </a:stretch>
        </p:blipFill>
        <p:spPr>
          <a:xfrm>
            <a:off x="628600" y="2302000"/>
            <a:ext cx="7804699" cy="270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3593300" y="3842050"/>
            <a:ext cx="5302775" cy="1008275"/>
          </a:xfrm>
          <a:prstGeom prst="rect">
            <a:avLst/>
          </a:prstGeom>
          <a:noFill/>
          <a:ln>
            <a:noFill/>
          </a:ln>
        </p:spPr>
      </p:pic>
      <p:pic>
        <p:nvPicPr>
          <p:cNvPr id="137" name="Google Shape;137;p25"/>
          <p:cNvPicPr preferRelativeResize="0"/>
          <p:nvPr/>
        </p:nvPicPr>
        <p:blipFill>
          <a:blip r:embed="rId4">
            <a:alphaModFix/>
          </a:blip>
          <a:stretch>
            <a:fillRect/>
          </a:stretch>
        </p:blipFill>
        <p:spPr>
          <a:xfrm>
            <a:off x="92263" y="1025975"/>
            <a:ext cx="4162425" cy="2638425"/>
          </a:xfrm>
          <a:prstGeom prst="rect">
            <a:avLst/>
          </a:prstGeom>
          <a:noFill/>
          <a:ln>
            <a:noFill/>
          </a:ln>
        </p:spPr>
      </p:pic>
      <p:pic>
        <p:nvPicPr>
          <p:cNvPr id="138" name="Google Shape;138;p25"/>
          <p:cNvPicPr preferRelativeResize="0"/>
          <p:nvPr/>
        </p:nvPicPr>
        <p:blipFill>
          <a:blip r:embed="rId5">
            <a:alphaModFix/>
          </a:blip>
          <a:stretch>
            <a:fillRect/>
          </a:stretch>
        </p:blipFill>
        <p:spPr>
          <a:xfrm>
            <a:off x="4440875" y="623225"/>
            <a:ext cx="4455200" cy="167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1146375" y="33825"/>
            <a:ext cx="6851251" cy="3853825"/>
          </a:xfrm>
          <a:prstGeom prst="rect">
            <a:avLst/>
          </a:prstGeom>
          <a:noFill/>
          <a:ln>
            <a:noFill/>
          </a:ln>
        </p:spPr>
      </p:pic>
      <p:sp>
        <p:nvSpPr>
          <p:cNvPr id="66" name="Google Shape;66;p14"/>
          <p:cNvSpPr txBox="1"/>
          <p:nvPr/>
        </p:nvSpPr>
        <p:spPr>
          <a:xfrm>
            <a:off x="982625" y="4210650"/>
            <a:ext cx="61194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67" name="Google Shape;67;p14"/>
          <p:cNvSpPr txBox="1"/>
          <p:nvPr/>
        </p:nvSpPr>
        <p:spPr>
          <a:xfrm>
            <a:off x="490250" y="3887650"/>
            <a:ext cx="63024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The FIFA World Cup , often simply called the World Cup, is an international association competition contested by the senior men’s national teams of the members of the Federation Internationale De Football Association(FIFA), the sports global governing body.  </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5"/>
          <p:cNvPicPr preferRelativeResize="0"/>
          <p:nvPr/>
        </p:nvPicPr>
        <p:blipFill>
          <a:blip r:embed="rId3">
            <a:alphaModFix/>
          </a:blip>
          <a:stretch>
            <a:fillRect/>
          </a:stretch>
        </p:blipFill>
        <p:spPr>
          <a:xfrm>
            <a:off x="452600" y="0"/>
            <a:ext cx="8238801"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6"/>
          <p:cNvPicPr preferRelativeResize="0"/>
          <p:nvPr/>
        </p:nvPicPr>
        <p:blipFill>
          <a:blip r:embed="rId3">
            <a:alphaModFix/>
          </a:blip>
          <a:stretch>
            <a:fillRect/>
          </a:stretch>
        </p:blipFill>
        <p:spPr>
          <a:xfrm>
            <a:off x="460975" y="0"/>
            <a:ext cx="8213676"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512700" y="19352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7"/>
          <p:cNvPicPr preferRelativeResize="0"/>
          <p:nvPr/>
        </p:nvPicPr>
        <p:blipFill>
          <a:blip r:embed="rId3">
            <a:alphaModFix/>
          </a:blip>
          <a:stretch>
            <a:fillRect/>
          </a:stretch>
        </p:blipFill>
        <p:spPr>
          <a:xfrm>
            <a:off x="469350" y="0"/>
            <a:ext cx="8222052"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8"/>
          <p:cNvPicPr preferRelativeResize="0"/>
          <p:nvPr/>
        </p:nvPicPr>
        <p:blipFill>
          <a:blip r:embed="rId3">
            <a:alphaModFix/>
          </a:blip>
          <a:stretch>
            <a:fillRect/>
          </a:stretch>
        </p:blipFill>
        <p:spPr>
          <a:xfrm>
            <a:off x="459775" y="568025"/>
            <a:ext cx="8238824" cy="400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8" name="Google Shape;98;p19"/>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4" y="0"/>
            <a:ext cx="4838309" cy="5143500"/>
          </a:xfrm>
          <a:prstGeom prst="rect">
            <a:avLst/>
          </a:prstGeom>
          <a:noFill/>
          <a:ln>
            <a:noFill/>
          </a:ln>
        </p:spPr>
      </p:pic>
      <p:pic>
        <p:nvPicPr>
          <p:cNvPr id="100" name="Google Shape;100;p19"/>
          <p:cNvPicPr preferRelativeResize="0"/>
          <p:nvPr/>
        </p:nvPicPr>
        <p:blipFill>
          <a:blip r:embed="rId4">
            <a:alphaModFix/>
          </a:blip>
          <a:stretch>
            <a:fillRect/>
          </a:stretch>
        </p:blipFill>
        <p:spPr>
          <a:xfrm>
            <a:off x="3302225" y="0"/>
            <a:ext cx="5783100"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477725" y="0"/>
            <a:ext cx="821367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0" y="0"/>
            <a:ext cx="9144000" cy="50733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