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7" r:id="rId2"/>
    <p:sldId id="262" r:id="rId3"/>
    <p:sldId id="259" r:id="rId4"/>
    <p:sldId id="263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20" autoAdjust="0"/>
  </p:normalViewPr>
  <p:slideViewPr>
    <p:cSldViewPr snapToGrid="0" snapToObjects="1">
      <p:cViewPr varScale="1">
        <p:scale>
          <a:sx n="108" d="100"/>
          <a:sy n="108" d="100"/>
        </p:scale>
        <p:origin x="-1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04E437-FE97-C348-993A-CB4A31DF30E9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0AFCFB-7F35-AB42-9AB5-10B8035AC03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django_ui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432" y="1527047"/>
            <a:ext cx="4260230" cy="484162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login</a:t>
            </a:r>
          </a:p>
          <a:p>
            <a:r>
              <a:rPr lang="en-US" dirty="0">
                <a:solidFill>
                  <a:srgbClr val="008000"/>
                </a:solidFill>
              </a:rPr>
              <a:t>modify settings</a:t>
            </a:r>
          </a:p>
          <a:p>
            <a:r>
              <a:rPr lang="en-US" dirty="0">
                <a:solidFill>
                  <a:srgbClr val="008000"/>
                </a:solidFill>
              </a:rPr>
              <a:t>add/modify keywords</a:t>
            </a:r>
          </a:p>
          <a:p>
            <a:r>
              <a:rPr lang="en-US" dirty="0">
                <a:solidFill>
                  <a:srgbClr val="008000"/>
                </a:solidFill>
              </a:rPr>
              <a:t>add/modify </a:t>
            </a:r>
            <a:r>
              <a:rPr lang="en-US" dirty="0" err="1">
                <a:solidFill>
                  <a:srgbClr val="008000"/>
                </a:solidFill>
              </a:rPr>
              <a:t>monitoring_sites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add/modify </a:t>
            </a:r>
            <a:r>
              <a:rPr lang="en-US" dirty="0" err="1">
                <a:solidFill>
                  <a:srgbClr val="008000"/>
                </a:solidFill>
              </a:rPr>
              <a:t>foreign_sites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add/modify </a:t>
            </a:r>
            <a:r>
              <a:rPr lang="en-US" dirty="0" err="1">
                <a:solidFill>
                  <a:srgbClr val="008000"/>
                </a:solidFill>
              </a:rPr>
              <a:t>twitter_accounts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view articles</a:t>
            </a:r>
          </a:p>
          <a:p>
            <a:r>
              <a:rPr lang="en-US" dirty="0">
                <a:solidFill>
                  <a:srgbClr val="008000"/>
                </a:solidFill>
              </a:rPr>
              <a:t>view </a:t>
            </a:r>
            <a:r>
              <a:rPr lang="en-US" dirty="0" smtClean="0">
                <a:solidFill>
                  <a:srgbClr val="008000"/>
                </a:solidFill>
              </a:rPr>
              <a:t>tweets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run</a:t>
            </a:r>
            <a:r>
              <a:rPr lang="en-US" dirty="0">
                <a:solidFill>
                  <a:srgbClr val="0000FF"/>
                </a:solidFill>
              </a:rPr>
              <a:t>/pause/stop </a:t>
            </a:r>
            <a:r>
              <a:rPr lang="en-US" dirty="0" smtClean="0">
                <a:solidFill>
                  <a:srgbClr val="0000FF"/>
                </a:solidFill>
              </a:rPr>
              <a:t>exploring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view statistics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view visualizations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062" y="1532459"/>
            <a:ext cx="4260230" cy="48416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8000"/>
                </a:solidFill>
              </a:rPr>
              <a:t>django_db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executer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analyzer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visualizer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4312" y="1639755"/>
            <a:ext cx="0" cy="4709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0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</a:t>
            </a:r>
            <a:r>
              <a:rPr lang="en-US" sz="4000" dirty="0" smtClean="0"/>
              <a:t>xecuter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432" y="1527047"/>
            <a:ext cx="4260230" cy="48416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run</a:t>
            </a:r>
          </a:p>
          <a:p>
            <a:r>
              <a:rPr lang="en-US" sz="3600" dirty="0" smtClean="0"/>
              <a:t>pause</a:t>
            </a:r>
          </a:p>
          <a:p>
            <a:r>
              <a:rPr lang="en-US" sz="3600" dirty="0"/>
              <a:t>s</a:t>
            </a:r>
            <a:r>
              <a:rPr lang="en-US" sz="3600" dirty="0" smtClean="0"/>
              <a:t>top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062" y="1532459"/>
            <a:ext cx="4260230" cy="48416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article_explorer</a:t>
            </a:r>
            <a:endParaRPr lang="en-US" sz="3600" dirty="0" smtClean="0"/>
          </a:p>
          <a:p>
            <a:r>
              <a:rPr lang="en-US" sz="3600" dirty="0" err="1" smtClean="0"/>
              <a:t>twitter_explorer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4312" y="1639755"/>
            <a:ext cx="0" cy="4709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visualizer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432" y="1527047"/>
            <a:ext cx="4260230" cy="484162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article_visualize</a:t>
            </a:r>
            <a:endParaRPr lang="en-US" sz="3600" dirty="0"/>
          </a:p>
          <a:p>
            <a:r>
              <a:rPr lang="en-US" sz="3600" dirty="0" err="1" smtClean="0"/>
              <a:t>tweet_visualize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062" y="1532459"/>
            <a:ext cx="4260230" cy="48416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django_db</a:t>
            </a:r>
            <a:endParaRPr lang="en-US" sz="36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4312" y="1639755"/>
            <a:ext cx="0" cy="4709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analyzer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432" y="1527047"/>
            <a:ext cx="4260230" cy="484162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article_analyze</a:t>
            </a:r>
            <a:endParaRPr lang="en-US" sz="3600" dirty="0" smtClean="0"/>
          </a:p>
          <a:p>
            <a:r>
              <a:rPr lang="en-US" sz="3600" dirty="0" err="1" smtClean="0"/>
              <a:t>tweet_analyze</a:t>
            </a:r>
            <a:endParaRPr lang="en-US" sz="3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062" y="1532459"/>
            <a:ext cx="4260230" cy="48416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django_db</a:t>
            </a:r>
            <a:endParaRPr lang="en-US" sz="36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4312" y="1639755"/>
            <a:ext cx="0" cy="4709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4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article_explorer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432" y="1527047"/>
            <a:ext cx="4260230" cy="48416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062" y="1532459"/>
            <a:ext cx="4260230" cy="48416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django_db</a:t>
            </a:r>
            <a:endParaRPr lang="en-US" sz="36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4312" y="1639755"/>
            <a:ext cx="0" cy="4709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twitter_explorer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432" y="1527047"/>
            <a:ext cx="4260230" cy="484162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062" y="1532459"/>
            <a:ext cx="4260230" cy="48416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django_db</a:t>
            </a:r>
            <a:endParaRPr lang="en-US" sz="36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4312" y="1639755"/>
            <a:ext cx="0" cy="4709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1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django_db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432" y="1527047"/>
            <a:ext cx="4260230" cy="4841627"/>
          </a:xfrm>
        </p:spPr>
        <p:txBody>
          <a:bodyPr>
            <a:noAutofit/>
          </a:bodyPr>
          <a:lstStyle/>
          <a:p>
            <a:r>
              <a:rPr lang="en-US" sz="3200" dirty="0" smtClean="0"/>
              <a:t>keyword</a:t>
            </a:r>
          </a:p>
          <a:p>
            <a:r>
              <a:rPr lang="en-US" sz="3200" dirty="0" err="1" smtClean="0"/>
              <a:t>monitoring_sites</a:t>
            </a:r>
            <a:endParaRPr lang="en-US" sz="3200" dirty="0" smtClean="0"/>
          </a:p>
          <a:p>
            <a:r>
              <a:rPr lang="en-US" sz="3200" dirty="0" err="1" smtClean="0"/>
              <a:t>foreign_sites</a:t>
            </a:r>
            <a:endParaRPr lang="en-US" sz="3200" dirty="0" smtClean="0"/>
          </a:p>
          <a:p>
            <a:r>
              <a:rPr lang="en-US" sz="3200" dirty="0" err="1" smtClean="0"/>
              <a:t>twitter_accounts</a:t>
            </a:r>
            <a:endParaRPr lang="en-US" sz="3200" dirty="0" smtClean="0"/>
          </a:p>
          <a:p>
            <a:r>
              <a:rPr lang="en-US" sz="3200" dirty="0" smtClean="0"/>
              <a:t>articles</a:t>
            </a:r>
          </a:p>
          <a:p>
            <a:r>
              <a:rPr lang="en-US" sz="3200" dirty="0" smtClean="0"/>
              <a:t>tweets</a:t>
            </a:r>
          </a:p>
          <a:p>
            <a:r>
              <a:rPr lang="en-US" sz="3200" dirty="0" smtClean="0"/>
              <a:t>statistics</a:t>
            </a:r>
          </a:p>
          <a:p>
            <a:r>
              <a:rPr lang="en-US" sz="3200" dirty="0" smtClean="0"/>
              <a:t>settings</a:t>
            </a:r>
            <a:endParaRPr lang="en-US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062" y="1532459"/>
            <a:ext cx="4260230" cy="48416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4312" y="1639755"/>
            <a:ext cx="0" cy="4709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92</TotalTime>
  <Words>67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django_ui</vt:lpstr>
      <vt:lpstr>executer</vt:lpstr>
      <vt:lpstr>visualizer</vt:lpstr>
      <vt:lpstr>analyzer</vt:lpstr>
      <vt:lpstr>article_explorer</vt:lpstr>
      <vt:lpstr>twitter_explorer</vt:lpstr>
      <vt:lpstr>django_db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executer</dc:title>
  <dc:creator>Jai Sughand</dc:creator>
  <cp:lastModifiedBy>Jai Sughand</cp:lastModifiedBy>
  <cp:revision>31</cp:revision>
  <dcterms:created xsi:type="dcterms:W3CDTF">2014-11-13T02:16:04Z</dcterms:created>
  <dcterms:modified xsi:type="dcterms:W3CDTF">2014-11-13T04:28:32Z</dcterms:modified>
</cp:coreProperties>
</file>