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26A36B-69D4-411E-BF51-2BB98A78B41D}">
  <a:tblStyle styleId="{9426A36B-69D4-411E-BF51-2BB98A78B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904985fa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904985fa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04985f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04985f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04985fa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904985fa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904985f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904985f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6a58c3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6a58c3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6a58c3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6a58c3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6a58c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6a58c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904985f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904985f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6a58c3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6a58c3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904985f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904985f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04985f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04985f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904985f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904985f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04985f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904985f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6a58c3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6a58c3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Augie Transaction Dataset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77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Benac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490 - Senior Inquiry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Abnormality Results</a:t>
            </a:r>
            <a:endParaRPr/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729450" y="2003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{9426A36B-69D4-411E-BF51-2BB98A78B41D}</a:tableStyleId>
              </a:tblPr>
              <a:tblGrid>
                <a:gridCol w="2562900"/>
                <a:gridCol w="2562900"/>
                <a:gridCol w="2562900"/>
              </a:tblGrid>
              <a:tr h="52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Classify Method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Normal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Abnormal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ID Z-Score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Merchant Z-Score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16683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Z-Score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Isolation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Results</a:t>
            </a:r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52500" y="200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{9426A36B-69D4-411E-BF51-2BB98A78B41D}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Abnormal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Z-score marked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Z-score + Isolation marked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of 3 Z-score marked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of 3 Z-score + Isolation marked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 least 1 Z-score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Isolation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811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employee had the most abnormal transactions?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99" y="1896050"/>
            <a:ext cx="8742799" cy="26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br>
              <a:rPr lang="en"/>
            </a:b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Remove negatives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Check </a:t>
            </a:r>
            <a:r>
              <a:rPr lang="en" sz="1700"/>
              <a:t>duplicate</a:t>
            </a:r>
            <a:r>
              <a:rPr lang="en" sz="1700"/>
              <a:t> </a:t>
            </a:r>
            <a:r>
              <a:rPr lang="en" sz="1700"/>
              <a:t>values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Choose columns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Abnormal = 1 and Normal = 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Fix data types</a:t>
            </a:r>
            <a:endParaRPr sz="1700"/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4944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</a:t>
            </a:r>
            <a:endParaRPr/>
          </a:p>
        </p:txBody>
      </p:sp>
      <p:sp>
        <p:nvSpPr>
          <p:cNvPr id="182" name="Google Shape;182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</a:t>
            </a:r>
            <a:r>
              <a:rPr lang="en" sz="1800"/>
              <a:t>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66868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668" y="2006250"/>
            <a:ext cx="4419932" cy="2953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6"/>
          <p:cNvCxnSpPr/>
          <p:nvPr/>
        </p:nvCxnSpPr>
        <p:spPr>
          <a:xfrm rot="10800000">
            <a:off x="4554000" y="2122200"/>
            <a:ext cx="18000" cy="30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291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100" y="2219000"/>
            <a:ext cx="3497475" cy="7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Normal?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49" y="1853850"/>
            <a:ext cx="4386374" cy="27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848" y="1853850"/>
            <a:ext cx="4197277" cy="28308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237975" y="4684750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Transaction Amount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492938" y="4684750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Transaction Amount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 rot="-5400000">
            <a:off x="-1170450" y="2695875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Transactions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597" y="162850"/>
            <a:ext cx="5334825" cy="14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10" y="0"/>
            <a:ext cx="87275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8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and EDA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0" y="1008375"/>
            <a:ext cx="6828377" cy="41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98" y="152400"/>
            <a:ext cx="87926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852"/>
            <a:ext cx="9144000" cy="198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3074111"/>
            <a:ext cx="9144000" cy="2069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149550" y="44225"/>
            <a:ext cx="49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Most Spent by Department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149550" y="2562900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Most Spent by Merchant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42416" l="0" r="0" t="0"/>
          <a:stretch/>
        </p:blipFill>
        <p:spPr>
          <a:xfrm>
            <a:off x="1800" y="514679"/>
            <a:ext cx="9144000" cy="1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729450" y="174975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Most Spent by Employee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2597325"/>
            <a:ext cx="9143999" cy="251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729450" y="2167050"/>
            <a:ext cx="48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Most Spent by Employee to Merchant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14" y="0"/>
            <a:ext cx="85081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7650" y="58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(Z-Score Graphing)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0200"/>
            <a:ext cx="2937501" cy="288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489" y="1968600"/>
            <a:ext cx="296327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150" y="2006250"/>
            <a:ext cx="2937500" cy="290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388675" y="1493225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Employee ID (cleansed)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402900" y="1493225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Account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(cleansed)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254050" y="1493225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MCH.MERCHANT NAME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