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185DBA-9CB1-487E-8372-D9E1A22574DD}" type="doc">
      <dgm:prSet loTypeId="urn:microsoft.com/office/officeart/2005/8/layout/hProcess6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33669B4-DB13-4B72-9F23-6CD39E9DA0EF}">
      <dgm:prSet/>
      <dgm:spPr/>
      <dgm:t>
        <a:bodyPr/>
        <a:lstStyle/>
        <a:p>
          <a:r>
            <a:rPr lang="en-US"/>
            <a:t>DATA</a:t>
          </a:r>
        </a:p>
      </dgm:t>
    </dgm:pt>
    <dgm:pt modelId="{FD5F9727-13EF-4CC5-9C33-AE1A2E02C1D4}" type="parTrans" cxnId="{DF4DFC9F-5B4E-405E-9FA8-6927250E87E7}">
      <dgm:prSet/>
      <dgm:spPr/>
      <dgm:t>
        <a:bodyPr/>
        <a:lstStyle/>
        <a:p>
          <a:endParaRPr lang="en-US"/>
        </a:p>
      </dgm:t>
    </dgm:pt>
    <dgm:pt modelId="{7071F5E2-A795-4AAC-A8B3-57796A5FDECE}" type="sibTrans" cxnId="{DF4DFC9F-5B4E-405E-9FA8-6927250E87E7}">
      <dgm:prSet/>
      <dgm:spPr/>
      <dgm:t>
        <a:bodyPr/>
        <a:lstStyle/>
        <a:p>
          <a:endParaRPr lang="en-US"/>
        </a:p>
      </dgm:t>
    </dgm:pt>
    <dgm:pt modelId="{E02907FF-51C1-4A16-A611-973018274456}">
      <dgm:prSet/>
      <dgm:spPr/>
      <dgm:t>
        <a:bodyPr/>
        <a:lstStyle/>
        <a:p>
          <a:r>
            <a:rPr lang="en-US"/>
            <a:t>OpenGround</a:t>
          </a:r>
        </a:p>
      </dgm:t>
    </dgm:pt>
    <dgm:pt modelId="{95D7C5E8-9BE9-4382-8997-13C101A821DA}" type="parTrans" cxnId="{AD852460-1228-4FC6-BCA0-0A354E7872D9}">
      <dgm:prSet/>
      <dgm:spPr/>
      <dgm:t>
        <a:bodyPr/>
        <a:lstStyle/>
        <a:p>
          <a:endParaRPr lang="en-US"/>
        </a:p>
      </dgm:t>
    </dgm:pt>
    <dgm:pt modelId="{A6F41B6D-69FE-410C-8404-C2A5FECFC42A}" type="sibTrans" cxnId="{AD852460-1228-4FC6-BCA0-0A354E7872D9}">
      <dgm:prSet/>
      <dgm:spPr/>
      <dgm:t>
        <a:bodyPr/>
        <a:lstStyle/>
        <a:p>
          <a:endParaRPr lang="en-US"/>
        </a:p>
      </dgm:t>
    </dgm:pt>
    <dgm:pt modelId="{DC8670E5-E406-4536-9A53-0183156EE9FE}">
      <dgm:prSet/>
      <dgm:spPr/>
      <dgm:t>
        <a:bodyPr/>
        <a:lstStyle/>
        <a:p>
          <a:r>
            <a:rPr lang="en-US"/>
            <a:t>MIDAS</a:t>
          </a:r>
        </a:p>
      </dgm:t>
    </dgm:pt>
    <dgm:pt modelId="{143881F4-5CE1-41F6-914D-545B61C9218F}" type="parTrans" cxnId="{84D025CF-9368-4E10-8F6E-2751A1662A89}">
      <dgm:prSet/>
      <dgm:spPr/>
      <dgm:t>
        <a:bodyPr/>
        <a:lstStyle/>
        <a:p>
          <a:endParaRPr lang="en-US"/>
        </a:p>
      </dgm:t>
    </dgm:pt>
    <dgm:pt modelId="{D3B2E74A-13AA-4324-AE48-D11533F79256}" type="sibTrans" cxnId="{84D025CF-9368-4E10-8F6E-2751A1662A89}">
      <dgm:prSet/>
      <dgm:spPr/>
      <dgm:t>
        <a:bodyPr/>
        <a:lstStyle/>
        <a:p>
          <a:endParaRPr lang="en-US"/>
        </a:p>
      </dgm:t>
    </dgm:pt>
    <dgm:pt modelId="{E600B250-A99A-4745-A2B7-A0FEEA82F9B1}">
      <dgm:prSet/>
      <dgm:spPr/>
      <dgm:t>
        <a:bodyPr/>
        <a:lstStyle/>
        <a:p>
          <a:r>
            <a:rPr lang="en-US"/>
            <a:t>EM Pumps</a:t>
          </a:r>
        </a:p>
      </dgm:t>
    </dgm:pt>
    <dgm:pt modelId="{6B008D55-FB57-4A52-9238-38F2EF729B8A}" type="parTrans" cxnId="{CD91094C-38B2-4851-A692-1D6141E82C16}">
      <dgm:prSet/>
      <dgm:spPr/>
      <dgm:t>
        <a:bodyPr/>
        <a:lstStyle/>
        <a:p>
          <a:endParaRPr lang="en-US"/>
        </a:p>
      </dgm:t>
    </dgm:pt>
    <dgm:pt modelId="{25E889C0-871E-4D3F-95AA-1B94A9E725DD}" type="sibTrans" cxnId="{CD91094C-38B2-4851-A692-1D6141E82C16}">
      <dgm:prSet/>
      <dgm:spPr/>
      <dgm:t>
        <a:bodyPr/>
        <a:lstStyle/>
        <a:p>
          <a:endParaRPr lang="en-US"/>
        </a:p>
      </dgm:t>
    </dgm:pt>
    <dgm:pt modelId="{BDF6F96D-F3E2-47B0-AB26-AC8CBE82A6AB}">
      <dgm:prSet/>
      <dgm:spPr/>
      <dgm:t>
        <a:bodyPr/>
        <a:lstStyle/>
        <a:p>
          <a:r>
            <a:rPr lang="en-US"/>
            <a:t>e-Risk</a:t>
          </a:r>
        </a:p>
      </dgm:t>
    </dgm:pt>
    <dgm:pt modelId="{C148A2A1-C5DE-4AC5-8CC1-29EDD860BAE0}" type="parTrans" cxnId="{95F814C2-DB79-4FFC-8CAB-625D493B7CAA}">
      <dgm:prSet/>
      <dgm:spPr/>
      <dgm:t>
        <a:bodyPr/>
        <a:lstStyle/>
        <a:p>
          <a:endParaRPr lang="en-US"/>
        </a:p>
      </dgm:t>
    </dgm:pt>
    <dgm:pt modelId="{1DF337AF-778C-4091-9182-64F837C80FEC}" type="sibTrans" cxnId="{95F814C2-DB79-4FFC-8CAB-625D493B7CAA}">
      <dgm:prSet/>
      <dgm:spPr/>
      <dgm:t>
        <a:bodyPr/>
        <a:lstStyle/>
        <a:p>
          <a:endParaRPr lang="en-US"/>
        </a:p>
      </dgm:t>
    </dgm:pt>
    <dgm:pt modelId="{CD002C12-BB78-4DDE-A389-87CF3BC44882}">
      <dgm:prSet/>
      <dgm:spPr/>
      <dgm:t>
        <a:bodyPr/>
        <a:lstStyle/>
        <a:p>
          <a:r>
            <a:rPr lang="en-US" dirty="0"/>
            <a:t>BRIP</a:t>
          </a:r>
        </a:p>
      </dgm:t>
    </dgm:pt>
    <dgm:pt modelId="{06EF48CA-6709-4EC0-8A0C-BD596741DA8B}" type="parTrans" cxnId="{DCB87017-1F64-434A-9C77-D10A72E3728E}">
      <dgm:prSet/>
      <dgm:spPr/>
      <dgm:t>
        <a:bodyPr/>
        <a:lstStyle/>
        <a:p>
          <a:endParaRPr lang="en-US"/>
        </a:p>
      </dgm:t>
    </dgm:pt>
    <dgm:pt modelId="{8008776F-9AC8-41A1-90F2-733A67947331}" type="sibTrans" cxnId="{DCB87017-1F64-434A-9C77-D10A72E3728E}">
      <dgm:prSet/>
      <dgm:spPr/>
      <dgm:t>
        <a:bodyPr/>
        <a:lstStyle/>
        <a:p>
          <a:endParaRPr lang="en-US"/>
        </a:p>
      </dgm:t>
    </dgm:pt>
    <dgm:pt modelId="{3074F38A-BA57-48B0-AF16-1037FA327B65}">
      <dgm:prSet/>
      <dgm:spPr/>
      <dgm:t>
        <a:bodyPr/>
        <a:lstStyle/>
        <a:p>
          <a:r>
            <a:rPr lang="en-US"/>
            <a:t>TRANSLATION</a:t>
          </a:r>
        </a:p>
      </dgm:t>
    </dgm:pt>
    <dgm:pt modelId="{9A5D3A6C-C051-459F-907B-652F71867A8E}" type="parTrans" cxnId="{F6BF28AC-5128-4C1A-AA9B-B860835C7170}">
      <dgm:prSet/>
      <dgm:spPr/>
      <dgm:t>
        <a:bodyPr/>
        <a:lstStyle/>
        <a:p>
          <a:endParaRPr lang="en-US"/>
        </a:p>
      </dgm:t>
    </dgm:pt>
    <dgm:pt modelId="{7A5B192F-2DEA-4B6D-AB28-0ED537FE3E31}" type="sibTrans" cxnId="{F6BF28AC-5128-4C1A-AA9B-B860835C7170}">
      <dgm:prSet/>
      <dgm:spPr/>
      <dgm:t>
        <a:bodyPr/>
        <a:lstStyle/>
        <a:p>
          <a:endParaRPr lang="en-US"/>
        </a:p>
      </dgm:t>
    </dgm:pt>
    <dgm:pt modelId="{00C50B6C-1254-45BA-B507-AD3D9873882A}">
      <dgm:prSet/>
      <dgm:spPr/>
      <dgm:t>
        <a:bodyPr/>
        <a:lstStyle/>
        <a:p>
          <a:r>
            <a:rPr lang="en-US"/>
            <a:t>Koop Providers</a:t>
          </a:r>
        </a:p>
      </dgm:t>
    </dgm:pt>
    <dgm:pt modelId="{04031336-3FB0-4285-92EC-7D231612E785}" type="parTrans" cxnId="{7AE62089-A687-45CD-8231-B4847F61E041}">
      <dgm:prSet/>
      <dgm:spPr/>
      <dgm:t>
        <a:bodyPr/>
        <a:lstStyle/>
        <a:p>
          <a:endParaRPr lang="en-US"/>
        </a:p>
      </dgm:t>
    </dgm:pt>
    <dgm:pt modelId="{54CDAC6E-D139-431E-A406-4036BB42A978}" type="sibTrans" cxnId="{7AE62089-A687-45CD-8231-B4847F61E041}">
      <dgm:prSet/>
      <dgm:spPr/>
      <dgm:t>
        <a:bodyPr/>
        <a:lstStyle/>
        <a:p>
          <a:endParaRPr lang="en-US"/>
        </a:p>
      </dgm:t>
    </dgm:pt>
    <dgm:pt modelId="{F64D8B6F-76CB-4250-8A68-7F7D82D02926}">
      <dgm:prSet/>
      <dgm:spPr/>
      <dgm:t>
        <a:bodyPr/>
        <a:lstStyle/>
        <a:p>
          <a:r>
            <a:rPr lang="en-US"/>
            <a:t>REPORTING</a:t>
          </a:r>
        </a:p>
      </dgm:t>
    </dgm:pt>
    <dgm:pt modelId="{0D025F8F-7A69-45CF-95EC-D4979CD9AFAB}" type="parTrans" cxnId="{717CC161-9506-40D2-A08E-95152CFA841E}">
      <dgm:prSet/>
      <dgm:spPr/>
      <dgm:t>
        <a:bodyPr/>
        <a:lstStyle/>
        <a:p>
          <a:endParaRPr lang="en-US"/>
        </a:p>
      </dgm:t>
    </dgm:pt>
    <dgm:pt modelId="{A0AD782E-35D3-40CB-AE62-7ABBFB46B6F3}" type="sibTrans" cxnId="{717CC161-9506-40D2-A08E-95152CFA841E}">
      <dgm:prSet/>
      <dgm:spPr/>
      <dgm:t>
        <a:bodyPr/>
        <a:lstStyle/>
        <a:p>
          <a:endParaRPr lang="en-US"/>
        </a:p>
      </dgm:t>
    </dgm:pt>
    <dgm:pt modelId="{93067960-04E2-4D0B-858D-F41897E5E133}">
      <dgm:prSet/>
      <dgm:spPr/>
      <dgm:t>
        <a:bodyPr/>
        <a:lstStyle/>
        <a:p>
          <a:r>
            <a:rPr lang="en-US" dirty="0"/>
            <a:t>AGOL</a:t>
          </a:r>
        </a:p>
      </dgm:t>
    </dgm:pt>
    <dgm:pt modelId="{8192EEC6-81BE-41B4-9C48-41B21A146C25}" type="parTrans" cxnId="{4B607AC1-52D0-4035-AFC8-A6AA82E40343}">
      <dgm:prSet/>
      <dgm:spPr/>
      <dgm:t>
        <a:bodyPr/>
        <a:lstStyle/>
        <a:p>
          <a:endParaRPr lang="en-US"/>
        </a:p>
      </dgm:t>
    </dgm:pt>
    <dgm:pt modelId="{CD6A042E-4E50-4385-B365-03B84E219AFA}" type="sibTrans" cxnId="{4B607AC1-52D0-4035-AFC8-A6AA82E40343}">
      <dgm:prSet/>
      <dgm:spPr/>
      <dgm:t>
        <a:bodyPr/>
        <a:lstStyle/>
        <a:p>
          <a:endParaRPr lang="en-US"/>
        </a:p>
      </dgm:t>
    </dgm:pt>
    <dgm:pt modelId="{0F739179-4EB8-47B2-815A-B2A201B28CD1}">
      <dgm:prSet/>
      <dgm:spPr/>
      <dgm:t>
        <a:bodyPr/>
        <a:lstStyle/>
        <a:p>
          <a:r>
            <a:rPr lang="en-US"/>
            <a:t>R/Shiny/Rmd</a:t>
          </a:r>
        </a:p>
      </dgm:t>
    </dgm:pt>
    <dgm:pt modelId="{0DBD6FA0-24D5-42B5-A85B-D61577AA4CFF}" type="parTrans" cxnId="{2360E610-3C85-4EC0-A49E-54055EBBDBA4}">
      <dgm:prSet/>
      <dgm:spPr/>
      <dgm:t>
        <a:bodyPr/>
        <a:lstStyle/>
        <a:p>
          <a:endParaRPr lang="en-US"/>
        </a:p>
      </dgm:t>
    </dgm:pt>
    <dgm:pt modelId="{B9EB4126-F747-4435-BE3E-E55FD4882B52}" type="sibTrans" cxnId="{2360E610-3C85-4EC0-A49E-54055EBBDBA4}">
      <dgm:prSet/>
      <dgm:spPr/>
      <dgm:t>
        <a:bodyPr/>
        <a:lstStyle/>
        <a:p>
          <a:endParaRPr lang="en-US"/>
        </a:p>
      </dgm:t>
    </dgm:pt>
    <dgm:pt modelId="{F45E3A8E-9D55-4A16-9251-CB6C3AE48306}">
      <dgm:prSet/>
      <dgm:spPr/>
      <dgm:t>
        <a:bodyPr/>
        <a:lstStyle/>
        <a:p>
          <a:r>
            <a:rPr lang="en-US"/>
            <a:t>Qlik/Tableau/Power BI</a:t>
          </a:r>
        </a:p>
      </dgm:t>
    </dgm:pt>
    <dgm:pt modelId="{02679F1A-3D1C-495C-8531-2B1A3E469CFB}" type="parTrans" cxnId="{100828F6-2068-46A0-8F41-1CCC80CA00D2}">
      <dgm:prSet/>
      <dgm:spPr/>
      <dgm:t>
        <a:bodyPr/>
        <a:lstStyle/>
        <a:p>
          <a:endParaRPr lang="en-US"/>
        </a:p>
      </dgm:t>
    </dgm:pt>
    <dgm:pt modelId="{F3269404-7F96-455E-B9FF-0F7968117312}" type="sibTrans" cxnId="{100828F6-2068-46A0-8F41-1CCC80CA00D2}">
      <dgm:prSet/>
      <dgm:spPr/>
      <dgm:t>
        <a:bodyPr/>
        <a:lstStyle/>
        <a:p>
          <a:endParaRPr lang="en-US"/>
        </a:p>
      </dgm:t>
    </dgm:pt>
    <dgm:pt modelId="{249220BC-6A6D-47E3-AB69-73898A87DBCB}">
      <dgm:prSet/>
      <dgm:spPr/>
      <dgm:t>
        <a:bodyPr/>
        <a:lstStyle/>
        <a:p>
          <a:r>
            <a:rPr lang="en-US" dirty="0"/>
            <a:t>River Gauges</a:t>
          </a:r>
        </a:p>
      </dgm:t>
    </dgm:pt>
    <dgm:pt modelId="{AB010DBF-9EA0-4B3C-BE12-F6946171290E}" type="parTrans" cxnId="{464107B6-3FB9-4EBC-AB35-84DA628890DF}">
      <dgm:prSet/>
      <dgm:spPr/>
      <dgm:t>
        <a:bodyPr/>
        <a:lstStyle/>
        <a:p>
          <a:endParaRPr lang="en-US"/>
        </a:p>
      </dgm:t>
    </dgm:pt>
    <dgm:pt modelId="{E60E4C16-EA49-4CD2-BE5B-05157F1301CB}" type="sibTrans" cxnId="{464107B6-3FB9-4EBC-AB35-84DA628890DF}">
      <dgm:prSet/>
      <dgm:spPr/>
      <dgm:t>
        <a:bodyPr/>
        <a:lstStyle/>
        <a:p>
          <a:endParaRPr lang="en-US"/>
        </a:p>
      </dgm:t>
    </dgm:pt>
    <dgm:pt modelId="{A2A67E1C-0C40-4126-8568-F5A773584B0C}" type="pres">
      <dgm:prSet presAssocID="{61185DBA-9CB1-487E-8372-D9E1A22574DD}" presName="theList" presStyleCnt="0">
        <dgm:presLayoutVars>
          <dgm:dir/>
          <dgm:animLvl val="lvl"/>
          <dgm:resizeHandles val="exact"/>
        </dgm:presLayoutVars>
      </dgm:prSet>
      <dgm:spPr/>
    </dgm:pt>
    <dgm:pt modelId="{B301459A-556E-4F08-88A3-57B6B67951B5}" type="pres">
      <dgm:prSet presAssocID="{933669B4-DB13-4B72-9F23-6CD39E9DA0EF}" presName="compNode" presStyleCnt="0"/>
      <dgm:spPr/>
    </dgm:pt>
    <dgm:pt modelId="{CCF07A6E-E0EF-42C8-B853-41891163C34B}" type="pres">
      <dgm:prSet presAssocID="{933669B4-DB13-4B72-9F23-6CD39E9DA0EF}" presName="noGeometry" presStyleCnt="0"/>
      <dgm:spPr/>
    </dgm:pt>
    <dgm:pt modelId="{12903540-770B-434E-9123-F1527AC023F4}" type="pres">
      <dgm:prSet presAssocID="{933669B4-DB13-4B72-9F23-6CD39E9DA0EF}" presName="childTextVisible" presStyleLbl="bgAccFollowNode1" presStyleIdx="0" presStyleCnt="3">
        <dgm:presLayoutVars>
          <dgm:bulletEnabled val="1"/>
        </dgm:presLayoutVars>
      </dgm:prSet>
      <dgm:spPr/>
    </dgm:pt>
    <dgm:pt modelId="{6CC37553-531D-49B9-9373-F1C4F82EEAD3}" type="pres">
      <dgm:prSet presAssocID="{933669B4-DB13-4B72-9F23-6CD39E9DA0EF}" presName="childTextHidden" presStyleLbl="bgAccFollowNode1" presStyleIdx="0" presStyleCnt="3"/>
      <dgm:spPr/>
    </dgm:pt>
    <dgm:pt modelId="{12E3AB55-0DBA-4E91-AD8D-11749D3E26AA}" type="pres">
      <dgm:prSet presAssocID="{933669B4-DB13-4B72-9F23-6CD39E9DA0E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15A49B8-2C08-4CAF-9C26-AB4B5CDD1D96}" type="pres">
      <dgm:prSet presAssocID="{933669B4-DB13-4B72-9F23-6CD39E9DA0EF}" presName="aSpace" presStyleCnt="0"/>
      <dgm:spPr/>
    </dgm:pt>
    <dgm:pt modelId="{F2C585D6-9889-4D0A-B174-1B9961F1692C}" type="pres">
      <dgm:prSet presAssocID="{3074F38A-BA57-48B0-AF16-1037FA327B65}" presName="compNode" presStyleCnt="0"/>
      <dgm:spPr/>
    </dgm:pt>
    <dgm:pt modelId="{4A709826-9A8C-4FB0-BE7E-03D8135D34EA}" type="pres">
      <dgm:prSet presAssocID="{3074F38A-BA57-48B0-AF16-1037FA327B65}" presName="noGeometry" presStyleCnt="0"/>
      <dgm:spPr/>
    </dgm:pt>
    <dgm:pt modelId="{AD481E0D-A3CC-48CC-B8FB-E4521F266393}" type="pres">
      <dgm:prSet presAssocID="{3074F38A-BA57-48B0-AF16-1037FA327B65}" presName="childTextVisible" presStyleLbl="bgAccFollowNode1" presStyleIdx="1" presStyleCnt="3">
        <dgm:presLayoutVars>
          <dgm:bulletEnabled val="1"/>
        </dgm:presLayoutVars>
      </dgm:prSet>
      <dgm:spPr/>
    </dgm:pt>
    <dgm:pt modelId="{37E7E204-99AB-4C9E-88C6-D8E9942AE400}" type="pres">
      <dgm:prSet presAssocID="{3074F38A-BA57-48B0-AF16-1037FA327B65}" presName="childTextHidden" presStyleLbl="bgAccFollowNode1" presStyleIdx="1" presStyleCnt="3"/>
      <dgm:spPr/>
    </dgm:pt>
    <dgm:pt modelId="{1AD8021D-20FE-4450-AA5B-C438005A71F6}" type="pres">
      <dgm:prSet presAssocID="{3074F38A-BA57-48B0-AF16-1037FA327B6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451F4D1-C01E-4C37-928F-F970D17CCFEC}" type="pres">
      <dgm:prSet presAssocID="{3074F38A-BA57-48B0-AF16-1037FA327B65}" presName="aSpace" presStyleCnt="0"/>
      <dgm:spPr/>
    </dgm:pt>
    <dgm:pt modelId="{E8A41835-CE9A-4279-AC7C-5DF737BEF490}" type="pres">
      <dgm:prSet presAssocID="{F64D8B6F-76CB-4250-8A68-7F7D82D02926}" presName="compNode" presStyleCnt="0"/>
      <dgm:spPr/>
    </dgm:pt>
    <dgm:pt modelId="{8E582F24-189C-4F16-9F6C-1FB6AC8CC6EE}" type="pres">
      <dgm:prSet presAssocID="{F64D8B6F-76CB-4250-8A68-7F7D82D02926}" presName="noGeometry" presStyleCnt="0"/>
      <dgm:spPr/>
    </dgm:pt>
    <dgm:pt modelId="{75F52B7E-A221-4FF9-8F64-4B2CED97A0B1}" type="pres">
      <dgm:prSet presAssocID="{F64D8B6F-76CB-4250-8A68-7F7D82D02926}" presName="childTextVisible" presStyleLbl="bgAccFollowNode1" presStyleIdx="2" presStyleCnt="3">
        <dgm:presLayoutVars>
          <dgm:bulletEnabled val="1"/>
        </dgm:presLayoutVars>
      </dgm:prSet>
      <dgm:spPr/>
    </dgm:pt>
    <dgm:pt modelId="{B190F236-C09A-49F9-938F-DED4D6091FD0}" type="pres">
      <dgm:prSet presAssocID="{F64D8B6F-76CB-4250-8A68-7F7D82D02926}" presName="childTextHidden" presStyleLbl="bgAccFollowNode1" presStyleIdx="2" presStyleCnt="3"/>
      <dgm:spPr/>
    </dgm:pt>
    <dgm:pt modelId="{C3019CCA-2333-454C-8185-7D6261105BF5}" type="pres">
      <dgm:prSet presAssocID="{F64D8B6F-76CB-4250-8A68-7F7D82D02926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887F3000-0402-4548-8C38-F49A0CD4DF3E}" type="presOf" srcId="{249220BC-6A6D-47E3-AB69-73898A87DBCB}" destId="{12903540-770B-434E-9123-F1527AC023F4}" srcOrd="0" destOrd="5" presId="urn:microsoft.com/office/officeart/2005/8/layout/hProcess6"/>
    <dgm:cxn modelId="{2360E610-3C85-4EC0-A49E-54055EBBDBA4}" srcId="{F64D8B6F-76CB-4250-8A68-7F7D82D02926}" destId="{0F739179-4EB8-47B2-815A-B2A201B28CD1}" srcOrd="1" destOrd="0" parTransId="{0DBD6FA0-24D5-42B5-A85B-D61577AA4CFF}" sibTransId="{B9EB4126-F747-4435-BE3E-E55FD4882B52}"/>
    <dgm:cxn modelId="{DCB87017-1F64-434A-9C77-D10A72E3728E}" srcId="{933669B4-DB13-4B72-9F23-6CD39E9DA0EF}" destId="{CD002C12-BB78-4DDE-A389-87CF3BC44882}" srcOrd="4" destOrd="0" parTransId="{06EF48CA-6709-4EC0-8A0C-BD596741DA8B}" sibTransId="{8008776F-9AC8-41A1-90F2-733A67947331}"/>
    <dgm:cxn modelId="{E6EAB619-E26B-41D9-A3F7-137BD8C2CC3B}" type="presOf" srcId="{E02907FF-51C1-4A16-A611-973018274456}" destId="{12903540-770B-434E-9123-F1527AC023F4}" srcOrd="0" destOrd="0" presId="urn:microsoft.com/office/officeart/2005/8/layout/hProcess6"/>
    <dgm:cxn modelId="{4B701A27-F5A5-4951-A733-6A6C68B62B79}" type="presOf" srcId="{F64D8B6F-76CB-4250-8A68-7F7D82D02926}" destId="{C3019CCA-2333-454C-8185-7D6261105BF5}" srcOrd="0" destOrd="0" presId="urn:microsoft.com/office/officeart/2005/8/layout/hProcess6"/>
    <dgm:cxn modelId="{6BA69629-02AD-41E8-A87B-ABD4233EF2EF}" type="presOf" srcId="{93067960-04E2-4D0B-858D-F41897E5E133}" destId="{B190F236-C09A-49F9-938F-DED4D6091FD0}" srcOrd="1" destOrd="0" presId="urn:microsoft.com/office/officeart/2005/8/layout/hProcess6"/>
    <dgm:cxn modelId="{2138CB2E-8A97-4FEC-8A05-B2ADA7F83159}" type="presOf" srcId="{F45E3A8E-9D55-4A16-9251-CB6C3AE48306}" destId="{75F52B7E-A221-4FF9-8F64-4B2CED97A0B1}" srcOrd="0" destOrd="2" presId="urn:microsoft.com/office/officeart/2005/8/layout/hProcess6"/>
    <dgm:cxn modelId="{2E912434-ADE6-44DE-9ED6-92E0DF2C7AAE}" type="presOf" srcId="{BDF6F96D-F3E2-47B0-AB26-AC8CBE82A6AB}" destId="{6CC37553-531D-49B9-9373-F1C4F82EEAD3}" srcOrd="1" destOrd="3" presId="urn:microsoft.com/office/officeart/2005/8/layout/hProcess6"/>
    <dgm:cxn modelId="{7D63E03C-1104-4364-8512-473979F215C5}" type="presOf" srcId="{0F739179-4EB8-47B2-815A-B2A201B28CD1}" destId="{B190F236-C09A-49F9-938F-DED4D6091FD0}" srcOrd="1" destOrd="1" presId="urn:microsoft.com/office/officeart/2005/8/layout/hProcess6"/>
    <dgm:cxn modelId="{AD852460-1228-4FC6-BCA0-0A354E7872D9}" srcId="{933669B4-DB13-4B72-9F23-6CD39E9DA0EF}" destId="{E02907FF-51C1-4A16-A611-973018274456}" srcOrd="0" destOrd="0" parTransId="{95D7C5E8-9BE9-4382-8997-13C101A821DA}" sibTransId="{A6F41B6D-69FE-410C-8404-C2A5FECFC42A}"/>
    <dgm:cxn modelId="{717CC161-9506-40D2-A08E-95152CFA841E}" srcId="{61185DBA-9CB1-487E-8372-D9E1A22574DD}" destId="{F64D8B6F-76CB-4250-8A68-7F7D82D02926}" srcOrd="2" destOrd="0" parTransId="{0D025F8F-7A69-45CF-95EC-D4979CD9AFAB}" sibTransId="{A0AD782E-35D3-40CB-AE62-7ABBFB46B6F3}"/>
    <dgm:cxn modelId="{7433EE45-C321-44F9-A81F-4B0BD315F53F}" type="presOf" srcId="{DC8670E5-E406-4536-9A53-0183156EE9FE}" destId="{6CC37553-531D-49B9-9373-F1C4F82EEAD3}" srcOrd="1" destOrd="1" presId="urn:microsoft.com/office/officeart/2005/8/layout/hProcess6"/>
    <dgm:cxn modelId="{1CCF5B67-75F2-404E-AFEF-50775BE7E5AE}" type="presOf" srcId="{0F739179-4EB8-47B2-815A-B2A201B28CD1}" destId="{75F52B7E-A221-4FF9-8F64-4B2CED97A0B1}" srcOrd="0" destOrd="1" presId="urn:microsoft.com/office/officeart/2005/8/layout/hProcess6"/>
    <dgm:cxn modelId="{1154F16B-C563-41E2-BBDE-05B40F8DB3E7}" type="presOf" srcId="{BDF6F96D-F3E2-47B0-AB26-AC8CBE82A6AB}" destId="{12903540-770B-434E-9123-F1527AC023F4}" srcOrd="0" destOrd="3" presId="urn:microsoft.com/office/officeart/2005/8/layout/hProcess6"/>
    <dgm:cxn modelId="{CD91094C-38B2-4851-A692-1D6141E82C16}" srcId="{933669B4-DB13-4B72-9F23-6CD39E9DA0EF}" destId="{E600B250-A99A-4745-A2B7-A0FEEA82F9B1}" srcOrd="2" destOrd="0" parTransId="{6B008D55-FB57-4A52-9238-38F2EF729B8A}" sibTransId="{25E889C0-871E-4D3F-95AA-1B94A9E725DD}"/>
    <dgm:cxn modelId="{7AE62089-A687-45CD-8231-B4847F61E041}" srcId="{3074F38A-BA57-48B0-AF16-1037FA327B65}" destId="{00C50B6C-1254-45BA-B507-AD3D9873882A}" srcOrd="0" destOrd="0" parTransId="{04031336-3FB0-4285-92EC-7D231612E785}" sibTransId="{54CDAC6E-D139-431E-A406-4036BB42A978}"/>
    <dgm:cxn modelId="{8105E594-3C1A-48BC-A160-7E675D40D2E8}" type="presOf" srcId="{933669B4-DB13-4B72-9F23-6CD39E9DA0EF}" destId="{12E3AB55-0DBA-4E91-AD8D-11749D3E26AA}" srcOrd="0" destOrd="0" presId="urn:microsoft.com/office/officeart/2005/8/layout/hProcess6"/>
    <dgm:cxn modelId="{61EBD996-468D-4F30-8032-80A4C985770C}" type="presOf" srcId="{DC8670E5-E406-4536-9A53-0183156EE9FE}" destId="{12903540-770B-434E-9123-F1527AC023F4}" srcOrd="0" destOrd="1" presId="urn:microsoft.com/office/officeart/2005/8/layout/hProcess6"/>
    <dgm:cxn modelId="{23C19898-13DA-4B3A-8336-9DBAE08489AA}" type="presOf" srcId="{CD002C12-BB78-4DDE-A389-87CF3BC44882}" destId="{6CC37553-531D-49B9-9373-F1C4F82EEAD3}" srcOrd="1" destOrd="4" presId="urn:microsoft.com/office/officeart/2005/8/layout/hProcess6"/>
    <dgm:cxn modelId="{DF4DFC9F-5B4E-405E-9FA8-6927250E87E7}" srcId="{61185DBA-9CB1-487E-8372-D9E1A22574DD}" destId="{933669B4-DB13-4B72-9F23-6CD39E9DA0EF}" srcOrd="0" destOrd="0" parTransId="{FD5F9727-13EF-4CC5-9C33-AE1A2E02C1D4}" sibTransId="{7071F5E2-A795-4AAC-A8B3-57796A5FDECE}"/>
    <dgm:cxn modelId="{5D96DBA8-34F0-4951-8422-FA122513A98B}" type="presOf" srcId="{E02907FF-51C1-4A16-A611-973018274456}" destId="{6CC37553-531D-49B9-9373-F1C4F82EEAD3}" srcOrd="1" destOrd="0" presId="urn:microsoft.com/office/officeart/2005/8/layout/hProcess6"/>
    <dgm:cxn modelId="{F6BF28AC-5128-4C1A-AA9B-B860835C7170}" srcId="{61185DBA-9CB1-487E-8372-D9E1A22574DD}" destId="{3074F38A-BA57-48B0-AF16-1037FA327B65}" srcOrd="1" destOrd="0" parTransId="{9A5D3A6C-C051-459F-907B-652F71867A8E}" sibTransId="{7A5B192F-2DEA-4B6D-AB28-0ED537FE3E31}"/>
    <dgm:cxn modelId="{6A056CAD-36C0-4E19-814B-FD2B5246EF90}" type="presOf" srcId="{CD002C12-BB78-4DDE-A389-87CF3BC44882}" destId="{12903540-770B-434E-9123-F1527AC023F4}" srcOrd="0" destOrd="4" presId="urn:microsoft.com/office/officeart/2005/8/layout/hProcess6"/>
    <dgm:cxn modelId="{BDD1F4B3-06A9-4DA6-82FD-1CFDEEDC2AAC}" type="presOf" srcId="{F45E3A8E-9D55-4A16-9251-CB6C3AE48306}" destId="{B190F236-C09A-49F9-938F-DED4D6091FD0}" srcOrd="1" destOrd="2" presId="urn:microsoft.com/office/officeart/2005/8/layout/hProcess6"/>
    <dgm:cxn modelId="{464107B6-3FB9-4EBC-AB35-84DA628890DF}" srcId="{933669B4-DB13-4B72-9F23-6CD39E9DA0EF}" destId="{249220BC-6A6D-47E3-AB69-73898A87DBCB}" srcOrd="5" destOrd="0" parTransId="{AB010DBF-9EA0-4B3C-BE12-F6946171290E}" sibTransId="{E60E4C16-EA49-4CD2-BE5B-05157F1301CB}"/>
    <dgm:cxn modelId="{3007FBB6-48FD-41EA-BB70-5E2B83929C1B}" type="presOf" srcId="{3074F38A-BA57-48B0-AF16-1037FA327B65}" destId="{1AD8021D-20FE-4450-AA5B-C438005A71F6}" srcOrd="0" destOrd="0" presId="urn:microsoft.com/office/officeart/2005/8/layout/hProcess6"/>
    <dgm:cxn modelId="{4B607AC1-52D0-4035-AFC8-A6AA82E40343}" srcId="{F64D8B6F-76CB-4250-8A68-7F7D82D02926}" destId="{93067960-04E2-4D0B-858D-F41897E5E133}" srcOrd="0" destOrd="0" parTransId="{8192EEC6-81BE-41B4-9C48-41B21A146C25}" sibTransId="{CD6A042E-4E50-4385-B365-03B84E219AFA}"/>
    <dgm:cxn modelId="{95F814C2-DB79-4FFC-8CAB-625D493B7CAA}" srcId="{933669B4-DB13-4B72-9F23-6CD39E9DA0EF}" destId="{BDF6F96D-F3E2-47B0-AB26-AC8CBE82A6AB}" srcOrd="3" destOrd="0" parTransId="{C148A2A1-C5DE-4AC5-8CC1-29EDD860BAE0}" sibTransId="{1DF337AF-778C-4091-9182-64F837C80FEC}"/>
    <dgm:cxn modelId="{787B16C3-AE02-4AAB-8D20-EB16BD27305D}" type="presOf" srcId="{E600B250-A99A-4745-A2B7-A0FEEA82F9B1}" destId="{12903540-770B-434E-9123-F1527AC023F4}" srcOrd="0" destOrd="2" presId="urn:microsoft.com/office/officeart/2005/8/layout/hProcess6"/>
    <dgm:cxn modelId="{BF7886CA-F879-4C25-A203-57E5D29EB458}" type="presOf" srcId="{00C50B6C-1254-45BA-B507-AD3D9873882A}" destId="{AD481E0D-A3CC-48CC-B8FB-E4521F266393}" srcOrd="0" destOrd="0" presId="urn:microsoft.com/office/officeart/2005/8/layout/hProcess6"/>
    <dgm:cxn modelId="{84D025CF-9368-4E10-8F6E-2751A1662A89}" srcId="{933669B4-DB13-4B72-9F23-6CD39E9DA0EF}" destId="{DC8670E5-E406-4536-9A53-0183156EE9FE}" srcOrd="1" destOrd="0" parTransId="{143881F4-5CE1-41F6-914D-545B61C9218F}" sibTransId="{D3B2E74A-13AA-4324-AE48-D11533F79256}"/>
    <dgm:cxn modelId="{4338B2D3-40A0-4425-A588-F0D7D30CF605}" type="presOf" srcId="{93067960-04E2-4D0B-858D-F41897E5E133}" destId="{75F52B7E-A221-4FF9-8F64-4B2CED97A0B1}" srcOrd="0" destOrd="0" presId="urn:microsoft.com/office/officeart/2005/8/layout/hProcess6"/>
    <dgm:cxn modelId="{9422EDD3-8E31-40AA-8A44-4F7431FC15CB}" type="presOf" srcId="{00C50B6C-1254-45BA-B507-AD3D9873882A}" destId="{37E7E204-99AB-4C9E-88C6-D8E9942AE400}" srcOrd="1" destOrd="0" presId="urn:microsoft.com/office/officeart/2005/8/layout/hProcess6"/>
    <dgm:cxn modelId="{2876DADD-649C-4057-976E-1C4947E93039}" type="presOf" srcId="{E600B250-A99A-4745-A2B7-A0FEEA82F9B1}" destId="{6CC37553-531D-49B9-9373-F1C4F82EEAD3}" srcOrd="1" destOrd="2" presId="urn:microsoft.com/office/officeart/2005/8/layout/hProcess6"/>
    <dgm:cxn modelId="{36D9E4F4-E106-4A5E-B9ED-33D937C09F0C}" type="presOf" srcId="{61185DBA-9CB1-487E-8372-D9E1A22574DD}" destId="{A2A67E1C-0C40-4126-8568-F5A773584B0C}" srcOrd="0" destOrd="0" presId="urn:microsoft.com/office/officeart/2005/8/layout/hProcess6"/>
    <dgm:cxn modelId="{100828F6-2068-46A0-8F41-1CCC80CA00D2}" srcId="{F64D8B6F-76CB-4250-8A68-7F7D82D02926}" destId="{F45E3A8E-9D55-4A16-9251-CB6C3AE48306}" srcOrd="2" destOrd="0" parTransId="{02679F1A-3D1C-495C-8531-2B1A3E469CFB}" sibTransId="{F3269404-7F96-455E-B9FF-0F7968117312}"/>
    <dgm:cxn modelId="{8F6BF1FB-B525-44DD-AD1F-EA918BC4291D}" type="presOf" srcId="{249220BC-6A6D-47E3-AB69-73898A87DBCB}" destId="{6CC37553-531D-49B9-9373-F1C4F82EEAD3}" srcOrd="1" destOrd="5" presId="urn:microsoft.com/office/officeart/2005/8/layout/hProcess6"/>
    <dgm:cxn modelId="{2C0F6A63-7B9A-457F-A0CA-CC4B62DE177E}" type="presParOf" srcId="{A2A67E1C-0C40-4126-8568-F5A773584B0C}" destId="{B301459A-556E-4F08-88A3-57B6B67951B5}" srcOrd="0" destOrd="0" presId="urn:microsoft.com/office/officeart/2005/8/layout/hProcess6"/>
    <dgm:cxn modelId="{2CF3F9A2-7A13-48A3-815E-8080DA841198}" type="presParOf" srcId="{B301459A-556E-4F08-88A3-57B6B67951B5}" destId="{CCF07A6E-E0EF-42C8-B853-41891163C34B}" srcOrd="0" destOrd="0" presId="urn:microsoft.com/office/officeart/2005/8/layout/hProcess6"/>
    <dgm:cxn modelId="{DA905AFF-D62E-4E3D-AC42-B20B1DCF3038}" type="presParOf" srcId="{B301459A-556E-4F08-88A3-57B6B67951B5}" destId="{12903540-770B-434E-9123-F1527AC023F4}" srcOrd="1" destOrd="0" presId="urn:microsoft.com/office/officeart/2005/8/layout/hProcess6"/>
    <dgm:cxn modelId="{9A184647-B83B-48B5-A643-92DC33549DCD}" type="presParOf" srcId="{B301459A-556E-4F08-88A3-57B6B67951B5}" destId="{6CC37553-531D-49B9-9373-F1C4F82EEAD3}" srcOrd="2" destOrd="0" presId="urn:microsoft.com/office/officeart/2005/8/layout/hProcess6"/>
    <dgm:cxn modelId="{3B785308-1CA9-4236-BFD9-5BBA88DBB7B7}" type="presParOf" srcId="{B301459A-556E-4F08-88A3-57B6B67951B5}" destId="{12E3AB55-0DBA-4E91-AD8D-11749D3E26AA}" srcOrd="3" destOrd="0" presId="urn:microsoft.com/office/officeart/2005/8/layout/hProcess6"/>
    <dgm:cxn modelId="{FDC8A509-13DD-40DB-A6A3-7088C5C9CD2A}" type="presParOf" srcId="{A2A67E1C-0C40-4126-8568-F5A773584B0C}" destId="{D15A49B8-2C08-4CAF-9C26-AB4B5CDD1D96}" srcOrd="1" destOrd="0" presId="urn:microsoft.com/office/officeart/2005/8/layout/hProcess6"/>
    <dgm:cxn modelId="{DA095346-F83C-4E4D-ACA8-A13579CB4FE5}" type="presParOf" srcId="{A2A67E1C-0C40-4126-8568-F5A773584B0C}" destId="{F2C585D6-9889-4D0A-B174-1B9961F1692C}" srcOrd="2" destOrd="0" presId="urn:microsoft.com/office/officeart/2005/8/layout/hProcess6"/>
    <dgm:cxn modelId="{F5B0F268-781A-4F8C-85ED-D638F12DF8D0}" type="presParOf" srcId="{F2C585D6-9889-4D0A-B174-1B9961F1692C}" destId="{4A709826-9A8C-4FB0-BE7E-03D8135D34EA}" srcOrd="0" destOrd="0" presId="urn:microsoft.com/office/officeart/2005/8/layout/hProcess6"/>
    <dgm:cxn modelId="{3F7DC430-7441-486F-A634-19CAF36D5EDE}" type="presParOf" srcId="{F2C585D6-9889-4D0A-B174-1B9961F1692C}" destId="{AD481E0D-A3CC-48CC-B8FB-E4521F266393}" srcOrd="1" destOrd="0" presId="urn:microsoft.com/office/officeart/2005/8/layout/hProcess6"/>
    <dgm:cxn modelId="{6DA46CEA-AD1F-4EB3-B835-2CB46677CBC9}" type="presParOf" srcId="{F2C585D6-9889-4D0A-B174-1B9961F1692C}" destId="{37E7E204-99AB-4C9E-88C6-D8E9942AE400}" srcOrd="2" destOrd="0" presId="urn:microsoft.com/office/officeart/2005/8/layout/hProcess6"/>
    <dgm:cxn modelId="{6A71E81F-BACD-4332-A8A1-2B5169282B3B}" type="presParOf" srcId="{F2C585D6-9889-4D0A-B174-1B9961F1692C}" destId="{1AD8021D-20FE-4450-AA5B-C438005A71F6}" srcOrd="3" destOrd="0" presId="urn:microsoft.com/office/officeart/2005/8/layout/hProcess6"/>
    <dgm:cxn modelId="{D91B0395-8D92-4771-A6B7-0F04C124C2B5}" type="presParOf" srcId="{A2A67E1C-0C40-4126-8568-F5A773584B0C}" destId="{A451F4D1-C01E-4C37-928F-F970D17CCFEC}" srcOrd="3" destOrd="0" presId="urn:microsoft.com/office/officeart/2005/8/layout/hProcess6"/>
    <dgm:cxn modelId="{938D769F-28AC-464A-9580-7D3AF596ED31}" type="presParOf" srcId="{A2A67E1C-0C40-4126-8568-F5A773584B0C}" destId="{E8A41835-CE9A-4279-AC7C-5DF737BEF490}" srcOrd="4" destOrd="0" presId="urn:microsoft.com/office/officeart/2005/8/layout/hProcess6"/>
    <dgm:cxn modelId="{6E2C813C-21C4-4BC3-A667-A9286543E504}" type="presParOf" srcId="{E8A41835-CE9A-4279-AC7C-5DF737BEF490}" destId="{8E582F24-189C-4F16-9F6C-1FB6AC8CC6EE}" srcOrd="0" destOrd="0" presId="urn:microsoft.com/office/officeart/2005/8/layout/hProcess6"/>
    <dgm:cxn modelId="{798D9998-1F81-471B-AFA9-C3F500BC3D69}" type="presParOf" srcId="{E8A41835-CE9A-4279-AC7C-5DF737BEF490}" destId="{75F52B7E-A221-4FF9-8F64-4B2CED97A0B1}" srcOrd="1" destOrd="0" presId="urn:microsoft.com/office/officeart/2005/8/layout/hProcess6"/>
    <dgm:cxn modelId="{8A25D6D4-6867-4D73-AB2C-958FDB8E8E40}" type="presParOf" srcId="{E8A41835-CE9A-4279-AC7C-5DF737BEF490}" destId="{B190F236-C09A-49F9-938F-DED4D6091FD0}" srcOrd="2" destOrd="0" presId="urn:microsoft.com/office/officeart/2005/8/layout/hProcess6"/>
    <dgm:cxn modelId="{341523EA-21F9-4919-B9BF-4324A6BE6100}" type="presParOf" srcId="{E8A41835-CE9A-4279-AC7C-5DF737BEF490}" destId="{C3019CCA-2333-454C-8185-7D6261105BF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03540-770B-434E-9123-F1527AC023F4}">
      <dsp:nvSpPr>
        <dsp:cNvPr id="0" name=""/>
        <dsp:cNvSpPr/>
      </dsp:nvSpPr>
      <dsp:spPr>
        <a:xfrm>
          <a:off x="499463" y="229141"/>
          <a:ext cx="1982832" cy="1733245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OpenGround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MIDAS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EM Pumps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e-Risk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BRIP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River Gauges</a:t>
          </a:r>
        </a:p>
      </dsp:txBody>
      <dsp:txXfrm>
        <a:off x="995171" y="489128"/>
        <a:ext cx="966631" cy="1213271"/>
      </dsp:txXfrm>
    </dsp:sp>
    <dsp:sp modelId="{12E3AB55-0DBA-4E91-AD8D-11749D3E26AA}">
      <dsp:nvSpPr>
        <dsp:cNvPr id="0" name=""/>
        <dsp:cNvSpPr/>
      </dsp:nvSpPr>
      <dsp:spPr>
        <a:xfrm>
          <a:off x="3755" y="600055"/>
          <a:ext cx="991416" cy="99141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DATA</a:t>
          </a:r>
        </a:p>
      </dsp:txBody>
      <dsp:txXfrm>
        <a:off x="148945" y="745245"/>
        <a:ext cx="701036" cy="701036"/>
      </dsp:txXfrm>
    </dsp:sp>
    <dsp:sp modelId="{AD481E0D-A3CC-48CC-B8FB-E4521F266393}">
      <dsp:nvSpPr>
        <dsp:cNvPr id="0" name=""/>
        <dsp:cNvSpPr/>
      </dsp:nvSpPr>
      <dsp:spPr>
        <a:xfrm>
          <a:off x="3101930" y="229141"/>
          <a:ext cx="1982832" cy="1733245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Koop Providers</a:t>
          </a:r>
        </a:p>
      </dsp:txBody>
      <dsp:txXfrm>
        <a:off x="3597638" y="489128"/>
        <a:ext cx="966631" cy="1213271"/>
      </dsp:txXfrm>
    </dsp:sp>
    <dsp:sp modelId="{1AD8021D-20FE-4450-AA5B-C438005A71F6}">
      <dsp:nvSpPr>
        <dsp:cNvPr id="0" name=""/>
        <dsp:cNvSpPr/>
      </dsp:nvSpPr>
      <dsp:spPr>
        <a:xfrm>
          <a:off x="2606222" y="600055"/>
          <a:ext cx="991416" cy="991416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TRANSLATION</a:t>
          </a:r>
        </a:p>
      </dsp:txBody>
      <dsp:txXfrm>
        <a:off x="2751412" y="745245"/>
        <a:ext cx="701036" cy="701036"/>
      </dsp:txXfrm>
    </dsp:sp>
    <dsp:sp modelId="{75F52B7E-A221-4FF9-8F64-4B2CED97A0B1}">
      <dsp:nvSpPr>
        <dsp:cNvPr id="0" name=""/>
        <dsp:cNvSpPr/>
      </dsp:nvSpPr>
      <dsp:spPr>
        <a:xfrm>
          <a:off x="5704398" y="229141"/>
          <a:ext cx="1982832" cy="1733245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AGOL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R/Shiny/Rmd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Qlik/Tableau/Power BI</a:t>
          </a:r>
        </a:p>
      </dsp:txBody>
      <dsp:txXfrm>
        <a:off x="6200106" y="489128"/>
        <a:ext cx="966631" cy="1213271"/>
      </dsp:txXfrm>
    </dsp:sp>
    <dsp:sp modelId="{C3019CCA-2333-454C-8185-7D6261105BF5}">
      <dsp:nvSpPr>
        <dsp:cNvPr id="0" name=""/>
        <dsp:cNvSpPr/>
      </dsp:nvSpPr>
      <dsp:spPr>
        <a:xfrm>
          <a:off x="5208690" y="600055"/>
          <a:ext cx="991416" cy="991416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REPORTING</a:t>
          </a:r>
        </a:p>
      </dsp:txBody>
      <dsp:txXfrm>
        <a:off x="5353880" y="745245"/>
        <a:ext cx="701036" cy="701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DF6E-481E-414C-BB0E-A38C88C43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DDAA9-685B-11F9-D452-AE461528D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8F86-B23C-31D4-A7CF-030672C9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DF9A0-B145-EC09-D173-0A417F56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5EA07-7C68-1BA4-5861-980D8A90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4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A123-B550-F425-D3F3-9CA44ED4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CC43C-1ABA-9DAE-C3DA-E527EDCE9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AEFFC-F4F7-4D20-D727-6C76C252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C0D05-56F7-58C5-EE4F-28EA2E6A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275B-C858-5336-0B59-F286AE0C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0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0820C-3260-F4A7-02EB-B88078A6E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1884E-E0F2-6E5F-2D72-F625E11F8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F7537-F742-D5AC-FE52-D48BDCBA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62D86-80B1-9456-A08D-5BC05C1C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127D4-C537-7944-CBBE-A106152D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1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722F-B0FE-9859-A9B6-C8551018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9A33-D7F2-4261-2383-EADFBFDC8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A2DC4-2AA8-1938-6450-A2791E4D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2C7F8-C47E-8E17-336B-D073A3E1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B7734-9CA2-E9EC-9EEF-60BE2BAA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51A9-01E5-4412-F24C-091A973B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1D452-81E3-28FB-60B0-CF31AF92B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5CCA6-DAE6-03EC-97BD-7F7AA9C3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B399F-470D-2BD0-E754-42158DF2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17AFD-286C-5620-BD84-82062F0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D3A8-A93F-72E6-866D-CD5CD5C7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421F3-6FD7-B85B-E641-2E143B837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4BCA1-5C36-24A8-C85A-63BA13C28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93AF8-0D8C-4795-6145-05560651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19B78-9B1B-795B-B538-7E809741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B6FA9-8974-D7F9-8DAD-C56C3D2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3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9743-25F2-80E5-C2E5-B44A2B56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F2D24-894D-3115-C106-44F9A4A4B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D1BB2-7DB5-8EE4-6E5B-CE6BA9BFB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01B40-63AB-FF34-B3F9-D69C8B6EF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54570-B95F-2E93-4E1D-E714DD9A8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AA7DF-1F46-E3A4-24BC-1951D8F9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47DE-DE3B-86A1-C0C9-8D4089B5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69CB4-1250-456C-E3C0-22049E2D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6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EAEE-A5A4-A6E7-DB48-0194174E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A413D-B6A5-ED4F-F959-D5BE7A2B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4D88E-2776-296F-9D3D-D767A0A1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FCA32-0E4F-084D-132A-F11DA1E6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3BF46-5BEE-8C0E-8F83-C4B9D674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1B267-CACD-9D59-8AA1-F0C000BB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7D28A-7789-38C1-8DC0-B817E1D0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7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7830-B95B-2279-809B-458DF506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BB04B-1486-1B4A-8071-53F4ECBEF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5D249-2A72-E2E4-8D1B-E84D59A8C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041D4-3539-E228-F5DC-387B8FBE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7E182-5999-1873-B157-A05E739D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5AB18-AADA-46D8-9703-C520A967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9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E97B-4252-28DE-3C79-2793A9A4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A3CFC-D7C1-DC09-CA6C-2F72C0C5F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CD5FC-7601-2ACF-F7AC-6F749ADED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03B4A-680B-5C95-96BF-8600D3EC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4CB7D-19DA-B9B2-4B7A-98EE4AF8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887F5-525C-7124-E87F-4F68E8B0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7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AAEF4-4ED4-9A14-8667-B80C31D0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5DC68-D434-0B6F-09F2-02B443D16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7A2DC-685B-518D-8CC4-0C2E41E96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CE0B6-EF57-27D1-DFE6-645927E26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F6212-C8B5-07A5-6A29-1C8C219FA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4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4E7F-9DC2-2D81-020E-CA7BB04BD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17269-D8E6-BDE3-2758-9E7E0B73F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AB788-2B4E-5386-3847-1E08781F7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733" y="1"/>
            <a:ext cx="12338819" cy="6873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0ECEE5-9199-9C74-A75F-1696A48459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15"/>
          <a:stretch/>
        </p:blipFill>
        <p:spPr>
          <a:xfrm>
            <a:off x="3466401" y="3031628"/>
            <a:ext cx="1201256" cy="4783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2899E8-6098-75DE-9D76-23A454E02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210" y="4470832"/>
            <a:ext cx="882418" cy="87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4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014CAD-B8F0-C839-91CE-9F9BAF230CE2}"/>
              </a:ext>
            </a:extLst>
          </p:cNvPr>
          <p:cNvSpPr txBox="1"/>
          <p:nvPr/>
        </p:nvSpPr>
        <p:spPr>
          <a:xfrm>
            <a:off x="4236440" y="285226"/>
            <a:ext cx="3582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Koop ETL Pipeline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56CD1C5-BB19-A95E-EF9B-13768E95E1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3114341"/>
              </p:ext>
            </p:extLst>
          </p:nvPr>
        </p:nvGraphicFramePr>
        <p:xfrm>
          <a:off x="1192955" y="931557"/>
          <a:ext cx="7690986" cy="2191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46C011-1817-F534-60A8-5C1EFA5C8CC1}"/>
              </a:ext>
            </a:extLst>
          </p:cNvPr>
          <p:cNvSpPr txBox="1"/>
          <p:nvPr/>
        </p:nvSpPr>
        <p:spPr>
          <a:xfrm>
            <a:off x="9144000" y="1704155"/>
            <a:ext cx="1451295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Interoperable Systems</a:t>
            </a:r>
          </a:p>
        </p:txBody>
      </p:sp>
    </p:spTree>
    <p:extLst>
      <p:ext uri="{BB962C8B-B14F-4D97-AF65-F5344CB8AC3E}">
        <p14:creationId xmlns:p14="http://schemas.microsoft.com/office/powerpoint/2010/main" val="425019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USACE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Benac, Ryan J CIV USARMY CEMVR (USA)</dc:creator>
  <cp:lastModifiedBy>Benac, Ryan J CIV USARMY CEMVR (USA)</cp:lastModifiedBy>
  <cp:revision>2</cp:revision>
  <dcterms:created xsi:type="dcterms:W3CDTF">2023-08-15T13:46:09Z</dcterms:created>
  <dcterms:modified xsi:type="dcterms:W3CDTF">2023-08-15T15:25:17Z</dcterms:modified>
</cp:coreProperties>
</file>