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DF6E-481E-414C-BB0E-A38C88C43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DDAA9-685B-11F9-D452-AE461528D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8F86-B23C-31D4-A7CF-030672C9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DF9A0-B145-EC09-D173-0A417F56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5EA07-7C68-1BA4-5861-980D8A90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4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A123-B550-F425-D3F3-9CA44ED4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CC43C-1ABA-9DAE-C3DA-E527EDCE9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AEFFC-F4F7-4D20-D727-6C76C252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C0D05-56F7-58C5-EE4F-28EA2E6A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275B-C858-5336-0B59-F286AE0C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0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0820C-3260-F4A7-02EB-B88078A6E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1884E-E0F2-6E5F-2D72-F625E11F8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F7537-F742-D5AC-FE52-D48BDCBA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62D86-80B1-9456-A08D-5BC05C1C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27D4-C537-7944-CBBE-A106152D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722F-B0FE-9859-A9B6-C8551018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9A33-D7F2-4261-2383-EADFBFDC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A2DC4-2AA8-1938-6450-A2791E4D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2C7F8-C47E-8E17-336B-D073A3E1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B7734-9CA2-E9EC-9EEF-60BE2BAA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51A9-01E5-4412-F24C-091A973B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1D452-81E3-28FB-60B0-CF31AF92B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CCA6-DAE6-03EC-97BD-7F7AA9C3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399F-470D-2BD0-E754-42158DF2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17AFD-286C-5620-BD84-82062F0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D3A8-A93F-72E6-866D-CD5CD5C7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421F3-6FD7-B85B-E641-2E143B837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4BCA1-5C36-24A8-C85A-63BA13C28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93AF8-0D8C-4795-6145-05560651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19B78-9B1B-795B-B538-7E809741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B6FA9-8974-D7F9-8DAD-C56C3D2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3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9743-25F2-80E5-C2E5-B44A2B56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F2D24-894D-3115-C106-44F9A4A4B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D1BB2-7DB5-8EE4-6E5B-CE6BA9BFB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01B40-63AB-FF34-B3F9-D69C8B6EF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54570-B95F-2E93-4E1D-E714DD9A8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AA7DF-1F46-E3A4-24BC-1951D8F9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47DE-DE3B-86A1-C0C9-8D4089B5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69CB4-1250-456C-E3C0-22049E2D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6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EAEE-A5A4-A6E7-DB48-0194174E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A413D-B6A5-ED4F-F959-D5BE7A2B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4D88E-2776-296F-9D3D-D767A0A1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FCA32-0E4F-084D-132A-F11DA1E6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3BF46-5BEE-8C0E-8F83-C4B9D674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1B267-CACD-9D59-8AA1-F0C000BB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7D28A-7789-38C1-8DC0-B817E1D0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7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7830-B95B-2279-809B-458DF506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B04B-1486-1B4A-8071-53F4ECBEF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5D249-2A72-E2E4-8D1B-E84D59A8C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041D4-3539-E228-F5DC-387B8FBE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7E182-5999-1873-B157-A05E739D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5AB18-AADA-46D8-9703-C520A967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9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E97B-4252-28DE-3C79-2793A9A4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A3CFC-D7C1-DC09-CA6C-2F72C0C5F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CD5FC-7601-2ACF-F7AC-6F749ADED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03B4A-680B-5C95-96BF-8600D3EC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4CB7D-19DA-B9B2-4B7A-98EE4AF8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887F5-525C-7124-E87F-4F68E8B0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7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AAEF4-4ED4-9A14-8667-B80C31D0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5DC68-D434-0B6F-09F2-02B443D16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7A2DC-685B-518D-8CC4-0C2E41E96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2382-14D5-4113-9A3A-F39B6A5A0FA8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CE0B6-EF57-27D1-DFE6-645927E26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F6212-C8B5-07A5-6A29-1C8C219FA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0E2A9-1EBE-4572-8EF0-818509065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4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4E7F-9DC2-2D81-020E-CA7BB04BD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17269-D8E6-BDE3-2758-9E7E0B73F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AB788-2B4E-5386-3847-1E08781F7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733" y="1"/>
            <a:ext cx="12338819" cy="6873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0ECEE5-9199-9C74-A75F-1696A4845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15"/>
          <a:stretch/>
        </p:blipFill>
        <p:spPr>
          <a:xfrm>
            <a:off x="3466401" y="3031628"/>
            <a:ext cx="1201256" cy="4783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2899E8-6098-75DE-9D76-23A454E02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210" y="4470832"/>
            <a:ext cx="882418" cy="87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4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USACE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Benac, Ryan J CIV USARMY CEMVR (USA)</dc:creator>
  <cp:lastModifiedBy>Benac, Ryan J CIV USARMY CEMVR (USA)</cp:lastModifiedBy>
  <cp:revision>1</cp:revision>
  <dcterms:created xsi:type="dcterms:W3CDTF">2023-08-15T13:46:09Z</dcterms:created>
  <dcterms:modified xsi:type="dcterms:W3CDTF">2023-08-15T13:51:40Z</dcterms:modified>
</cp:coreProperties>
</file>