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on.com/2014/08/20/milwaukee_is_the_new_portland_part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landneighborhood.com/portlandzipcodes" TargetMode="External"/><Relationship Id="rId2" Type="http://schemas.openxmlformats.org/officeDocument/2006/relationships/hyperlink" Target="https://en.wikipedia.org/wiki/List_of_neighborhoods_of_Milwauk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apquest.com/documentation/open/geocoding-api/address/g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FAF8-7050-4F70-A9F0-072A4709D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Milwaukee Like Portland?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F7B1-4CE3-4AE5-A29D-B0A804862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neighborhood 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5743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457-17D0-4B67-973D-7E3A4779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the Tape - PDX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88788-72A1-4125-B84E-A8445FF013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33626"/>
            <a:ext cx="11458575" cy="24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2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C49-A9AB-4C4F-A975-6C27D411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the Tape - MKE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6EDEA-CBC2-4AEB-912E-99DDF626E1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4" y="2552701"/>
            <a:ext cx="11229975" cy="20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B2C4-2C3A-4C3C-9304-714A74B2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BD7C-858C-4695-8F16-E791101A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– Parks and bars</a:t>
            </a:r>
          </a:p>
          <a:p>
            <a:r>
              <a:rPr lang="en-US" dirty="0"/>
              <a:t>Portland has higher venue density and more diversity of venues</a:t>
            </a:r>
          </a:p>
          <a:p>
            <a:r>
              <a:rPr lang="en-US" dirty="0"/>
              <a:t>Milwaukee is more homogenous and lower venue density</a:t>
            </a:r>
          </a:p>
          <a:p>
            <a:r>
              <a:rPr lang="en-US" dirty="0"/>
              <a:t>Not very similar </a:t>
            </a:r>
            <a:r>
              <a:rPr lang="en-US"/>
              <a:t>in regards to data.</a:t>
            </a:r>
          </a:p>
        </p:txBody>
      </p:sp>
    </p:spTree>
    <p:extLst>
      <p:ext uri="{BB962C8B-B14F-4D97-AF65-F5344CB8AC3E}">
        <p14:creationId xmlns:p14="http://schemas.microsoft.com/office/powerpoint/2010/main" val="400919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49FF-38DB-4727-8EC8-965B353A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PDX vs MKE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BE66-C616-46EB-8A48-63B610E7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Article: </a:t>
            </a:r>
            <a:r>
              <a:rPr lang="en-US" u="sng" dirty="0">
                <a:hlinkClick r:id="rId2"/>
              </a:rPr>
              <a:t>https://www.salon.com/2014/08/20/milwaukee_is_the_new_portland_partner</a:t>
            </a:r>
            <a:r>
              <a:rPr lang="en-US" dirty="0"/>
              <a:t> </a:t>
            </a:r>
          </a:p>
          <a:p>
            <a:r>
              <a:rPr lang="en-US" dirty="0"/>
              <a:t>Can we determine the “sameness” of cities through venue distribution?</a:t>
            </a:r>
          </a:p>
        </p:txBody>
      </p:sp>
    </p:spTree>
    <p:extLst>
      <p:ext uri="{BB962C8B-B14F-4D97-AF65-F5344CB8AC3E}">
        <p14:creationId xmlns:p14="http://schemas.microsoft.com/office/powerpoint/2010/main" val="391613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006E-75F0-4307-A272-999C9892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1F0A-93D3-4E9A-913B-24C2783E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https://en.wikipedia.org/wiki/List_of_neighborhoods_of_Milwaukee</a:t>
            </a:r>
            <a:r>
              <a:rPr lang="en-US" dirty="0"/>
              <a:t> - we will use this list as the index of neighborhoods in Milwaukee</a:t>
            </a:r>
          </a:p>
          <a:p>
            <a:pPr lvl="0"/>
            <a:r>
              <a:rPr lang="en-US" u="sng" dirty="0">
                <a:hlinkClick r:id="rId3"/>
              </a:rPr>
              <a:t>https://portlandneighborhood.com/portlandzipcodes</a:t>
            </a:r>
            <a:r>
              <a:rPr lang="en-US" dirty="0"/>
              <a:t> - we will use this data to identity and come up with centroids for our Portland neighborhoods</a:t>
            </a:r>
          </a:p>
          <a:p>
            <a:pPr lvl="0"/>
            <a:r>
              <a:rPr lang="en-US" u="sng" dirty="0">
                <a:hlinkClick r:id="rId4"/>
              </a:rPr>
              <a:t>https://developer.mapquest.com/documentation/open/geocoding-api/address/get/</a:t>
            </a:r>
            <a:r>
              <a:rPr lang="en-US" dirty="0"/>
              <a:t> -open source geocoder</a:t>
            </a:r>
          </a:p>
          <a:p>
            <a:r>
              <a:rPr lang="en-US" dirty="0" err="1"/>
              <a:t>FourSquare</a:t>
            </a:r>
            <a:r>
              <a:rPr lang="en-US" dirty="0"/>
              <a:t> Explorer API for venues in a 500m radius from centroid</a:t>
            </a:r>
          </a:p>
        </p:txBody>
      </p:sp>
    </p:spTree>
    <p:extLst>
      <p:ext uri="{BB962C8B-B14F-4D97-AF65-F5344CB8AC3E}">
        <p14:creationId xmlns:p14="http://schemas.microsoft.com/office/powerpoint/2010/main" val="42024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E320-30E1-46BF-BBAC-E2482E6A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75C8-9D41-4EC4-BA5D-01798286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of neighborhoods per city</a:t>
            </a:r>
          </a:p>
          <a:p>
            <a:r>
              <a:rPr lang="en-US" dirty="0"/>
              <a:t>Get centroid of neighborhood from </a:t>
            </a:r>
            <a:r>
              <a:rPr lang="en-US" dirty="0" err="1"/>
              <a:t>OpenMap</a:t>
            </a:r>
            <a:r>
              <a:rPr lang="en-US" dirty="0"/>
              <a:t> API</a:t>
            </a:r>
          </a:p>
          <a:p>
            <a:r>
              <a:rPr lang="en-US" dirty="0"/>
              <a:t>Get venues 500m radius from centroid</a:t>
            </a:r>
          </a:p>
          <a:p>
            <a:r>
              <a:rPr lang="en-US" dirty="0"/>
              <a:t>One-hot encode</a:t>
            </a:r>
          </a:p>
          <a:p>
            <a:r>
              <a:rPr lang="en-US" dirty="0"/>
              <a:t>K-Means clustering algo</a:t>
            </a:r>
          </a:p>
        </p:txBody>
      </p:sp>
    </p:spTree>
    <p:extLst>
      <p:ext uri="{BB962C8B-B14F-4D97-AF65-F5344CB8AC3E}">
        <p14:creationId xmlns:p14="http://schemas.microsoft.com/office/powerpoint/2010/main" val="402677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D260-2779-40C7-9F17-1CCD1E4D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Portland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2519DB-A810-4EC1-A9FA-44AA5D1F47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981200"/>
            <a:ext cx="918844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7F99-8815-41FE-B3BE-B500D166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Portland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E99F-9B42-4865-AEDB-1B39A860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clusters</a:t>
            </a:r>
          </a:p>
          <a:p>
            <a:r>
              <a:rPr lang="en-US" dirty="0"/>
              <a:t>Red: “Catch-All”</a:t>
            </a:r>
          </a:p>
          <a:p>
            <a:r>
              <a:rPr lang="en-US" dirty="0"/>
              <a:t>Orange: “Parks, Fast Food, Event spaces”</a:t>
            </a:r>
          </a:p>
          <a:p>
            <a:r>
              <a:rPr lang="en-US" dirty="0"/>
              <a:t>Yellow/Green: “Isolated”</a:t>
            </a:r>
          </a:p>
          <a:p>
            <a:r>
              <a:rPr lang="en-US" dirty="0"/>
              <a:t>Blue: “Park/Zoo/Cooking School” – nearly identical </a:t>
            </a:r>
          </a:p>
        </p:txBody>
      </p:sp>
    </p:spTree>
    <p:extLst>
      <p:ext uri="{BB962C8B-B14F-4D97-AF65-F5344CB8AC3E}">
        <p14:creationId xmlns:p14="http://schemas.microsoft.com/office/powerpoint/2010/main" val="146012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4970-D6F9-4375-8B9F-C9607AE1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Milwaukee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B6726-5901-4895-A6F3-30CA5CA014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2000249"/>
            <a:ext cx="4733925" cy="45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604F-ED18-4E68-ABCA-2CFFE102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Milwaukee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A56E-9736-4CC8-98F4-0C1193BD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clusters</a:t>
            </a:r>
          </a:p>
          <a:p>
            <a:r>
              <a:rPr lang="en-US" dirty="0"/>
              <a:t>Red: “Catch-All”</a:t>
            </a:r>
          </a:p>
          <a:p>
            <a:r>
              <a:rPr lang="en-US" dirty="0"/>
              <a:t>Orange: “Bars”</a:t>
            </a:r>
          </a:p>
          <a:p>
            <a:r>
              <a:rPr lang="en-US" dirty="0"/>
              <a:t>Yellow: “Parks”</a:t>
            </a:r>
          </a:p>
          <a:p>
            <a:r>
              <a:rPr lang="en-US" dirty="0"/>
              <a:t>Green: “Restaurants”</a:t>
            </a:r>
          </a:p>
        </p:txBody>
      </p:sp>
    </p:spTree>
    <p:extLst>
      <p:ext uri="{BB962C8B-B14F-4D97-AF65-F5344CB8AC3E}">
        <p14:creationId xmlns:p14="http://schemas.microsoft.com/office/powerpoint/2010/main" val="26126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D794-C046-4A5D-B1CE-FAE11EC5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the Tape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8E5091-AF7A-4EC5-A5E5-ADD35A7C2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955900"/>
              </p:ext>
            </p:extLst>
          </p:nvPr>
        </p:nvGraphicFramePr>
        <p:xfrm>
          <a:off x="2961573" y="2519081"/>
          <a:ext cx="7064187" cy="2980766"/>
        </p:xfrm>
        <a:graphic>
          <a:graphicData uri="http://schemas.openxmlformats.org/drawingml/2006/table">
            <a:tbl>
              <a:tblPr firstRow="1" firstCol="1" bandRow="1"/>
              <a:tblGrid>
                <a:gridCol w="2354729">
                  <a:extLst>
                    <a:ext uri="{9D8B030D-6E8A-4147-A177-3AD203B41FA5}">
                      <a16:colId xmlns:a16="http://schemas.microsoft.com/office/drawing/2014/main" val="511273885"/>
                    </a:ext>
                  </a:extLst>
                </a:gridCol>
                <a:gridCol w="2354729">
                  <a:extLst>
                    <a:ext uri="{9D8B030D-6E8A-4147-A177-3AD203B41FA5}">
                      <a16:colId xmlns:a16="http://schemas.microsoft.com/office/drawing/2014/main" val="2759427630"/>
                    </a:ext>
                  </a:extLst>
                </a:gridCol>
                <a:gridCol w="2354729">
                  <a:extLst>
                    <a:ext uri="{9D8B030D-6E8A-4147-A177-3AD203B41FA5}">
                      <a16:colId xmlns:a16="http://schemas.microsoft.com/office/drawing/2014/main" val="3687293648"/>
                    </a:ext>
                  </a:extLst>
                </a:gridCol>
              </a:tblGrid>
              <a:tr h="494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Portland</a:t>
                      </a:r>
                      <a:endParaRPr lang="en-US" sz="24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Milwaukee</a:t>
                      </a:r>
                      <a:endParaRPr lang="en-US" sz="2400" b="1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7062"/>
                  </a:ext>
                </a:extLst>
              </a:tr>
              <a:tr h="4945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647,000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595,000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79168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Density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4740 people/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5258 people/sq mi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95589"/>
                  </a:ext>
                </a:extLst>
              </a:tr>
              <a:tr h="4945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Land Area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145 mi/sq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 mi/sq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64478"/>
                  </a:ext>
                </a:extLst>
              </a:tr>
              <a:tr h="4945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Neighborhoods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47350"/>
                  </a:ext>
                </a:extLst>
              </a:tr>
              <a:tr h="4945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07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48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</TotalTime>
  <Words>312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Parallax</vt:lpstr>
      <vt:lpstr>Is Milwaukee Like Portland?</vt:lpstr>
      <vt:lpstr>PDX vs MKE</vt:lpstr>
      <vt:lpstr>Methodology</vt:lpstr>
      <vt:lpstr>Methodology</vt:lpstr>
      <vt:lpstr>Portland</vt:lpstr>
      <vt:lpstr>Portland </vt:lpstr>
      <vt:lpstr>Milwaukee</vt:lpstr>
      <vt:lpstr>Milwaukee</vt:lpstr>
      <vt:lpstr>Tale of the Tape</vt:lpstr>
      <vt:lpstr>Tale of the Tape - PDX</vt:lpstr>
      <vt:lpstr>Tale of the Tape - MKE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Milwaukee Like Portland?</dc:title>
  <dc:creator>Ryan Bennett</dc:creator>
  <cp:lastModifiedBy>Ryan Bennett</cp:lastModifiedBy>
  <cp:revision>2</cp:revision>
  <dcterms:created xsi:type="dcterms:W3CDTF">2019-12-27T17:31:46Z</dcterms:created>
  <dcterms:modified xsi:type="dcterms:W3CDTF">2019-12-27T17:44:22Z</dcterms:modified>
</cp:coreProperties>
</file>