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722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DCDD-4CF1-42E9-9595-0D3D605FAFCA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5115-92F3-4432-8BB3-CDCCE93559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670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905000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60775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670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676400" y="2362200"/>
            <a:ext cx="11277600" cy="411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2593975"/>
            <a:ext cx="350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WEB APP DEVELOPMENT</a:t>
            </a:r>
            <a:endParaRPr lang="en-US" sz="1000" b="1" spc="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6442" t="15625" r="91801" b="80209"/>
          <a:stretch>
            <a:fillRect/>
          </a:stretch>
        </p:blipFill>
        <p:spPr bwMode="auto">
          <a:xfrm>
            <a:off x="2057400" y="2593975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62200" y="4493022"/>
            <a:ext cx="350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WEB APP DEVELOPMENT</a:t>
            </a:r>
            <a:endParaRPr lang="en-US" sz="1000" b="1" spc="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l="6442" t="15625" r="91801" b="80209"/>
          <a:stretch>
            <a:fillRect/>
          </a:stretch>
        </p:blipFill>
        <p:spPr bwMode="auto">
          <a:xfrm>
            <a:off x="2057400" y="4493022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 flipV="1">
            <a:off x="2133600" y="4575175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0800" y="4780201"/>
            <a:ext cx="541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For this project, I…</a:t>
            </a:r>
            <a:r>
              <a:rPr lang="en-US" sz="1000" spc="1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</a:t>
            </a:r>
            <a:endParaRPr lang="en-US" sz="1000" spc="1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t="11458" r="81625" b="64584"/>
          <a:stretch>
            <a:fillRect/>
          </a:stretch>
        </p:blipFill>
        <p:spPr bwMode="auto">
          <a:xfrm>
            <a:off x="-457200" y="2517775"/>
            <a:ext cx="23907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 t="11458" r="81625" b="64584"/>
          <a:stretch>
            <a:fillRect/>
          </a:stretch>
        </p:blipFill>
        <p:spPr bwMode="auto">
          <a:xfrm>
            <a:off x="-457200" y="4498975"/>
            <a:ext cx="23907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048000" y="5718175"/>
            <a:ext cx="350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200" dirty="0" smtClean="0">
                <a:solidFill>
                  <a:schemeClr val="accent5"/>
                </a:solidFill>
                <a:latin typeface="Franklin Gothic Book" pitchFamily="34" charset="0"/>
              </a:rPr>
              <a:t>&gt;  VIEW A CASE STUDY</a:t>
            </a:r>
            <a:endParaRPr lang="en-US" sz="1000" b="1" spc="200" dirty="0">
              <a:solidFill>
                <a:schemeClr val="accent5"/>
              </a:solidFill>
              <a:latin typeface="Franklin Gothic Boo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5870575"/>
            <a:ext cx="350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200" dirty="0" smtClean="0">
                <a:solidFill>
                  <a:schemeClr val="accent5"/>
                </a:solidFill>
                <a:latin typeface="Franklin Gothic Book" pitchFamily="34" charset="0"/>
              </a:rPr>
              <a:t>V  </a:t>
            </a:r>
            <a:r>
              <a:rPr lang="en-US" sz="1000" b="1" spc="200" dirty="0" smtClean="0">
                <a:solidFill>
                  <a:schemeClr val="accent5"/>
                </a:solidFill>
                <a:latin typeface="Franklin Gothic Book" pitchFamily="34" charset="0"/>
              </a:rPr>
              <a:t>VIEW A CASE STUDY</a:t>
            </a:r>
            <a:endParaRPr lang="en-US" sz="1000" b="1" spc="200" dirty="0">
              <a:solidFill>
                <a:schemeClr val="accent5"/>
              </a:solidFill>
              <a:latin typeface="Franklin Gothic Boo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6600" y="6099175"/>
            <a:ext cx="5410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1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For this project, I…</a:t>
            </a:r>
            <a:r>
              <a:rPr lang="en-US" sz="900" spc="1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 For this project, I</a:t>
            </a:r>
            <a:endParaRPr lang="en-US" sz="900" spc="1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Ryan</cp:lastModifiedBy>
  <cp:revision>1</cp:revision>
  <dcterms:created xsi:type="dcterms:W3CDTF">2012-07-28T13:59:18Z</dcterms:created>
  <dcterms:modified xsi:type="dcterms:W3CDTF">2012-07-28T14:18:53Z</dcterms:modified>
</cp:coreProperties>
</file>