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d41e011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d41e011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41e011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41e011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d41e011d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d41e011d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d41e011d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d41e011d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d41e011d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d41e011d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d41e011d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d41e011d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d41e011d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d41e011d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d41e011d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d41e011d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d41e011d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d41e011d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Ski Resort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all that being said, the demand Big Mountain Resort features deserve not just the modest $80 they’re asking, but a $20 spike in prices would still be a fair asking price.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 only does Big Mountain Resort lead the top 10% in nearly every feature, but asking for a $20 increase per ticket would keep them out of the top 10% in prices yet, since the areas in the state are much lower, we wouldn’t want to raise them too much.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3499900"/>
            <a:ext cx="85206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Big Mountain Resort came in right around average in price, because most ticket prices are between $40 and $90, with a peak around $50.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However in Montana, BMR is the only resort over $70.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25" y="233900"/>
            <a:ext cx="57721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2853250"/>
            <a:ext cx="3777900" cy="19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coincides with the vertical drop and sno making area aspect where BMR is in the top 10 percent and 5 percent respectfully.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707775" cy="258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1950" y="2344075"/>
            <a:ext cx="4707775" cy="25869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271725" y="831750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Vertical Drop to the left and Snow Makers below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98100" y="4089650"/>
            <a:ext cx="86964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total number of chairs with ski lifts, BMR is again in the top 5% in the nation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75" y="193175"/>
            <a:ext cx="7388350" cy="40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3872275"/>
            <a:ext cx="8669100" cy="12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Again, BMR has among the most quads in the nation, where as most don’t even have a single quad.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88" y="125225"/>
            <a:ext cx="7510625" cy="40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95100" y="117350"/>
            <a:ext cx="8953800" cy="86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far as number of runs to ski on, BMR is again in the top 10% in the nation with over 100, where as nearly every other resort has less than 50.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700" y="985854"/>
            <a:ext cx="7628601" cy="41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7062250" y="378925"/>
            <a:ext cx="2081700" cy="41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Out of the longest runs in the nation, BMR is right up there with the top 10 resorts in the nation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8974"/>
            <a:ext cx="7062250" cy="38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4230575"/>
            <a:ext cx="8954700" cy="12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Though it doesn’t have any trams, there are only a handful of resorts that do. Not having a tram is the norm.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50" y="165975"/>
            <a:ext cx="7646499" cy="41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66563" y="0"/>
            <a:ext cx="8783400" cy="11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Skiable terrain, again, 75% of resorts have less than 1500 acres where as BMR has over 3000 and is amont the highest in the united states!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25" y="641725"/>
            <a:ext cx="8101275" cy="44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