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81035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7248-933D-44A2-8A1D-7096206A1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366D4-8F29-4B72-97CA-E232B81FA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A528-F8F3-43C3-8EF8-07D5966E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F53B-464A-4F73-A6A3-E7ABF976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B1B6-8EC7-4200-A6AE-6B70B718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2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34BF-BC6B-4936-892E-0B6FFF68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69573-6834-45B3-B92D-A24D583D7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D493-E7AC-4FF1-9267-158DD122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A0EF-2F18-4873-A529-FD47D77F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BB51-646F-4EB9-9596-018AC6E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1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E9881-EE65-4B8F-8BD1-2CAE7CF95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1F400-5200-4FED-8501-5D7042B05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B26D-BA62-4D76-9271-20829B6B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B9152-748B-4B23-A19C-6C33FCCD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8340-DF56-4A90-AC9F-215DDF10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3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825A-F479-4BAE-BDAC-B8390696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9767-5CD4-40AD-B593-72FCB7B9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6059-02BC-4F8B-93FB-F3DBC42C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F802-CC7E-4A62-B1AC-46F324C3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56EE-BF7D-412F-ABB8-0884217B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8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6156-F2BC-4277-815C-49941CD4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0C127-D1E1-4226-B8E3-75CD1FB8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ECEA-F0BC-4A50-A575-8F921233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7808F-AACC-42D0-9E7C-2E8F49FF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D237-60B9-450B-ABB7-66A67010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94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E80F-11D7-41FF-AEC0-948F3F4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95C8-9FCD-4A7C-B856-F1E8C72F0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F320B-A1A2-4539-A21A-710F565A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65947-EBD6-43FA-8580-D64ADE16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F352-6570-4A1C-A360-301F255F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5ABCB-F2A9-4D17-894C-6A66C6B1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09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3883-E2B0-49FC-AB04-EC6F0C1B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22D90-3C6B-4B6F-92E3-EE9A21A4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7910-926D-4A1D-83E6-B7AA31826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B5D5E-86FF-4C4F-B9AF-78747A896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73FCE-0F12-4925-BA1E-026EB68A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B49D1-32A6-4DB2-AC19-633BE6CA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CE85B-1D09-48C7-91C6-E9FF77CC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66193-9E2E-46CA-A450-F6116D17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6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2C04-9607-43E3-AF9E-3D37AE73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0451B-4325-4DE8-9412-64A89420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511DC-C01D-4B5A-A7E8-17F374ED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89CE5-C6E7-4B1C-A6E9-87A4AB0F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A19C8-0A0A-4220-AC60-ABBC2969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28787-E834-423D-AD7F-0BE13B2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642BD-84A7-488A-BE58-A16116CA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8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DCF3-4D92-47C2-B63D-4EE7BE35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423B-43EB-432A-AC5A-7053A235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BCC44-62C7-4CF2-BF5F-52F3217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A3BA8-7255-4657-9E54-AB2102A1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D7EE-5BDC-490C-82DE-42EA4F7F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30A7D-074A-465C-85BA-38894AC2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6419-60E4-4F1E-B373-39FC308D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AD65-5D12-45CA-A19D-6331A3D67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4AAE-41E5-4563-87B0-2B0764FA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255FA-19EF-4053-AEC5-D743306A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0BD9E-6CFA-4552-A30A-F8B53FD0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72BDA-410A-44B3-A447-E8B5348B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1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8667B-1522-4C42-A630-E6D09E62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324D-945F-4E7C-AF0F-3514A5592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933B-4FC7-40B9-AA5F-6BCBAF14D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E60B-567B-4CCF-81EE-2667D47A889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339E6-E0F1-4E25-9C4A-C9363B3AB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39D57-4C7F-489C-806D-6CCA6AD46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5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75D62CA-7BA3-4D0D-8C9F-FF6EFCEE99AF}"/>
              </a:ext>
            </a:extLst>
          </p:cNvPr>
          <p:cNvGrpSpPr/>
          <p:nvPr/>
        </p:nvGrpSpPr>
        <p:grpSpPr>
          <a:xfrm>
            <a:off x="3040324" y="815044"/>
            <a:ext cx="5476352" cy="3938954"/>
            <a:chOff x="1889090" y="371788"/>
            <a:chExt cx="9013372" cy="5948625"/>
          </a:xfrm>
        </p:grpSpPr>
        <p:pic>
          <p:nvPicPr>
            <p:cNvPr id="4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1253C80B-F613-4CA2-A292-83B09DF67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24803" y="643466"/>
              <a:ext cx="7142393" cy="557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D42262-1356-4D58-82B2-7286A9C1273D}"/>
                </a:ext>
              </a:extLst>
            </p:cNvPr>
            <p:cNvSpPr/>
            <p:nvPr/>
          </p:nvSpPr>
          <p:spPr>
            <a:xfrm>
              <a:off x="1889090" y="371788"/>
              <a:ext cx="9013372" cy="594862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614025E-70B4-4345-8764-53AC21081678}"/>
              </a:ext>
            </a:extLst>
          </p:cNvPr>
          <p:cNvSpPr/>
          <p:nvPr/>
        </p:nvSpPr>
        <p:spPr>
          <a:xfrm>
            <a:off x="4380106" y="5465799"/>
            <a:ext cx="2796787" cy="383151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Brewdat</a:t>
            </a:r>
            <a:r>
              <a:rPr lang="en-GB" sz="1400" dirty="0"/>
              <a:t> Data Portal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43A05A-0948-452E-9BEF-CED587554CC0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5778500" y="4753998"/>
            <a:ext cx="0" cy="711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10B474-72D9-4A3D-82FA-3AFF4803DC4A}"/>
              </a:ext>
            </a:extLst>
          </p:cNvPr>
          <p:cNvSpPr txBox="1"/>
          <p:nvPr/>
        </p:nvSpPr>
        <p:spPr>
          <a:xfrm>
            <a:off x="5397501" y="4957016"/>
            <a:ext cx="381000" cy="261610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6E086-34C0-4CF7-9C51-07FEAECA59A9}"/>
              </a:ext>
            </a:extLst>
          </p:cNvPr>
          <p:cNvSpPr/>
          <p:nvPr/>
        </p:nvSpPr>
        <p:spPr>
          <a:xfrm>
            <a:off x="9045616" y="5392592"/>
            <a:ext cx="1277104" cy="528859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Knowledge graph/semantic layer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CE3E6AD4-7395-411C-8AF1-0898D491F7BD}"/>
              </a:ext>
            </a:extLst>
          </p:cNvPr>
          <p:cNvSpPr/>
          <p:nvPr/>
        </p:nvSpPr>
        <p:spPr>
          <a:xfrm>
            <a:off x="4997255" y="6107972"/>
            <a:ext cx="1562490" cy="426946"/>
          </a:xfrm>
          <a:prstGeom prst="flowChartMagneticDisk">
            <a:avLst/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Source systems/ADLS Gen2/S3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AB508-AB4E-45B7-BB27-0819055EBF18}"/>
              </a:ext>
            </a:extLst>
          </p:cNvPr>
          <p:cNvSpPr/>
          <p:nvPr/>
        </p:nvSpPr>
        <p:spPr>
          <a:xfrm>
            <a:off x="8902923" y="4122062"/>
            <a:ext cx="1562490" cy="42694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Data transformation and pre-processing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CFD05-BF1B-468B-8942-49EF0258D060}"/>
              </a:ext>
            </a:extLst>
          </p:cNvPr>
          <p:cNvSpPr/>
          <p:nvPr/>
        </p:nvSpPr>
        <p:spPr>
          <a:xfrm>
            <a:off x="8902923" y="4874349"/>
            <a:ext cx="1562490" cy="42694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Temporary storage (SQL, RDBMS)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60A50A-B287-4093-A964-6393303D1781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5778500" y="5848950"/>
            <a:ext cx="0" cy="259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FC444D-FA9C-4612-8554-5050D611CF9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849847" y="4335535"/>
            <a:ext cx="3053076" cy="658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1C79D7-D2E0-4401-A042-3C1652C8057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684168" y="4549008"/>
            <a:ext cx="0" cy="325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9DCFDE-5CA5-4F96-9215-92C9BDBAFE03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 flipV="1">
            <a:off x="5778501" y="5087821"/>
            <a:ext cx="31244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63B9F7-C273-4E97-88B3-E7B5ABD10289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 flipV="1">
            <a:off x="7176893" y="5657022"/>
            <a:ext cx="1868723" cy="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5320714-7688-4312-A264-D4D9292098F7}"/>
              </a:ext>
            </a:extLst>
          </p:cNvPr>
          <p:cNvSpPr/>
          <p:nvPr/>
        </p:nvSpPr>
        <p:spPr>
          <a:xfrm>
            <a:off x="4997255" y="102018"/>
            <a:ext cx="1562490" cy="42694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Outputs and visualization (in app)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F9C616-9F6D-412B-93FC-883481A51D0E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flipV="1">
            <a:off x="5778500" y="528964"/>
            <a:ext cx="0" cy="286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147AF57-19C7-4E34-B2A5-54D3A5AE8D8C}"/>
              </a:ext>
            </a:extLst>
          </p:cNvPr>
          <p:cNvSpPr/>
          <p:nvPr/>
        </p:nvSpPr>
        <p:spPr>
          <a:xfrm>
            <a:off x="7058001" y="102018"/>
            <a:ext cx="1758385" cy="426946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PBI/other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2C91A7-B644-43F4-A018-3BCD32B0AB9D}"/>
              </a:ext>
            </a:extLst>
          </p:cNvPr>
          <p:cNvCxnSpPr>
            <a:stCxn id="45" idx="3"/>
            <a:endCxn id="50" idx="2"/>
          </p:cNvCxnSpPr>
          <p:nvPr/>
        </p:nvCxnSpPr>
        <p:spPr>
          <a:xfrm>
            <a:off x="6559745" y="315491"/>
            <a:ext cx="498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D89137D-F2BC-4597-969F-F876EA430360}"/>
              </a:ext>
            </a:extLst>
          </p:cNvPr>
          <p:cNvSpPr txBox="1"/>
          <p:nvPr/>
        </p:nvSpPr>
        <p:spPr>
          <a:xfrm>
            <a:off x="7402372" y="2415189"/>
            <a:ext cx="1282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Analytics Playground brain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B3988E2-E662-4926-8CD9-353DFEFC658A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>
            <a:off x="10322720" y="4335535"/>
            <a:ext cx="142693" cy="1321487"/>
          </a:xfrm>
          <a:prstGeom prst="bentConnector3">
            <a:avLst>
              <a:gd name="adj1" fmla="val -160204"/>
            </a:avLst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5" name="Flowchart: Magnetic Disk 84">
            <a:extLst>
              <a:ext uri="{FF2B5EF4-FFF2-40B4-BE49-F238E27FC236}">
                <a16:creationId xmlns:a16="http://schemas.microsoft.com/office/drawing/2014/main" id="{C2322ED6-7EE6-4C64-B440-894716202F63}"/>
              </a:ext>
            </a:extLst>
          </p:cNvPr>
          <p:cNvSpPr/>
          <p:nvPr/>
        </p:nvSpPr>
        <p:spPr>
          <a:xfrm>
            <a:off x="2645326" y="6107972"/>
            <a:ext cx="1562490" cy="42694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Other sources (GCP)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CE7A25F-13E9-4953-B38B-01853C2A2D7A}"/>
              </a:ext>
            </a:extLst>
          </p:cNvPr>
          <p:cNvCxnSpPr>
            <a:stCxn id="85" idx="1"/>
            <a:endCxn id="10" idx="1"/>
          </p:cNvCxnSpPr>
          <p:nvPr/>
        </p:nvCxnSpPr>
        <p:spPr>
          <a:xfrm rot="5400000" flipH="1" flipV="1">
            <a:off x="3901961" y="4612432"/>
            <a:ext cx="1020151" cy="1970930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1EF602A-3F99-4F2F-87A4-5F1317F37C1D}"/>
              </a:ext>
            </a:extLst>
          </p:cNvPr>
          <p:cNvSpPr/>
          <p:nvPr/>
        </p:nvSpPr>
        <p:spPr>
          <a:xfrm>
            <a:off x="10322720" y="1235947"/>
            <a:ext cx="1011821" cy="4269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Full </a:t>
            </a:r>
            <a:r>
              <a:rPr lang="en-GB" sz="1000" dirty="0" err="1"/>
              <a:t>Brewdat</a:t>
            </a:r>
            <a:r>
              <a:rPr lang="en-GB" sz="1000" dirty="0"/>
              <a:t> implementation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18D2CEE-52DF-4236-A8E0-A62B044ACD0D}"/>
              </a:ext>
            </a:extLst>
          </p:cNvPr>
          <p:cNvSpPr/>
          <p:nvPr/>
        </p:nvSpPr>
        <p:spPr>
          <a:xfrm>
            <a:off x="10322720" y="758045"/>
            <a:ext cx="1011821" cy="4269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Interim prototype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7960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Blumenow</dc:creator>
  <cp:lastModifiedBy>Ryan Blumenow</cp:lastModifiedBy>
  <cp:revision>1</cp:revision>
  <dcterms:created xsi:type="dcterms:W3CDTF">2022-03-28T09:41:04Z</dcterms:created>
  <dcterms:modified xsi:type="dcterms:W3CDTF">2022-03-28T09:41:59Z</dcterms:modified>
</cp:coreProperties>
</file>