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D388-4849-9657-CE5A-B5B1B2FD2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DCD89-F502-4C6F-4C0F-A9F2B984D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35511-07FC-20A4-DAD0-59341CB7A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4C6C-60FB-447F-8548-1EC1B6222250}" type="datetimeFigureOut">
              <a:rPr lang="en-ZA" smtClean="0"/>
              <a:t>2024/12/25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13A09-8D53-4CA4-6836-7F132704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8602F-A31D-0460-99AB-6EF72B39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C234-6904-4CB3-A1D0-05AAF6E881B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754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78C6-F4AD-337A-E736-08256733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8B667-2762-C001-456C-2CE23D126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3FFF4-0C3D-F2E3-FE74-32CB99E4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4C6C-60FB-447F-8548-1EC1B6222250}" type="datetimeFigureOut">
              <a:rPr lang="en-ZA" smtClean="0"/>
              <a:t>2024/12/25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5C5AA-FBD9-7CDF-6EAB-B2CB288E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B7D72-608B-D0F1-02F3-067C7204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C234-6904-4CB3-A1D0-05AAF6E881B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968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504DED-6E27-B559-C1B8-59CED03D2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71120-AE9B-5F5B-EC09-32840FCE7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2A9CA-5A43-E9B8-6677-A41DFB4A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4C6C-60FB-447F-8548-1EC1B6222250}" type="datetimeFigureOut">
              <a:rPr lang="en-ZA" smtClean="0"/>
              <a:t>2024/12/25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82BB4-008D-92F6-D4D9-95AD511EF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C4837-A7A2-A7A0-C8E5-FB614030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C234-6904-4CB3-A1D0-05AAF6E881B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652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2B21-7432-890A-7D06-D4F898D3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B96E5-D730-464B-6998-CF5D709B0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7C7C1-1733-7CE9-9192-2B739E2C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4C6C-60FB-447F-8548-1EC1B6222250}" type="datetimeFigureOut">
              <a:rPr lang="en-ZA" smtClean="0"/>
              <a:t>2024/12/25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EF35C-13DF-A287-BACB-BC9D775B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4D863-1216-6045-FD79-1612A646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C234-6904-4CB3-A1D0-05AAF6E881B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6780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C532-61C2-56E8-CDD6-4C1E0B11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2531B-9DCD-46C4-078E-8B07AD48E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3D7CB-1C83-BBB9-08F8-88765D46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4C6C-60FB-447F-8548-1EC1B6222250}" type="datetimeFigureOut">
              <a:rPr lang="en-ZA" smtClean="0"/>
              <a:t>2024/12/25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9D8ED-6409-5887-A9F1-96BBC7F5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5D677-E348-9607-B104-721EFF14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C234-6904-4CB3-A1D0-05AAF6E881B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7314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8114F-723D-A813-070C-9A2AD678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C7D0D-5F1C-C018-B053-46793DF4F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51BBD-FC6D-A9EB-1B38-FCDE60148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BDF27-23D2-B112-BB3D-CDF64D3B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4C6C-60FB-447F-8548-1EC1B6222250}" type="datetimeFigureOut">
              <a:rPr lang="en-ZA" smtClean="0"/>
              <a:t>2024/12/25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E2A61-E994-0316-911C-9CC3A5BA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CF94F-74B5-AE7A-16B1-F62B3E15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C234-6904-4CB3-A1D0-05AAF6E881B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101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A6FF-E999-CEF0-7953-6623E2619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FD028-8FF8-8D43-8C50-8B3C11BA3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4FE3C-6E2A-9D6C-B60F-5F7BFE733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BFC96-9F8A-5584-6D90-EFC86706E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D3DDB7-321F-B904-88B6-022426B522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A57FC3-86CE-04D3-8E63-CD363898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4C6C-60FB-447F-8548-1EC1B6222250}" type="datetimeFigureOut">
              <a:rPr lang="en-ZA" smtClean="0"/>
              <a:t>2024/12/25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1330A-5E74-9DA0-B8EF-861194D0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B4DB3-47F9-9349-61F1-8749DA67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C234-6904-4CB3-A1D0-05AAF6E881B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987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B1DB-7B49-9108-8591-870FDDFF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8252C-C54B-6E26-9FB2-DAA9B7A7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4C6C-60FB-447F-8548-1EC1B6222250}" type="datetimeFigureOut">
              <a:rPr lang="en-ZA" smtClean="0"/>
              <a:t>2024/12/25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4FA40-4EC2-0CB6-4E14-A8F4618F3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6F2AB-19A8-ABFE-360A-2374FAC7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C234-6904-4CB3-A1D0-05AAF6E881B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243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76B0A1-9ABA-7F75-E0ED-7697471E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4C6C-60FB-447F-8548-1EC1B6222250}" type="datetimeFigureOut">
              <a:rPr lang="en-ZA" smtClean="0"/>
              <a:t>2024/12/25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A788CC-42B4-4BA2-CA05-7A5DFE5A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41A21-051F-21AD-2AE8-38698E8B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C234-6904-4CB3-A1D0-05AAF6E881B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6952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FEA1E-7122-7948-D1F6-47BCCADE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7EF58-5D96-839E-4C01-D9D1DD112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C7266-7044-FC94-DD7A-8074D51A8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1E93D-A609-65D8-0862-DD8446CAA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4C6C-60FB-447F-8548-1EC1B6222250}" type="datetimeFigureOut">
              <a:rPr lang="en-ZA" smtClean="0"/>
              <a:t>2024/12/25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FC98F-6C00-8708-BFFB-CE47B9BB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80C07-9962-5FAA-6D72-02FAC867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C234-6904-4CB3-A1D0-05AAF6E881B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6760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947A-BC7C-719F-98CD-3FF0085B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1B061-B715-08C5-0DBE-62A888CE1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5A528-8BFC-213D-EDCD-FD5865E5C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23507-38D1-D49E-65B8-47679D79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4C6C-60FB-447F-8548-1EC1B6222250}" type="datetimeFigureOut">
              <a:rPr lang="en-ZA" smtClean="0"/>
              <a:t>2024/12/25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BD678-3F4B-DA3C-943F-32CB5818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A76DA-386D-0E68-7042-1FA71148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C234-6904-4CB3-A1D0-05AAF6E881B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904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F8607F-FA7E-9688-D1B5-142C017B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385A3-6D84-661C-239B-007980089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DEF2D-8A11-9898-B0E6-717BA19B6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374C6C-60FB-447F-8548-1EC1B6222250}" type="datetimeFigureOut">
              <a:rPr lang="en-ZA" smtClean="0"/>
              <a:t>2024/12/25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1CFE5-C7DC-19E3-AE65-63A985933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A6864-4F6B-2ABA-0F54-F0C121F9D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88C234-6904-4CB3-A1D0-05AAF6E881B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9755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32B8EEA-50DF-1546-F445-F66362BA843F}"/>
              </a:ext>
            </a:extLst>
          </p:cNvPr>
          <p:cNvGrpSpPr/>
          <p:nvPr/>
        </p:nvGrpSpPr>
        <p:grpSpPr>
          <a:xfrm>
            <a:off x="4800419" y="2142945"/>
            <a:ext cx="2514781" cy="2933879"/>
            <a:chOff x="4800419" y="2142945"/>
            <a:chExt cx="2514781" cy="293387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137FEB1-D9D5-14D5-8706-1BD655656314}"/>
                </a:ext>
              </a:extLst>
            </p:cNvPr>
            <p:cNvSpPr/>
            <p:nvPr/>
          </p:nvSpPr>
          <p:spPr>
            <a:xfrm>
              <a:off x="4800419" y="4715053"/>
              <a:ext cx="2514781" cy="36177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2100" b="1" dirty="0">
                  <a:solidFill>
                    <a:schemeClr val="tx1"/>
                  </a:solidFill>
                  <a:ea typeface="ADLaM Display" panose="02010000000000000000" pitchFamily="2" charset="0"/>
                  <a:cs typeface="ADLaM Display" panose="02010000000000000000" pitchFamily="2" charset="0"/>
                </a:rPr>
                <a:t>We help you find</a:t>
              </a:r>
              <a:r>
                <a:rPr lang="en-ZA" sz="2100" b="1" dirty="0">
                  <a:solidFill>
                    <a:schemeClr val="tx1"/>
                  </a:solidFill>
                </a:rPr>
                <a:t> 𝑥.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33A181-5FA9-851A-AA4F-724A6BDC8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-1" r="2948"/>
            <a:stretch/>
          </p:blipFill>
          <p:spPr>
            <a:xfrm>
              <a:off x="4800419" y="2142945"/>
              <a:ext cx="2514781" cy="25721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879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ADLaM Display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Blumenow</dc:creator>
  <cp:lastModifiedBy>Ryan Blumenow</cp:lastModifiedBy>
  <cp:revision>2</cp:revision>
  <dcterms:created xsi:type="dcterms:W3CDTF">2024-12-25T16:17:42Z</dcterms:created>
  <dcterms:modified xsi:type="dcterms:W3CDTF">2024-12-25T16:21:43Z</dcterms:modified>
</cp:coreProperties>
</file>