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267" r:id="rId2"/>
    <p:sldId id="1268" r:id="rId3"/>
    <p:sldId id="126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3" pos="3336" userDrawn="1">
          <p15:clr>
            <a:srgbClr val="A4A3A4"/>
          </p15:clr>
        </p15:guide>
        <p15:guide id="4" pos="4344" userDrawn="1">
          <p15:clr>
            <a:srgbClr val="A4A3A4"/>
          </p15:clr>
        </p15:guide>
        <p15:guide id="6" orient="horz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25D7D9"/>
    <a:srgbClr val="2595DF"/>
    <a:srgbClr val="F9F9F9"/>
    <a:srgbClr val="7FDD27"/>
    <a:srgbClr val="26DB8A"/>
    <a:srgbClr val="96BF58"/>
    <a:srgbClr val="009999"/>
    <a:srgbClr val="FDFDF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/>
    <p:restoredTop sz="94699"/>
  </p:normalViewPr>
  <p:slideViewPr>
    <p:cSldViewPr snapToGrid="0" snapToObjects="1" showGuides="1">
      <p:cViewPr varScale="1">
        <p:scale>
          <a:sx n="101" d="100"/>
          <a:sy n="101" d="100"/>
        </p:scale>
        <p:origin x="906" y="108"/>
      </p:cViewPr>
      <p:guideLst>
        <p:guide orient="horz" pos="3552"/>
        <p:guide pos="3336"/>
        <p:guide pos="4344"/>
        <p:guide orient="horz" pos="2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EB-41CD-9D1C-1E843519DCF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7-429D-BFC8-BE8D7AEBF08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AEB-41CD-9D1C-1E843519DCF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AEB-41CD-9D1C-1E843519DCF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D7-429D-BFC8-BE8D7AEBF08A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EB-41CD-9D1C-1E843519DCF5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AEB-41CD-9D1C-1E843519DCF5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EB-41CD-9D1C-1E843519DCF5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AEB-41CD-9D1C-1E843519DCF5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EB-41CD-9D1C-1E843519DCF5}"/>
              </c:ext>
            </c:extLst>
          </c:dPt>
          <c:dLbls>
            <c:dLbl>
              <c:idx val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ln>
                        <a:noFill/>
                      </a:ln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AAEB-41CD-9D1C-1E843519DC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95312499999996"/>
                      <c:h val="8.75859321120858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AEB-41CD-9D1C-1E843519DCF5}"/>
                </c:ext>
              </c:extLst>
            </c:dLbl>
            <c:dLbl>
              <c:idx val="3"/>
              <c:layout>
                <c:manualLayout>
                  <c:x val="1.2499999999999886E-2"/>
                  <c:y val="9.374999423289898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CD2652-59D1-4206-92FF-BEED804C67FF}" type="CATEGORYNAME">
                      <a:rPr lang="en-US" smtClean="0"/>
                      <a:pPr>
                        <a:defRPr b="1"/>
                      </a:pPr>
                      <a:t>[CATEGORY NAME]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13275098425201"/>
                      <c:h val="0.147914053400956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AEB-41CD-9D1C-1E843519DC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01562499999999"/>
                      <c:h val="8.28984324004409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AEB-41CD-9D1C-1E843519DCF5}"/>
                </c:ext>
              </c:extLst>
            </c:dLbl>
            <c:dLbl>
              <c:idx val="6"/>
              <c:layout>
                <c:manualLayout>
                  <c:x val="3.1250000000000002E-3"/>
                  <c:y val="1.17187492791124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EB-41CD-9D1C-1E843519DCF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36724901574804"/>
                      <c:h val="7.58671828329734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AEB-41CD-9D1C-1E843519DCF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04687500000001"/>
                      <c:h val="7.82109326887959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AEB-41CD-9D1C-1E843519DCF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99224901574804"/>
                      <c:h val="9.46171816795532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AEB-41CD-9D1C-1E843519D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1. EDA</c:v>
                </c:pt>
                <c:pt idx="1">
                  <c:v>2. Correlations</c:v>
                </c:pt>
                <c:pt idx="2">
                  <c:v>3. Hypothesis testing</c:v>
                </c:pt>
                <c:pt idx="3">
                  <c:v>4. Dimension reduction (random forest)</c:v>
                </c:pt>
                <c:pt idx="4">
                  <c:v>5. ANOVA</c:v>
                </c:pt>
                <c:pt idx="5">
                  <c:v>6. Regression (OLS)</c:v>
                </c:pt>
                <c:pt idx="6">
                  <c:v>7. Clustering (K-means)</c:v>
                </c:pt>
                <c:pt idx="7">
                  <c:v>8. Conjoint analysis</c:v>
                </c:pt>
                <c:pt idx="8">
                  <c:v>9. Neural networks</c:v>
                </c:pt>
                <c:pt idx="9">
                  <c:v>10. Decision trees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B-41CD-9D1C-1E843519DC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1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EB-41CD-9D1C-1E843519DCF5}"/>
              </c:ext>
            </c:extLst>
          </c:dPt>
          <c:dPt>
            <c:idx val="1"/>
            <c:bubble3D val="0"/>
            <c:explosion val="2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4-4347-9509-9ADAADC8F078}"/>
              </c:ext>
            </c:extLst>
          </c:dPt>
          <c:dPt>
            <c:idx val="2"/>
            <c:bubble3D val="0"/>
            <c:explosion val="21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AEB-41CD-9D1C-1E843519DCF5}"/>
              </c:ext>
            </c:extLst>
          </c:dPt>
          <c:dPt>
            <c:idx val="3"/>
            <c:bubble3D val="0"/>
            <c:explosion val="21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AEB-41CD-9D1C-1E843519DCF5}"/>
              </c:ext>
            </c:extLst>
          </c:dPt>
          <c:dPt>
            <c:idx val="4"/>
            <c:bubble3D val="0"/>
            <c:explosion val="21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64-4347-9509-9ADAADC8F078}"/>
              </c:ext>
            </c:extLst>
          </c:dPt>
          <c:dPt>
            <c:idx val="5"/>
            <c:bubble3D val="0"/>
            <c:explosion val="21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EB-41CD-9D1C-1E843519DCF5}"/>
              </c:ext>
            </c:extLst>
          </c:dPt>
          <c:dPt>
            <c:idx val="6"/>
            <c:bubble3D val="0"/>
            <c:explosion val="21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AEB-41CD-9D1C-1E843519DCF5}"/>
              </c:ext>
            </c:extLst>
          </c:dPt>
          <c:dPt>
            <c:idx val="7"/>
            <c:bubble3D val="0"/>
            <c:explosion val="21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EB-41CD-9D1C-1E843519DCF5}"/>
              </c:ext>
            </c:extLst>
          </c:dPt>
          <c:dPt>
            <c:idx val="8"/>
            <c:bubble3D val="0"/>
            <c:explosion val="21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AEB-41CD-9D1C-1E843519DCF5}"/>
              </c:ext>
            </c:extLst>
          </c:dPt>
          <c:dPt>
            <c:idx val="9"/>
            <c:bubble3D val="0"/>
            <c:explosion val="21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EB-41CD-9D1C-1E843519DCF5}"/>
              </c:ext>
            </c:extLst>
          </c:dPt>
          <c:dLbls>
            <c:dLbl>
              <c:idx val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ln>
                        <a:noFill/>
                      </a:ln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AAEB-41CD-9D1C-1E843519DC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95312499999996"/>
                      <c:h val="8.75859321120858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AEB-41CD-9D1C-1E843519DCF5}"/>
                </c:ext>
              </c:extLst>
            </c:dLbl>
            <c:dLbl>
              <c:idx val="3"/>
              <c:layout>
                <c:manualLayout>
                  <c:x val="1.2499999999999886E-2"/>
                  <c:y val="9.374999423289898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CD2652-59D1-4206-92FF-BEED804C67FF}" type="CATEGORYNAME">
                      <a:rPr lang="en-US" smtClean="0"/>
                      <a:pPr>
                        <a:defRPr b="1"/>
                      </a:pPr>
                      <a:t>[CATEGORY NAME]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13275098425201"/>
                      <c:h val="0.147914053400956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AEB-41CD-9D1C-1E843519DC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01562499999999"/>
                      <c:h val="8.28984324004409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AEB-41CD-9D1C-1E843519DCF5}"/>
                </c:ext>
              </c:extLst>
            </c:dLbl>
            <c:dLbl>
              <c:idx val="6"/>
              <c:layout>
                <c:manualLayout>
                  <c:x val="6.2499999999999717E-3"/>
                  <c:y val="9.37499942328989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EB-41CD-9D1C-1E843519DCF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36724901574804"/>
                      <c:h val="7.58671828329734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AEB-41CD-9D1C-1E843519DCF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04687500000001"/>
                      <c:h val="7.82109326887959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AEB-41CD-9D1C-1E843519DCF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99224901574804"/>
                      <c:h val="9.46171816795532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AEB-41CD-9D1C-1E843519D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1. EDA</c:v>
                </c:pt>
                <c:pt idx="1">
                  <c:v>2. Correlations</c:v>
                </c:pt>
                <c:pt idx="2">
                  <c:v>3. Hypothesis testing</c:v>
                </c:pt>
                <c:pt idx="3">
                  <c:v>4. Dimension reduction (random forest)</c:v>
                </c:pt>
                <c:pt idx="4">
                  <c:v>5. ANOVA</c:v>
                </c:pt>
                <c:pt idx="5">
                  <c:v>6. Regression (OLS)</c:v>
                </c:pt>
                <c:pt idx="6">
                  <c:v>7. Clustering (K-means)</c:v>
                </c:pt>
                <c:pt idx="7">
                  <c:v>8. Conjoint analysis</c:v>
                </c:pt>
                <c:pt idx="8">
                  <c:v>9. Neural networks</c:v>
                </c:pt>
                <c:pt idx="9">
                  <c:v>10. Decision trees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B-41CD-9D1C-1E843519DC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1A36-2279-0B42-A036-2A7F66850110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CDE0-F5D5-B54D-83E1-08C9CC72E6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89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CDE0-F5D5-B54D-83E1-08C9CC72E67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57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6D5E1-A55F-244C-84F8-6CE8E785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ACDE6A-0D22-EB46-803F-5D9164EE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71E78-8821-F348-B94C-98F110DF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77ADB-334B-2941-A55D-2FFF882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A3E1B-F1B1-5B42-8524-AC413B5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6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935BA-98C2-0A4E-881F-4B37F001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25C5F0-1CFD-6649-B6B8-BA24517E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04882-DF61-144C-B9CE-D3B46B3F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2C0A4-99D8-CD42-A7DF-AC35BF9F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D7445-2C53-A848-A816-47AAE628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7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834A3E-BB96-FD48-8971-611A184B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3D5EAA-3B45-174E-B4EF-F2C3BA86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C099F-606E-2749-9564-A01D996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CB09A-82E2-3F4C-AEA4-ED73761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A4169-6F36-9E45-9C9A-3FD9EC77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30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901143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177801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7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48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ED3D2-22E8-9046-B0F8-2CC7B74C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B6F73-F28C-A146-8D16-2142A356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A3782-EF81-E74F-AB40-3E56B62B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0B384-0411-5A41-9BAD-1D5E95D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D0F9D-2203-0A4A-86AE-9A6C675F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93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BCE6-E170-6B40-B93B-CC70142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A9B25-FF23-B84B-8A33-6CC33302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24C4A-2D79-F342-A0D9-DC9B449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C849E-254C-1D4C-8520-6345BDD9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D4E34-EDE9-494F-9BEB-74FBF18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98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D3B2F-2FD5-3041-9A09-564262BB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E746C-65ED-EF42-A4E1-3AF176F4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49714-CA84-3E41-ADB1-79ABD577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8F43B5-DC37-3A40-BF2A-313F0A9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313592-8AE5-5149-8A0F-69E8F5FB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D3690-23E4-034C-9931-B60983B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3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5541-53FC-2049-BE0D-4BF7A94B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D1892F-6348-1148-B6FB-5095461D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6ABAF2-0CC8-2048-AEBE-4881AC38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441669-29D5-BE40-B854-E5CEE3E5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25224-1F54-7C4B-98BB-0C226E9C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71C8E6-866F-B944-B78A-1B26E357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E24330-A17C-A74E-AE1B-5C316DC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E8CB06-971C-F648-8869-37BD1564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4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69F42-64A8-2846-A199-05315789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9A8685-9403-B447-AC84-7D98E81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708463-BC62-3B41-85B6-B263680A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BEEEBF-6B71-7C4C-B815-3D7CEF2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9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974A92-44C7-BC4B-B3E5-58DD65EA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B24D3F-29B4-4349-A2BF-ABFDE6D0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20CC0-0557-084C-9AF8-0CCA3E48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99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CCAAD-65BA-5840-A5F3-6937EDEE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5B176-6A58-5D44-8799-B66D6256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8CE013-1DD0-A74E-9C9D-2B08F449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98936D-BE0B-524B-AE6F-DD3156E8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5E938-7723-354A-996B-983A801E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61E3BC-4B3D-9E4B-A9CC-5F93C382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192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182B-E0ED-B141-A7E5-2CA82906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5F3796-4D58-AE40-85AF-846B0C50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70476F-81BE-5745-843C-4C2DCBB4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5A93F5-8495-0E46-9DAB-6E8A4320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9C302A-CE2B-7D4D-A61F-1E11CBCD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06866-83C7-5C47-9A29-000DF7B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40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7CEEED-88C7-3740-954A-52C47706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CC4F6-18A3-D742-95D2-2027B4F2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A09C1-CEEB-5D41-8E29-BE7E9565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931D-5C47-D347-BE90-B26453E539BE}" type="datetimeFigureOut">
              <a:rPr kumimoji="1" lang="zh-TW" altLang="en-US" smtClean="0"/>
              <a:t>2024/12/24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33659-7316-694A-8568-88ECE44B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0E659-63E1-C14D-B1FC-1B943AE6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81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913">
          <p15:clr>
            <a:srgbClr val="F26B43"/>
          </p15:clr>
        </p15:guide>
        <p15:guide id="6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F7A00EA7-9D73-2BFB-8D3B-F7C926703619}"/>
              </a:ext>
            </a:extLst>
          </p:cNvPr>
          <p:cNvSpPr txBox="1"/>
          <p:nvPr/>
        </p:nvSpPr>
        <p:spPr>
          <a:xfrm rot="19843475">
            <a:off x="11233044" y="632726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pc="300" dirty="0">
                <a:solidFill>
                  <a:schemeClr val="bg1"/>
                </a:solidFill>
                <a:cs typeface="+mn-ea"/>
                <a:sym typeface="+mn-lt"/>
              </a:rPr>
              <a:t>FREE!</a:t>
            </a:r>
            <a:endParaRPr kumimoji="1" lang="zh-TW" altLang="en-US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16EDF26-F9BE-FC1E-B903-9DB4C669D7A1}"/>
              </a:ext>
            </a:extLst>
          </p:cNvPr>
          <p:cNvGrpSpPr/>
          <p:nvPr/>
        </p:nvGrpSpPr>
        <p:grpSpPr>
          <a:xfrm>
            <a:off x="3969428" y="1610529"/>
            <a:ext cx="4265744" cy="4343704"/>
            <a:chOff x="3779338" y="1541457"/>
            <a:chExt cx="4633324" cy="4718002"/>
          </a:xfrm>
        </p:grpSpPr>
        <p:sp>
          <p:nvSpPr>
            <p:cNvPr id="48" name="Freeform 715">
              <a:extLst>
                <a:ext uri="{FF2B5EF4-FFF2-40B4-BE49-F238E27FC236}">
                  <a16:creationId xmlns:a16="http://schemas.microsoft.com/office/drawing/2014/main" id="{9BFF916C-823B-C168-AE9B-565F66360E3D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5941276" y="1582061"/>
              <a:ext cx="1433011" cy="1562775"/>
            </a:xfrm>
            <a:custGeom>
              <a:avLst/>
              <a:gdLst>
                <a:gd name="T0" fmla="*/ 1094 w 1094"/>
                <a:gd name="T1" fmla="*/ 555 h 1193"/>
                <a:gd name="T2" fmla="*/ 998 w 1094"/>
                <a:gd name="T3" fmla="*/ 625 h 1193"/>
                <a:gd name="T4" fmla="*/ 377 w 1094"/>
                <a:gd name="T5" fmla="*/ 1081 h 1193"/>
                <a:gd name="T6" fmla="*/ 226 w 1094"/>
                <a:gd name="T7" fmla="*/ 1193 h 1193"/>
                <a:gd name="T8" fmla="*/ 0 w 1094"/>
                <a:gd name="T9" fmla="*/ 1033 h 1193"/>
                <a:gd name="T10" fmla="*/ 58 w 1094"/>
                <a:gd name="T11" fmla="*/ 849 h 1193"/>
                <a:gd name="T12" fmla="*/ 292 w 1094"/>
                <a:gd name="T13" fmla="*/ 121 h 1193"/>
                <a:gd name="T14" fmla="*/ 331 w 1094"/>
                <a:gd name="T15" fmla="*/ 0 h 1193"/>
                <a:gd name="T16" fmla="*/ 1094 w 1094"/>
                <a:gd name="T17" fmla="*/ 55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4" h="1193">
                  <a:moveTo>
                    <a:pt x="1094" y="555"/>
                  </a:moveTo>
                  <a:cubicBezTo>
                    <a:pt x="1094" y="555"/>
                    <a:pt x="1094" y="555"/>
                    <a:pt x="998" y="625"/>
                  </a:cubicBezTo>
                  <a:cubicBezTo>
                    <a:pt x="907" y="692"/>
                    <a:pt x="728" y="824"/>
                    <a:pt x="377" y="1081"/>
                  </a:cubicBezTo>
                  <a:cubicBezTo>
                    <a:pt x="330" y="1116"/>
                    <a:pt x="280" y="1153"/>
                    <a:pt x="226" y="1193"/>
                  </a:cubicBezTo>
                  <a:cubicBezTo>
                    <a:pt x="159" y="1120"/>
                    <a:pt x="84" y="1066"/>
                    <a:pt x="0" y="1033"/>
                  </a:cubicBezTo>
                  <a:cubicBezTo>
                    <a:pt x="0" y="1033"/>
                    <a:pt x="0" y="1033"/>
                    <a:pt x="58" y="849"/>
                  </a:cubicBezTo>
                  <a:cubicBezTo>
                    <a:pt x="100" y="720"/>
                    <a:pt x="171" y="499"/>
                    <a:pt x="292" y="121"/>
                  </a:cubicBezTo>
                  <a:cubicBezTo>
                    <a:pt x="304" y="83"/>
                    <a:pt x="317" y="42"/>
                    <a:pt x="331" y="0"/>
                  </a:cubicBezTo>
                  <a:cubicBezTo>
                    <a:pt x="628" y="105"/>
                    <a:pt x="899" y="301"/>
                    <a:pt x="1094" y="555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716">
              <a:extLst>
                <a:ext uri="{FF2B5EF4-FFF2-40B4-BE49-F238E27FC236}">
                  <a16:creationId xmlns:a16="http://schemas.microsoft.com/office/drawing/2014/main" id="{08816AA2-B968-D203-247D-A2EBD62C308C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005843" y="2209957"/>
              <a:ext cx="1447430" cy="1560557"/>
            </a:xfrm>
            <a:custGeom>
              <a:avLst/>
              <a:gdLst>
                <a:gd name="T0" fmla="*/ 1105 w 1105"/>
                <a:gd name="T1" fmla="*/ 1022 h 1191"/>
                <a:gd name="T2" fmla="*/ 876 w 1105"/>
                <a:gd name="T3" fmla="*/ 1191 h 1191"/>
                <a:gd name="T4" fmla="*/ 719 w 1105"/>
                <a:gd name="T5" fmla="*/ 1078 h 1191"/>
                <a:gd name="T6" fmla="*/ 100 w 1105"/>
                <a:gd name="T7" fmla="*/ 635 h 1191"/>
                <a:gd name="T8" fmla="*/ 0 w 1105"/>
                <a:gd name="T9" fmla="*/ 564 h 1191"/>
                <a:gd name="T10" fmla="*/ 765 w 1105"/>
                <a:gd name="T11" fmla="*/ 0 h 1191"/>
                <a:gd name="T12" fmla="*/ 803 w 1105"/>
                <a:gd name="T13" fmla="*/ 118 h 1191"/>
                <a:gd name="T14" fmla="*/ 1044 w 1105"/>
                <a:gd name="T15" fmla="*/ 842 h 1191"/>
                <a:gd name="T16" fmla="*/ 1105 w 1105"/>
                <a:gd name="T17" fmla="*/ 102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5" h="1191">
                  <a:moveTo>
                    <a:pt x="1105" y="1022"/>
                  </a:moveTo>
                  <a:cubicBezTo>
                    <a:pt x="1017" y="1058"/>
                    <a:pt x="940" y="1114"/>
                    <a:pt x="876" y="1191"/>
                  </a:cubicBezTo>
                  <a:cubicBezTo>
                    <a:pt x="876" y="1191"/>
                    <a:pt x="876" y="1191"/>
                    <a:pt x="719" y="1078"/>
                  </a:cubicBezTo>
                  <a:cubicBezTo>
                    <a:pt x="608" y="999"/>
                    <a:pt x="420" y="864"/>
                    <a:pt x="100" y="635"/>
                  </a:cubicBezTo>
                  <a:cubicBezTo>
                    <a:pt x="68" y="612"/>
                    <a:pt x="35" y="588"/>
                    <a:pt x="0" y="564"/>
                  </a:cubicBezTo>
                  <a:cubicBezTo>
                    <a:pt x="196" y="303"/>
                    <a:pt x="459" y="109"/>
                    <a:pt x="765" y="0"/>
                  </a:cubicBezTo>
                  <a:cubicBezTo>
                    <a:pt x="765" y="0"/>
                    <a:pt x="765" y="0"/>
                    <a:pt x="803" y="118"/>
                  </a:cubicBezTo>
                  <a:cubicBezTo>
                    <a:pt x="840" y="227"/>
                    <a:pt x="909" y="436"/>
                    <a:pt x="1044" y="842"/>
                  </a:cubicBezTo>
                  <a:cubicBezTo>
                    <a:pt x="1063" y="898"/>
                    <a:pt x="1083" y="957"/>
                    <a:pt x="1105" y="1022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Freeform 717">
              <a:extLst>
                <a:ext uri="{FF2B5EF4-FFF2-40B4-BE49-F238E27FC236}">
                  <a16:creationId xmlns:a16="http://schemas.microsoft.com/office/drawing/2014/main" id="{89FF347D-0E13-10DF-996A-DE7F108404FE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5927195" y="4582421"/>
              <a:ext cx="1238357" cy="1440216"/>
            </a:xfrm>
            <a:custGeom>
              <a:avLst/>
              <a:gdLst>
                <a:gd name="T0" fmla="*/ 945 w 945"/>
                <a:gd name="T1" fmla="*/ 1029 h 1099"/>
                <a:gd name="T2" fmla="*/ 472 w 945"/>
                <a:gd name="T3" fmla="*/ 1099 h 1099"/>
                <a:gd name="T4" fmla="*/ 0 w 945"/>
                <a:gd name="T5" fmla="*/ 1036 h 1099"/>
                <a:gd name="T6" fmla="*/ 38 w 945"/>
                <a:gd name="T7" fmla="*/ 918 h 1099"/>
                <a:gd name="T8" fmla="*/ 270 w 945"/>
                <a:gd name="T9" fmla="*/ 186 h 1099"/>
                <a:gd name="T10" fmla="*/ 330 w 945"/>
                <a:gd name="T11" fmla="*/ 0 h 1099"/>
                <a:gd name="T12" fmla="*/ 472 w 945"/>
                <a:gd name="T13" fmla="*/ 21 h 1099"/>
                <a:gd name="T14" fmla="*/ 607 w 945"/>
                <a:gd name="T15" fmla="*/ 0 h 1099"/>
                <a:gd name="T16" fmla="*/ 668 w 945"/>
                <a:gd name="T17" fmla="*/ 182 h 1099"/>
                <a:gd name="T18" fmla="*/ 908 w 945"/>
                <a:gd name="T19" fmla="*/ 916 h 1099"/>
                <a:gd name="T20" fmla="*/ 945 w 945"/>
                <a:gd name="T21" fmla="*/ 1029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5" h="1099">
                  <a:moveTo>
                    <a:pt x="945" y="1029"/>
                  </a:moveTo>
                  <a:cubicBezTo>
                    <a:pt x="795" y="1075"/>
                    <a:pt x="635" y="1099"/>
                    <a:pt x="472" y="1099"/>
                  </a:cubicBezTo>
                  <a:cubicBezTo>
                    <a:pt x="317" y="1099"/>
                    <a:pt x="159" y="1078"/>
                    <a:pt x="0" y="1036"/>
                  </a:cubicBezTo>
                  <a:cubicBezTo>
                    <a:pt x="0" y="1036"/>
                    <a:pt x="0" y="1036"/>
                    <a:pt x="38" y="918"/>
                  </a:cubicBezTo>
                  <a:cubicBezTo>
                    <a:pt x="73" y="808"/>
                    <a:pt x="140" y="595"/>
                    <a:pt x="270" y="186"/>
                  </a:cubicBezTo>
                  <a:cubicBezTo>
                    <a:pt x="288" y="128"/>
                    <a:pt x="309" y="65"/>
                    <a:pt x="330" y="0"/>
                  </a:cubicBezTo>
                  <a:cubicBezTo>
                    <a:pt x="376" y="13"/>
                    <a:pt x="424" y="21"/>
                    <a:pt x="472" y="21"/>
                  </a:cubicBezTo>
                  <a:cubicBezTo>
                    <a:pt x="519" y="21"/>
                    <a:pt x="565" y="13"/>
                    <a:pt x="607" y="0"/>
                  </a:cubicBezTo>
                  <a:cubicBezTo>
                    <a:pt x="607" y="0"/>
                    <a:pt x="607" y="0"/>
                    <a:pt x="668" y="182"/>
                  </a:cubicBezTo>
                  <a:cubicBezTo>
                    <a:pt x="710" y="312"/>
                    <a:pt x="783" y="535"/>
                    <a:pt x="908" y="916"/>
                  </a:cubicBezTo>
                  <a:cubicBezTo>
                    <a:pt x="920" y="952"/>
                    <a:pt x="933" y="990"/>
                    <a:pt x="945" y="1029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Freeform 718">
              <a:extLst>
                <a:ext uri="{FF2B5EF4-FFF2-40B4-BE49-F238E27FC236}">
                  <a16:creationId xmlns:a16="http://schemas.microsoft.com/office/drawing/2014/main" id="{B4696BCA-206B-12B3-F741-DED53A1D1464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5008224" y="1786326"/>
              <a:ext cx="1241129" cy="1433006"/>
            </a:xfrm>
            <a:custGeom>
              <a:avLst/>
              <a:gdLst>
                <a:gd name="T0" fmla="*/ 947 w 947"/>
                <a:gd name="T1" fmla="*/ 65 h 1094"/>
                <a:gd name="T2" fmla="*/ 911 w 947"/>
                <a:gd name="T3" fmla="*/ 180 h 1094"/>
                <a:gd name="T4" fmla="*/ 684 w 947"/>
                <a:gd name="T5" fmla="*/ 909 h 1094"/>
                <a:gd name="T6" fmla="*/ 627 w 947"/>
                <a:gd name="T7" fmla="*/ 1093 h 1094"/>
                <a:gd name="T8" fmla="*/ 490 w 947"/>
                <a:gd name="T9" fmla="*/ 1074 h 1094"/>
                <a:gd name="T10" fmla="*/ 341 w 947"/>
                <a:gd name="T11" fmla="*/ 1094 h 1094"/>
                <a:gd name="T12" fmla="*/ 279 w 947"/>
                <a:gd name="T13" fmla="*/ 911 h 1094"/>
                <a:gd name="T14" fmla="*/ 38 w 947"/>
                <a:gd name="T15" fmla="*/ 188 h 1094"/>
                <a:gd name="T16" fmla="*/ 0 w 947"/>
                <a:gd name="T17" fmla="*/ 73 h 1094"/>
                <a:gd name="T18" fmla="*/ 490 w 947"/>
                <a:gd name="T19" fmla="*/ 0 h 1094"/>
                <a:gd name="T20" fmla="*/ 947 w 947"/>
                <a:gd name="T21" fmla="*/ 65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7" h="1094">
                  <a:moveTo>
                    <a:pt x="947" y="65"/>
                  </a:moveTo>
                  <a:cubicBezTo>
                    <a:pt x="947" y="65"/>
                    <a:pt x="947" y="65"/>
                    <a:pt x="911" y="180"/>
                  </a:cubicBezTo>
                  <a:cubicBezTo>
                    <a:pt x="877" y="290"/>
                    <a:pt x="812" y="500"/>
                    <a:pt x="684" y="909"/>
                  </a:cubicBezTo>
                  <a:cubicBezTo>
                    <a:pt x="666" y="967"/>
                    <a:pt x="647" y="1027"/>
                    <a:pt x="627" y="1093"/>
                  </a:cubicBezTo>
                  <a:cubicBezTo>
                    <a:pt x="581" y="1079"/>
                    <a:pt x="537" y="1074"/>
                    <a:pt x="490" y="1074"/>
                  </a:cubicBezTo>
                  <a:cubicBezTo>
                    <a:pt x="445" y="1074"/>
                    <a:pt x="394" y="1080"/>
                    <a:pt x="341" y="1094"/>
                  </a:cubicBezTo>
                  <a:cubicBezTo>
                    <a:pt x="341" y="1094"/>
                    <a:pt x="341" y="1094"/>
                    <a:pt x="279" y="911"/>
                  </a:cubicBezTo>
                  <a:cubicBezTo>
                    <a:pt x="237" y="782"/>
                    <a:pt x="164" y="562"/>
                    <a:pt x="38" y="188"/>
                  </a:cubicBezTo>
                  <a:cubicBezTo>
                    <a:pt x="26" y="152"/>
                    <a:pt x="13" y="114"/>
                    <a:pt x="0" y="73"/>
                  </a:cubicBezTo>
                  <a:cubicBezTo>
                    <a:pt x="158" y="24"/>
                    <a:pt x="323" y="0"/>
                    <a:pt x="490" y="0"/>
                  </a:cubicBezTo>
                  <a:cubicBezTo>
                    <a:pt x="646" y="0"/>
                    <a:pt x="800" y="21"/>
                    <a:pt x="947" y="65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Freeform 719">
              <a:extLst>
                <a:ext uri="{FF2B5EF4-FFF2-40B4-BE49-F238E27FC236}">
                  <a16:creationId xmlns:a16="http://schemas.microsoft.com/office/drawing/2014/main" id="{AC4BDD86-0752-9AE2-95FE-FE63BD624C1F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6486047" y="2250151"/>
              <a:ext cx="1533388" cy="1187332"/>
            </a:xfrm>
            <a:custGeom>
              <a:avLst/>
              <a:gdLst>
                <a:gd name="T0" fmla="*/ 1170 w 1170"/>
                <a:gd name="T1" fmla="*/ 897 h 906"/>
                <a:gd name="T2" fmla="*/ 1048 w 1170"/>
                <a:gd name="T3" fmla="*/ 899 h 906"/>
                <a:gd name="T4" fmla="*/ 272 w 1170"/>
                <a:gd name="T5" fmla="*/ 905 h 906"/>
                <a:gd name="T6" fmla="*/ 93 w 1170"/>
                <a:gd name="T7" fmla="*/ 906 h 906"/>
                <a:gd name="T8" fmla="*/ 0 w 1170"/>
                <a:gd name="T9" fmla="*/ 637 h 906"/>
                <a:gd name="T10" fmla="*/ 149 w 1170"/>
                <a:gd name="T11" fmla="*/ 528 h 906"/>
                <a:gd name="T12" fmla="*/ 773 w 1170"/>
                <a:gd name="T13" fmla="*/ 71 h 906"/>
                <a:gd name="T14" fmla="*/ 870 w 1170"/>
                <a:gd name="T15" fmla="*/ 0 h 906"/>
                <a:gd name="T16" fmla="*/ 1170 w 1170"/>
                <a:gd name="T17" fmla="*/ 897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906">
                  <a:moveTo>
                    <a:pt x="1170" y="897"/>
                  </a:moveTo>
                  <a:cubicBezTo>
                    <a:pt x="1170" y="897"/>
                    <a:pt x="1170" y="897"/>
                    <a:pt x="1048" y="899"/>
                  </a:cubicBezTo>
                  <a:cubicBezTo>
                    <a:pt x="933" y="900"/>
                    <a:pt x="709" y="901"/>
                    <a:pt x="272" y="905"/>
                  </a:cubicBezTo>
                  <a:cubicBezTo>
                    <a:pt x="216" y="905"/>
                    <a:pt x="156" y="905"/>
                    <a:pt x="93" y="906"/>
                  </a:cubicBezTo>
                  <a:cubicBezTo>
                    <a:pt x="81" y="809"/>
                    <a:pt x="50" y="717"/>
                    <a:pt x="0" y="637"/>
                  </a:cubicBezTo>
                  <a:cubicBezTo>
                    <a:pt x="149" y="528"/>
                    <a:pt x="149" y="528"/>
                    <a:pt x="149" y="528"/>
                  </a:cubicBezTo>
                  <a:cubicBezTo>
                    <a:pt x="773" y="71"/>
                    <a:pt x="773" y="71"/>
                    <a:pt x="773" y="71"/>
                  </a:cubicBezTo>
                  <a:cubicBezTo>
                    <a:pt x="870" y="0"/>
                    <a:pt x="870" y="0"/>
                    <a:pt x="870" y="0"/>
                  </a:cubicBezTo>
                  <a:cubicBezTo>
                    <a:pt x="1051" y="257"/>
                    <a:pt x="1156" y="573"/>
                    <a:pt x="1170" y="897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Freeform 720">
              <a:extLst>
                <a:ext uri="{FF2B5EF4-FFF2-40B4-BE49-F238E27FC236}">
                  <a16:creationId xmlns:a16="http://schemas.microsoft.com/office/drawing/2014/main" id="{07A35B23-FC1B-91E6-D805-B542299A91F0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6735671" y="4032808"/>
              <a:ext cx="1430793" cy="1560557"/>
            </a:xfrm>
            <a:custGeom>
              <a:avLst/>
              <a:gdLst>
                <a:gd name="T0" fmla="*/ 1092 w 1092"/>
                <a:gd name="T1" fmla="*/ 628 h 1191"/>
                <a:gd name="T2" fmla="*/ 329 w 1092"/>
                <a:gd name="T3" fmla="*/ 1191 h 1191"/>
                <a:gd name="T4" fmla="*/ 294 w 1092"/>
                <a:gd name="T5" fmla="*/ 1081 h 1191"/>
                <a:gd name="T6" fmla="*/ 57 w 1092"/>
                <a:gd name="T7" fmla="*/ 345 h 1191"/>
                <a:gd name="T8" fmla="*/ 0 w 1092"/>
                <a:gd name="T9" fmla="*/ 168 h 1191"/>
                <a:gd name="T10" fmla="*/ 226 w 1092"/>
                <a:gd name="T11" fmla="*/ 0 h 1191"/>
                <a:gd name="T12" fmla="*/ 372 w 1092"/>
                <a:gd name="T13" fmla="*/ 106 h 1191"/>
                <a:gd name="T14" fmla="*/ 1002 w 1092"/>
                <a:gd name="T15" fmla="*/ 562 h 1191"/>
                <a:gd name="T16" fmla="*/ 1092 w 1092"/>
                <a:gd name="T17" fmla="*/ 628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2" h="1191">
                  <a:moveTo>
                    <a:pt x="1092" y="628"/>
                  </a:moveTo>
                  <a:cubicBezTo>
                    <a:pt x="911" y="881"/>
                    <a:pt x="642" y="1079"/>
                    <a:pt x="329" y="1191"/>
                  </a:cubicBezTo>
                  <a:cubicBezTo>
                    <a:pt x="329" y="1191"/>
                    <a:pt x="329" y="1191"/>
                    <a:pt x="294" y="1081"/>
                  </a:cubicBezTo>
                  <a:cubicBezTo>
                    <a:pt x="259" y="974"/>
                    <a:pt x="192" y="762"/>
                    <a:pt x="57" y="345"/>
                  </a:cubicBezTo>
                  <a:cubicBezTo>
                    <a:pt x="39" y="289"/>
                    <a:pt x="20" y="231"/>
                    <a:pt x="0" y="168"/>
                  </a:cubicBezTo>
                  <a:cubicBezTo>
                    <a:pt x="87" y="130"/>
                    <a:pt x="167" y="71"/>
                    <a:pt x="226" y="0"/>
                  </a:cubicBezTo>
                  <a:cubicBezTo>
                    <a:pt x="226" y="0"/>
                    <a:pt x="226" y="0"/>
                    <a:pt x="372" y="106"/>
                  </a:cubicBezTo>
                  <a:cubicBezTo>
                    <a:pt x="481" y="184"/>
                    <a:pt x="670" y="322"/>
                    <a:pt x="1002" y="562"/>
                  </a:cubicBezTo>
                  <a:cubicBezTo>
                    <a:pt x="1032" y="583"/>
                    <a:pt x="1061" y="605"/>
                    <a:pt x="1092" y="628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Freeform 721">
              <a:extLst>
                <a:ext uri="{FF2B5EF4-FFF2-40B4-BE49-F238E27FC236}">
                  <a16:creationId xmlns:a16="http://schemas.microsoft.com/office/drawing/2014/main" id="{ECB68B64-2074-8DD6-B1AF-50E83A33F111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6879274" y="3482147"/>
              <a:ext cx="1533388" cy="1186223"/>
            </a:xfrm>
            <a:custGeom>
              <a:avLst/>
              <a:gdLst>
                <a:gd name="T0" fmla="*/ 1170 w 1170"/>
                <a:gd name="T1" fmla="*/ 0 h 905"/>
                <a:gd name="T2" fmla="*/ 1087 w 1170"/>
                <a:gd name="T3" fmla="*/ 464 h 905"/>
                <a:gd name="T4" fmla="*/ 1087 w 1170"/>
                <a:gd name="T5" fmla="*/ 465 h 905"/>
                <a:gd name="T6" fmla="*/ 879 w 1170"/>
                <a:gd name="T7" fmla="*/ 905 h 905"/>
                <a:gd name="T8" fmla="*/ 783 w 1170"/>
                <a:gd name="T9" fmla="*/ 836 h 905"/>
                <a:gd name="T10" fmla="*/ 152 w 1170"/>
                <a:gd name="T11" fmla="*/ 379 h 905"/>
                <a:gd name="T12" fmla="*/ 0 w 1170"/>
                <a:gd name="T13" fmla="*/ 270 h 905"/>
                <a:gd name="T14" fmla="*/ 65 w 1170"/>
                <a:gd name="T15" fmla="*/ 143 h 905"/>
                <a:gd name="T16" fmla="*/ 66 w 1170"/>
                <a:gd name="T17" fmla="*/ 140 h 905"/>
                <a:gd name="T18" fmla="*/ 84 w 1170"/>
                <a:gd name="T19" fmla="*/ 0 h 905"/>
                <a:gd name="T20" fmla="*/ 273 w 1170"/>
                <a:gd name="T21" fmla="*/ 0 h 905"/>
                <a:gd name="T22" fmla="*/ 1170 w 1170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0" h="905">
                  <a:moveTo>
                    <a:pt x="1170" y="0"/>
                  </a:moveTo>
                  <a:cubicBezTo>
                    <a:pt x="1166" y="157"/>
                    <a:pt x="1138" y="320"/>
                    <a:pt x="1087" y="464"/>
                  </a:cubicBezTo>
                  <a:cubicBezTo>
                    <a:pt x="1087" y="464"/>
                    <a:pt x="1087" y="464"/>
                    <a:pt x="1087" y="465"/>
                  </a:cubicBezTo>
                  <a:cubicBezTo>
                    <a:pt x="1040" y="642"/>
                    <a:pt x="956" y="787"/>
                    <a:pt x="879" y="905"/>
                  </a:cubicBezTo>
                  <a:cubicBezTo>
                    <a:pt x="783" y="836"/>
                    <a:pt x="783" y="836"/>
                    <a:pt x="783" y="836"/>
                  </a:cubicBezTo>
                  <a:cubicBezTo>
                    <a:pt x="152" y="379"/>
                    <a:pt x="152" y="379"/>
                    <a:pt x="152" y="37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9" y="230"/>
                    <a:pt x="51" y="186"/>
                    <a:pt x="65" y="143"/>
                  </a:cubicBezTo>
                  <a:cubicBezTo>
                    <a:pt x="65" y="143"/>
                    <a:pt x="65" y="143"/>
                    <a:pt x="66" y="140"/>
                  </a:cubicBezTo>
                  <a:cubicBezTo>
                    <a:pt x="74" y="102"/>
                    <a:pt x="82" y="52"/>
                    <a:pt x="84" y="0"/>
                  </a:cubicBezTo>
                  <a:cubicBezTo>
                    <a:pt x="84" y="0"/>
                    <a:pt x="84" y="0"/>
                    <a:pt x="273" y="0"/>
                  </a:cubicBezTo>
                  <a:cubicBezTo>
                    <a:pt x="1170" y="0"/>
                    <a:pt x="1170" y="0"/>
                    <a:pt x="1170" y="0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Freeform 722">
              <a:extLst>
                <a:ext uri="{FF2B5EF4-FFF2-40B4-BE49-F238E27FC236}">
                  <a16:creationId xmlns:a16="http://schemas.microsoft.com/office/drawing/2014/main" id="{DF17FB2D-C540-B57F-0E7B-AFC4B5ABCBF9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173955" y="4363836"/>
              <a:ext cx="1529506" cy="1198977"/>
            </a:xfrm>
            <a:custGeom>
              <a:avLst/>
              <a:gdLst>
                <a:gd name="T0" fmla="*/ 1167 w 1167"/>
                <a:gd name="T1" fmla="*/ 272 h 915"/>
                <a:gd name="T2" fmla="*/ 1009 w 1167"/>
                <a:gd name="T3" fmla="*/ 388 h 915"/>
                <a:gd name="T4" fmla="*/ 397 w 1167"/>
                <a:gd name="T5" fmla="*/ 842 h 915"/>
                <a:gd name="T6" fmla="*/ 299 w 1167"/>
                <a:gd name="T7" fmla="*/ 915 h 915"/>
                <a:gd name="T8" fmla="*/ 0 w 1167"/>
                <a:gd name="T9" fmla="*/ 10 h 915"/>
                <a:gd name="T10" fmla="*/ 120 w 1167"/>
                <a:gd name="T11" fmla="*/ 9 h 915"/>
                <a:gd name="T12" fmla="*/ 881 w 1167"/>
                <a:gd name="T13" fmla="*/ 2 h 915"/>
                <a:gd name="T14" fmla="*/ 1075 w 1167"/>
                <a:gd name="T15" fmla="*/ 0 h 915"/>
                <a:gd name="T16" fmla="*/ 1167 w 1167"/>
                <a:gd name="T17" fmla="*/ 27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7" h="915">
                  <a:moveTo>
                    <a:pt x="1167" y="272"/>
                  </a:moveTo>
                  <a:cubicBezTo>
                    <a:pt x="1167" y="272"/>
                    <a:pt x="1167" y="272"/>
                    <a:pt x="1009" y="388"/>
                  </a:cubicBezTo>
                  <a:cubicBezTo>
                    <a:pt x="900" y="469"/>
                    <a:pt x="713" y="608"/>
                    <a:pt x="397" y="842"/>
                  </a:cubicBezTo>
                  <a:cubicBezTo>
                    <a:pt x="366" y="865"/>
                    <a:pt x="333" y="890"/>
                    <a:pt x="299" y="915"/>
                  </a:cubicBezTo>
                  <a:cubicBezTo>
                    <a:pt x="108" y="647"/>
                    <a:pt x="5" y="334"/>
                    <a:pt x="0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881" y="2"/>
                    <a:pt x="881" y="2"/>
                    <a:pt x="881" y="2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88" y="110"/>
                    <a:pt x="1117" y="200"/>
                    <a:pt x="1167" y="272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6" name="Freeform 723">
              <a:extLst>
                <a:ext uri="{FF2B5EF4-FFF2-40B4-BE49-F238E27FC236}">
                  <a16:creationId xmlns:a16="http://schemas.microsoft.com/office/drawing/2014/main" id="{19674127-700D-9A7D-B43A-0BE6331E5455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798316" y="4648926"/>
              <a:ext cx="1447984" cy="1569429"/>
            </a:xfrm>
            <a:custGeom>
              <a:avLst/>
              <a:gdLst>
                <a:gd name="T0" fmla="*/ 1105 w 1105"/>
                <a:gd name="T1" fmla="*/ 169 h 1198"/>
                <a:gd name="T2" fmla="*/ 1045 w 1105"/>
                <a:gd name="T3" fmla="*/ 353 h 1198"/>
                <a:gd name="T4" fmla="*/ 811 w 1105"/>
                <a:gd name="T5" fmla="*/ 1084 h 1198"/>
                <a:gd name="T6" fmla="*/ 773 w 1105"/>
                <a:gd name="T7" fmla="*/ 1198 h 1198"/>
                <a:gd name="T8" fmla="*/ 0 w 1105"/>
                <a:gd name="T9" fmla="*/ 644 h 1198"/>
                <a:gd name="T10" fmla="*/ 98 w 1105"/>
                <a:gd name="T11" fmla="*/ 571 h 1198"/>
                <a:gd name="T12" fmla="*/ 713 w 1105"/>
                <a:gd name="T13" fmla="*/ 115 h 1198"/>
                <a:gd name="T14" fmla="*/ 869 w 1105"/>
                <a:gd name="T15" fmla="*/ 0 h 1198"/>
                <a:gd name="T16" fmla="*/ 1105 w 1105"/>
                <a:gd name="T17" fmla="*/ 169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5" h="1198">
                  <a:moveTo>
                    <a:pt x="1105" y="169"/>
                  </a:moveTo>
                  <a:cubicBezTo>
                    <a:pt x="1105" y="169"/>
                    <a:pt x="1105" y="169"/>
                    <a:pt x="1045" y="353"/>
                  </a:cubicBezTo>
                  <a:cubicBezTo>
                    <a:pt x="1004" y="484"/>
                    <a:pt x="932" y="705"/>
                    <a:pt x="811" y="1084"/>
                  </a:cubicBezTo>
                  <a:cubicBezTo>
                    <a:pt x="799" y="1120"/>
                    <a:pt x="786" y="1157"/>
                    <a:pt x="773" y="1198"/>
                  </a:cubicBezTo>
                  <a:cubicBezTo>
                    <a:pt x="467" y="1091"/>
                    <a:pt x="200" y="900"/>
                    <a:pt x="0" y="644"/>
                  </a:cubicBezTo>
                  <a:cubicBezTo>
                    <a:pt x="0" y="644"/>
                    <a:pt x="0" y="644"/>
                    <a:pt x="98" y="571"/>
                  </a:cubicBezTo>
                  <a:cubicBezTo>
                    <a:pt x="191" y="503"/>
                    <a:pt x="369" y="370"/>
                    <a:pt x="713" y="115"/>
                  </a:cubicBezTo>
                  <a:cubicBezTo>
                    <a:pt x="762" y="79"/>
                    <a:pt x="814" y="41"/>
                    <a:pt x="869" y="0"/>
                  </a:cubicBezTo>
                  <a:cubicBezTo>
                    <a:pt x="934" y="79"/>
                    <a:pt x="1011" y="134"/>
                    <a:pt x="1105" y="169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7" name="Freeform 724">
              <a:extLst>
                <a:ext uri="{FF2B5EF4-FFF2-40B4-BE49-F238E27FC236}">
                  <a16:creationId xmlns:a16="http://schemas.microsoft.com/office/drawing/2014/main" id="{5D33971D-B36C-59D3-A92E-6D8EB6740A80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3779338" y="3127908"/>
              <a:ext cx="1513424" cy="1201751"/>
            </a:xfrm>
            <a:custGeom>
              <a:avLst/>
              <a:gdLst>
                <a:gd name="T0" fmla="*/ 1155 w 1155"/>
                <a:gd name="T1" fmla="*/ 637 h 917"/>
                <a:gd name="T2" fmla="*/ 1101 w 1155"/>
                <a:gd name="T3" fmla="*/ 765 h 917"/>
                <a:gd name="T4" fmla="*/ 1072 w 1155"/>
                <a:gd name="T5" fmla="*/ 908 h 917"/>
                <a:gd name="T6" fmla="*/ 879 w 1155"/>
                <a:gd name="T7" fmla="*/ 911 h 917"/>
                <a:gd name="T8" fmla="*/ 118 w 1155"/>
                <a:gd name="T9" fmla="*/ 917 h 917"/>
                <a:gd name="T10" fmla="*/ 0 w 1155"/>
                <a:gd name="T11" fmla="*/ 917 h 917"/>
                <a:gd name="T12" fmla="*/ 73 w 1155"/>
                <a:gd name="T13" fmla="*/ 433 h 917"/>
                <a:gd name="T14" fmla="*/ 281 w 1155"/>
                <a:gd name="T15" fmla="*/ 0 h 917"/>
                <a:gd name="T16" fmla="*/ 385 w 1155"/>
                <a:gd name="T17" fmla="*/ 77 h 917"/>
                <a:gd name="T18" fmla="*/ 1001 w 1155"/>
                <a:gd name="T19" fmla="*/ 524 h 917"/>
                <a:gd name="T20" fmla="*/ 1155 w 1155"/>
                <a:gd name="T21" fmla="*/ 63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5" h="917">
                  <a:moveTo>
                    <a:pt x="1155" y="637"/>
                  </a:moveTo>
                  <a:cubicBezTo>
                    <a:pt x="1131" y="676"/>
                    <a:pt x="1114" y="721"/>
                    <a:pt x="1101" y="765"/>
                  </a:cubicBezTo>
                  <a:cubicBezTo>
                    <a:pt x="1082" y="818"/>
                    <a:pt x="1073" y="862"/>
                    <a:pt x="1072" y="908"/>
                  </a:cubicBezTo>
                  <a:cubicBezTo>
                    <a:pt x="1072" y="908"/>
                    <a:pt x="1072" y="908"/>
                    <a:pt x="879" y="911"/>
                  </a:cubicBezTo>
                  <a:cubicBezTo>
                    <a:pt x="743" y="912"/>
                    <a:pt x="512" y="914"/>
                    <a:pt x="118" y="917"/>
                  </a:cubicBezTo>
                  <a:cubicBezTo>
                    <a:pt x="80" y="917"/>
                    <a:pt x="41" y="917"/>
                    <a:pt x="0" y="917"/>
                  </a:cubicBezTo>
                  <a:cubicBezTo>
                    <a:pt x="2" y="738"/>
                    <a:pt x="27" y="574"/>
                    <a:pt x="73" y="433"/>
                  </a:cubicBezTo>
                  <a:cubicBezTo>
                    <a:pt x="130" y="272"/>
                    <a:pt x="199" y="127"/>
                    <a:pt x="281" y="0"/>
                  </a:cubicBezTo>
                  <a:cubicBezTo>
                    <a:pt x="281" y="0"/>
                    <a:pt x="281" y="0"/>
                    <a:pt x="385" y="77"/>
                  </a:cubicBezTo>
                  <a:cubicBezTo>
                    <a:pt x="479" y="146"/>
                    <a:pt x="659" y="276"/>
                    <a:pt x="1001" y="524"/>
                  </a:cubicBezTo>
                  <a:cubicBezTo>
                    <a:pt x="1049" y="559"/>
                    <a:pt x="1101" y="598"/>
                    <a:pt x="1155" y="637"/>
                  </a:cubicBezTo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Freeform 831">
              <a:extLst>
                <a:ext uri="{FF2B5EF4-FFF2-40B4-BE49-F238E27FC236}">
                  <a16:creationId xmlns:a16="http://schemas.microsoft.com/office/drawing/2014/main" id="{4EF4B1ED-D216-9CA1-E77D-2EC816DEE7DB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827721" y="1814447"/>
              <a:ext cx="1241129" cy="246228"/>
            </a:xfrm>
            <a:custGeom>
              <a:avLst/>
              <a:gdLst>
                <a:gd name="T0" fmla="*/ 490 w 947"/>
                <a:gd name="T1" fmla="*/ 0 h 188"/>
                <a:gd name="T2" fmla="*/ 0 w 947"/>
                <a:gd name="T3" fmla="*/ 73 h 188"/>
                <a:gd name="T4" fmla="*/ 38 w 947"/>
                <a:gd name="T5" fmla="*/ 188 h 188"/>
                <a:gd name="T6" fmla="*/ 488 w 947"/>
                <a:gd name="T7" fmla="*/ 122 h 188"/>
                <a:gd name="T8" fmla="*/ 911 w 947"/>
                <a:gd name="T9" fmla="*/ 181 h 188"/>
                <a:gd name="T10" fmla="*/ 947 w 947"/>
                <a:gd name="T11" fmla="*/ 65 h 188"/>
                <a:gd name="T12" fmla="*/ 490 w 947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7" h="188">
                  <a:moveTo>
                    <a:pt x="490" y="0"/>
                  </a:moveTo>
                  <a:cubicBezTo>
                    <a:pt x="323" y="0"/>
                    <a:pt x="158" y="25"/>
                    <a:pt x="0" y="73"/>
                  </a:cubicBezTo>
                  <a:cubicBezTo>
                    <a:pt x="13" y="114"/>
                    <a:pt x="26" y="152"/>
                    <a:pt x="38" y="188"/>
                  </a:cubicBezTo>
                  <a:cubicBezTo>
                    <a:pt x="181" y="146"/>
                    <a:pt x="332" y="122"/>
                    <a:pt x="488" y="122"/>
                  </a:cubicBezTo>
                  <a:cubicBezTo>
                    <a:pt x="634" y="122"/>
                    <a:pt x="777" y="143"/>
                    <a:pt x="911" y="181"/>
                  </a:cubicBezTo>
                  <a:cubicBezTo>
                    <a:pt x="947" y="65"/>
                    <a:pt x="947" y="65"/>
                    <a:pt x="947" y="65"/>
                  </a:cubicBezTo>
                  <a:cubicBezTo>
                    <a:pt x="800" y="21"/>
                    <a:pt x="646" y="0"/>
                    <a:pt x="49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9" name="Freeform 832">
              <a:extLst>
                <a:ext uri="{FF2B5EF4-FFF2-40B4-BE49-F238E27FC236}">
                  <a16:creationId xmlns:a16="http://schemas.microsoft.com/office/drawing/2014/main" id="{A52F69C7-77AC-66B8-8EC4-71DE4DE4E997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6201922" y="1541457"/>
              <a:ext cx="1050357" cy="820208"/>
            </a:xfrm>
            <a:custGeom>
              <a:avLst/>
              <a:gdLst>
                <a:gd name="T0" fmla="*/ 40 w 802"/>
                <a:gd name="T1" fmla="*/ 0 h 626"/>
                <a:gd name="T2" fmla="*/ 0 w 802"/>
                <a:gd name="T3" fmla="*/ 121 h 626"/>
                <a:gd name="T4" fmla="*/ 707 w 802"/>
                <a:gd name="T5" fmla="*/ 626 h 626"/>
                <a:gd name="T6" fmla="*/ 802 w 802"/>
                <a:gd name="T7" fmla="*/ 556 h 626"/>
                <a:gd name="T8" fmla="*/ 40 w 802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26">
                  <a:moveTo>
                    <a:pt x="40" y="0"/>
                  </a:moveTo>
                  <a:cubicBezTo>
                    <a:pt x="26" y="42"/>
                    <a:pt x="13" y="83"/>
                    <a:pt x="0" y="121"/>
                  </a:cubicBezTo>
                  <a:cubicBezTo>
                    <a:pt x="281" y="220"/>
                    <a:pt x="526" y="397"/>
                    <a:pt x="707" y="626"/>
                  </a:cubicBezTo>
                  <a:cubicBezTo>
                    <a:pt x="802" y="556"/>
                    <a:pt x="802" y="556"/>
                    <a:pt x="802" y="556"/>
                  </a:cubicBezTo>
                  <a:cubicBezTo>
                    <a:pt x="607" y="301"/>
                    <a:pt x="336" y="105"/>
                    <a:pt x="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1" name="Freeform 833">
              <a:extLst>
                <a:ext uri="{FF2B5EF4-FFF2-40B4-BE49-F238E27FC236}">
                  <a16:creationId xmlns:a16="http://schemas.microsoft.com/office/drawing/2014/main" id="{E3864FB1-FBCD-5A51-DD5B-AC3A851B93F7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3904444" y="2287784"/>
              <a:ext cx="1049248" cy="831853"/>
            </a:xfrm>
            <a:custGeom>
              <a:avLst/>
              <a:gdLst>
                <a:gd name="T0" fmla="*/ 763 w 801"/>
                <a:gd name="T1" fmla="*/ 0 h 635"/>
                <a:gd name="T2" fmla="*/ 0 w 801"/>
                <a:gd name="T3" fmla="*/ 564 h 635"/>
                <a:gd name="T4" fmla="*/ 99 w 801"/>
                <a:gd name="T5" fmla="*/ 635 h 635"/>
                <a:gd name="T6" fmla="*/ 801 w 801"/>
                <a:gd name="T7" fmla="*/ 118 h 635"/>
                <a:gd name="T8" fmla="*/ 763 w 801"/>
                <a:gd name="T9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635">
                  <a:moveTo>
                    <a:pt x="763" y="0"/>
                  </a:moveTo>
                  <a:cubicBezTo>
                    <a:pt x="458" y="109"/>
                    <a:pt x="196" y="304"/>
                    <a:pt x="0" y="564"/>
                  </a:cubicBezTo>
                  <a:cubicBezTo>
                    <a:pt x="35" y="588"/>
                    <a:pt x="68" y="613"/>
                    <a:pt x="99" y="635"/>
                  </a:cubicBezTo>
                  <a:cubicBezTo>
                    <a:pt x="279" y="401"/>
                    <a:pt x="521" y="220"/>
                    <a:pt x="801" y="118"/>
                  </a:cubicBezTo>
                  <a:cubicBezTo>
                    <a:pt x="763" y="0"/>
                    <a:pt x="763" y="0"/>
                    <a:pt x="76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3" name="Freeform 834">
              <a:extLst>
                <a:ext uri="{FF2B5EF4-FFF2-40B4-BE49-F238E27FC236}">
                  <a16:creationId xmlns:a16="http://schemas.microsoft.com/office/drawing/2014/main" id="{5A7DEBB5-BE88-2930-A6F7-84DC742DE6BF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7472182" y="2096525"/>
              <a:ext cx="521851" cy="1177904"/>
            </a:xfrm>
            <a:custGeom>
              <a:avLst/>
              <a:gdLst>
                <a:gd name="T0" fmla="*/ 97 w 398"/>
                <a:gd name="T1" fmla="*/ 0 h 899"/>
                <a:gd name="T2" fmla="*/ 0 w 398"/>
                <a:gd name="T3" fmla="*/ 71 h 899"/>
                <a:gd name="T4" fmla="*/ 275 w 398"/>
                <a:gd name="T5" fmla="*/ 899 h 899"/>
                <a:gd name="T6" fmla="*/ 398 w 398"/>
                <a:gd name="T7" fmla="*/ 898 h 899"/>
                <a:gd name="T8" fmla="*/ 97 w 398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899">
                  <a:moveTo>
                    <a:pt x="97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65" y="308"/>
                    <a:pt x="265" y="592"/>
                    <a:pt x="275" y="899"/>
                  </a:cubicBezTo>
                  <a:cubicBezTo>
                    <a:pt x="398" y="898"/>
                    <a:pt x="398" y="898"/>
                    <a:pt x="398" y="898"/>
                  </a:cubicBezTo>
                  <a:cubicBezTo>
                    <a:pt x="384" y="573"/>
                    <a:pt x="278" y="257"/>
                    <a:pt x="9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4" name="Freeform 835">
              <a:extLst>
                <a:ext uri="{FF2B5EF4-FFF2-40B4-BE49-F238E27FC236}">
                  <a16:creationId xmlns:a16="http://schemas.microsoft.com/office/drawing/2014/main" id="{4B90AA49-9B18-68CB-E89E-FBB61F47C3D8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3803240" y="3281336"/>
              <a:ext cx="504659" cy="1201751"/>
            </a:xfrm>
            <a:custGeom>
              <a:avLst/>
              <a:gdLst>
                <a:gd name="T0" fmla="*/ 281 w 385"/>
                <a:gd name="T1" fmla="*/ 0 h 917"/>
                <a:gd name="T2" fmla="*/ 73 w 385"/>
                <a:gd name="T3" fmla="*/ 433 h 917"/>
                <a:gd name="T4" fmla="*/ 0 w 385"/>
                <a:gd name="T5" fmla="*/ 917 h 917"/>
                <a:gd name="T6" fmla="*/ 119 w 385"/>
                <a:gd name="T7" fmla="*/ 917 h 917"/>
                <a:gd name="T8" fmla="*/ 385 w 385"/>
                <a:gd name="T9" fmla="*/ 77 h 917"/>
                <a:gd name="T10" fmla="*/ 281 w 385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917">
                  <a:moveTo>
                    <a:pt x="281" y="0"/>
                  </a:moveTo>
                  <a:cubicBezTo>
                    <a:pt x="199" y="127"/>
                    <a:pt x="130" y="272"/>
                    <a:pt x="73" y="433"/>
                  </a:cubicBezTo>
                  <a:cubicBezTo>
                    <a:pt x="27" y="574"/>
                    <a:pt x="2" y="738"/>
                    <a:pt x="0" y="917"/>
                  </a:cubicBezTo>
                  <a:cubicBezTo>
                    <a:pt x="41" y="917"/>
                    <a:pt x="80" y="917"/>
                    <a:pt x="119" y="917"/>
                  </a:cubicBezTo>
                  <a:cubicBezTo>
                    <a:pt x="125" y="605"/>
                    <a:pt x="223" y="317"/>
                    <a:pt x="385" y="77"/>
                  </a:cubicBezTo>
                  <a:cubicBezTo>
                    <a:pt x="281" y="0"/>
                    <a:pt x="281" y="0"/>
                    <a:pt x="28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6" name="Freeform 836">
              <a:extLst>
                <a:ext uri="{FF2B5EF4-FFF2-40B4-BE49-F238E27FC236}">
                  <a16:creationId xmlns:a16="http://schemas.microsoft.com/office/drawing/2014/main" id="{88FF8414-00E5-CD1B-5066-2E1CB8D7FF68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7879837" y="3326272"/>
              <a:ext cx="508541" cy="1186223"/>
            </a:xfrm>
            <a:custGeom>
              <a:avLst/>
              <a:gdLst>
                <a:gd name="T0" fmla="*/ 388 w 388"/>
                <a:gd name="T1" fmla="*/ 0 h 905"/>
                <a:gd name="T2" fmla="*/ 266 w 388"/>
                <a:gd name="T3" fmla="*/ 0 h 905"/>
                <a:gd name="T4" fmla="*/ 0 w 388"/>
                <a:gd name="T5" fmla="*/ 836 h 905"/>
                <a:gd name="T6" fmla="*/ 96 w 388"/>
                <a:gd name="T7" fmla="*/ 905 h 905"/>
                <a:gd name="T8" fmla="*/ 305 w 388"/>
                <a:gd name="T9" fmla="*/ 465 h 905"/>
                <a:gd name="T10" fmla="*/ 305 w 388"/>
                <a:gd name="T11" fmla="*/ 464 h 905"/>
                <a:gd name="T12" fmla="*/ 305 w 388"/>
                <a:gd name="T13" fmla="*/ 464 h 905"/>
                <a:gd name="T14" fmla="*/ 305 w 388"/>
                <a:gd name="T15" fmla="*/ 464 h 905"/>
                <a:gd name="T16" fmla="*/ 388 w 388"/>
                <a:gd name="T1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05">
                  <a:moveTo>
                    <a:pt x="388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0" y="309"/>
                    <a:pt x="163" y="597"/>
                    <a:pt x="0" y="836"/>
                  </a:cubicBezTo>
                  <a:cubicBezTo>
                    <a:pt x="96" y="905"/>
                    <a:pt x="96" y="905"/>
                    <a:pt x="96" y="905"/>
                  </a:cubicBezTo>
                  <a:cubicBezTo>
                    <a:pt x="174" y="787"/>
                    <a:pt x="258" y="642"/>
                    <a:pt x="305" y="465"/>
                  </a:cubicBezTo>
                  <a:cubicBezTo>
                    <a:pt x="305" y="464"/>
                    <a:pt x="305" y="464"/>
                    <a:pt x="305" y="464"/>
                  </a:cubicBezTo>
                  <a:cubicBezTo>
                    <a:pt x="305" y="464"/>
                    <a:pt x="305" y="464"/>
                    <a:pt x="305" y="464"/>
                  </a:cubicBezTo>
                  <a:cubicBezTo>
                    <a:pt x="305" y="464"/>
                    <a:pt x="305" y="464"/>
                    <a:pt x="305" y="464"/>
                  </a:cubicBezTo>
                  <a:cubicBezTo>
                    <a:pt x="356" y="320"/>
                    <a:pt x="384" y="157"/>
                    <a:pt x="38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8" name="Freeform 837">
              <a:extLst>
                <a:ext uri="{FF2B5EF4-FFF2-40B4-BE49-F238E27FC236}">
                  <a16:creationId xmlns:a16="http://schemas.microsoft.com/office/drawing/2014/main" id="{5AB341B9-ECA2-2A60-C064-172171EFAFBD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199247" y="4526180"/>
              <a:ext cx="519078" cy="1190104"/>
            </a:xfrm>
            <a:custGeom>
              <a:avLst/>
              <a:gdLst>
                <a:gd name="T0" fmla="*/ 119 w 396"/>
                <a:gd name="T1" fmla="*/ 0 h 908"/>
                <a:gd name="T2" fmla="*/ 119 w 396"/>
                <a:gd name="T3" fmla="*/ 0 h 908"/>
                <a:gd name="T4" fmla="*/ 0 w 396"/>
                <a:gd name="T5" fmla="*/ 1 h 908"/>
                <a:gd name="T6" fmla="*/ 298 w 396"/>
                <a:gd name="T7" fmla="*/ 908 h 908"/>
                <a:gd name="T8" fmla="*/ 396 w 396"/>
                <a:gd name="T9" fmla="*/ 835 h 908"/>
                <a:gd name="T10" fmla="*/ 119 w 396"/>
                <a:gd name="T11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908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326"/>
                    <a:pt x="108" y="639"/>
                    <a:pt x="298" y="908"/>
                  </a:cubicBezTo>
                  <a:cubicBezTo>
                    <a:pt x="332" y="882"/>
                    <a:pt x="365" y="858"/>
                    <a:pt x="396" y="835"/>
                  </a:cubicBezTo>
                  <a:cubicBezTo>
                    <a:pt x="231" y="597"/>
                    <a:pt x="129" y="310"/>
                    <a:pt x="11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0" name="Freeform 838">
              <a:extLst>
                <a:ext uri="{FF2B5EF4-FFF2-40B4-BE49-F238E27FC236}">
                  <a16:creationId xmlns:a16="http://schemas.microsoft.com/office/drawing/2014/main" id="{78239503-29D4-238E-CFFF-E15191D90EAB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7224146" y="4694286"/>
              <a:ext cx="1045366" cy="822980"/>
            </a:xfrm>
            <a:custGeom>
              <a:avLst/>
              <a:gdLst>
                <a:gd name="T0" fmla="*/ 708 w 798"/>
                <a:gd name="T1" fmla="*/ 0 h 628"/>
                <a:gd name="T2" fmla="*/ 0 w 798"/>
                <a:gd name="T3" fmla="*/ 518 h 628"/>
                <a:gd name="T4" fmla="*/ 35 w 798"/>
                <a:gd name="T5" fmla="*/ 628 h 628"/>
                <a:gd name="T6" fmla="*/ 798 w 798"/>
                <a:gd name="T7" fmla="*/ 66 h 628"/>
                <a:gd name="T8" fmla="*/ 708 w 798"/>
                <a:gd name="T9" fmla="*/ 0 h 628"/>
                <a:gd name="T10" fmla="*/ 708 w 798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8" h="628">
                  <a:moveTo>
                    <a:pt x="708" y="0"/>
                  </a:moveTo>
                  <a:cubicBezTo>
                    <a:pt x="529" y="235"/>
                    <a:pt x="283" y="417"/>
                    <a:pt x="0" y="518"/>
                  </a:cubicBezTo>
                  <a:cubicBezTo>
                    <a:pt x="35" y="628"/>
                    <a:pt x="35" y="628"/>
                    <a:pt x="35" y="628"/>
                  </a:cubicBezTo>
                  <a:cubicBezTo>
                    <a:pt x="348" y="516"/>
                    <a:pt x="617" y="318"/>
                    <a:pt x="798" y="66"/>
                  </a:cubicBezTo>
                  <a:cubicBezTo>
                    <a:pt x="767" y="42"/>
                    <a:pt x="738" y="21"/>
                    <a:pt x="708" y="0"/>
                  </a:cubicBezTo>
                  <a:cubicBezTo>
                    <a:pt x="708" y="0"/>
                    <a:pt x="708" y="0"/>
                    <a:pt x="70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839">
              <a:extLst>
                <a:ext uri="{FF2B5EF4-FFF2-40B4-BE49-F238E27FC236}">
                  <a16:creationId xmlns:a16="http://schemas.microsoft.com/office/drawing/2014/main" id="{860CA1D7-D37D-E214-35F7-3ABFB2EF41AE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4921007" y="5436479"/>
              <a:ext cx="1061448" cy="822980"/>
            </a:xfrm>
            <a:custGeom>
              <a:avLst/>
              <a:gdLst>
                <a:gd name="T0" fmla="*/ 98 w 810"/>
                <a:gd name="T1" fmla="*/ 0 h 628"/>
                <a:gd name="T2" fmla="*/ 98 w 810"/>
                <a:gd name="T3" fmla="*/ 0 h 628"/>
                <a:gd name="T4" fmla="*/ 0 w 810"/>
                <a:gd name="T5" fmla="*/ 73 h 628"/>
                <a:gd name="T6" fmla="*/ 773 w 810"/>
                <a:gd name="T7" fmla="*/ 628 h 628"/>
                <a:gd name="T8" fmla="*/ 810 w 810"/>
                <a:gd name="T9" fmla="*/ 514 h 628"/>
                <a:gd name="T10" fmla="*/ 98 w 810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628"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00" y="329"/>
                    <a:pt x="467" y="520"/>
                    <a:pt x="773" y="628"/>
                  </a:cubicBezTo>
                  <a:cubicBezTo>
                    <a:pt x="786" y="587"/>
                    <a:pt x="799" y="550"/>
                    <a:pt x="810" y="514"/>
                  </a:cubicBezTo>
                  <a:cubicBezTo>
                    <a:pt x="526" y="414"/>
                    <a:pt x="280" y="234"/>
                    <a:pt x="9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840">
              <a:extLst>
                <a:ext uri="{FF2B5EF4-FFF2-40B4-BE49-F238E27FC236}">
                  <a16:creationId xmlns:a16="http://schemas.microsoft.com/office/drawing/2014/main" id="{7092BE1F-A2DC-FBFF-1666-89A9598606F8}"/>
                </a:ext>
              </a:extLst>
            </p:cNvPr>
            <p:cNvSpPr>
              <a:spLocks/>
            </p:cNvSpPr>
            <p:nvPr/>
          </p:nvSpPr>
          <p:spPr bwMode="auto">
            <a:xfrm rot="20537432">
              <a:off x="6109807" y="5754613"/>
              <a:ext cx="1238357" cy="239574"/>
            </a:xfrm>
            <a:custGeom>
              <a:avLst/>
              <a:gdLst>
                <a:gd name="T0" fmla="*/ 908 w 945"/>
                <a:gd name="T1" fmla="*/ 0 h 183"/>
                <a:gd name="T2" fmla="*/ 469 w 945"/>
                <a:gd name="T3" fmla="*/ 63 h 183"/>
                <a:gd name="T4" fmla="*/ 38 w 945"/>
                <a:gd name="T5" fmla="*/ 2 h 183"/>
                <a:gd name="T6" fmla="*/ 38 w 945"/>
                <a:gd name="T7" fmla="*/ 2 h 183"/>
                <a:gd name="T8" fmla="*/ 0 w 945"/>
                <a:gd name="T9" fmla="*/ 121 h 183"/>
                <a:gd name="T10" fmla="*/ 472 w 945"/>
                <a:gd name="T11" fmla="*/ 183 h 183"/>
                <a:gd name="T12" fmla="*/ 945 w 945"/>
                <a:gd name="T13" fmla="*/ 113 h 183"/>
                <a:gd name="T14" fmla="*/ 908 w 945"/>
                <a:gd name="T15" fmla="*/ 0 h 183"/>
                <a:gd name="T16" fmla="*/ 908 w 945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5" h="183">
                  <a:moveTo>
                    <a:pt x="908" y="0"/>
                  </a:moveTo>
                  <a:cubicBezTo>
                    <a:pt x="768" y="41"/>
                    <a:pt x="621" y="63"/>
                    <a:pt x="469" y="63"/>
                  </a:cubicBezTo>
                  <a:cubicBezTo>
                    <a:pt x="319" y="63"/>
                    <a:pt x="175" y="4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59" y="162"/>
                    <a:pt x="317" y="183"/>
                    <a:pt x="472" y="183"/>
                  </a:cubicBezTo>
                  <a:cubicBezTo>
                    <a:pt x="635" y="183"/>
                    <a:pt x="795" y="159"/>
                    <a:pt x="945" y="113"/>
                  </a:cubicBezTo>
                  <a:cubicBezTo>
                    <a:pt x="933" y="74"/>
                    <a:pt x="920" y="36"/>
                    <a:pt x="908" y="0"/>
                  </a:cubicBezTo>
                  <a:cubicBezTo>
                    <a:pt x="908" y="0"/>
                    <a:pt x="908" y="0"/>
                    <a:pt x="9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71C6215-F648-5C2B-0C28-B01D44DD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37432">
              <a:off x="4077749" y="2128615"/>
              <a:ext cx="4036880" cy="3546414"/>
            </a:xfrm>
            <a:prstGeom prst="rect">
              <a:avLst/>
            </a:prstGeom>
          </p:spPr>
        </p:pic>
        <p:sp>
          <p:nvSpPr>
            <p:cNvPr id="79" name="Freeform 912">
              <a:extLst>
                <a:ext uri="{FF2B5EF4-FFF2-40B4-BE49-F238E27FC236}">
                  <a16:creationId xmlns:a16="http://schemas.microsoft.com/office/drawing/2014/main" id="{CFDB62C1-A85D-69E8-B0B9-11750C05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699" y="2707695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24E532F-2000-6F46-D156-38595E0E978F}"/>
                </a:ext>
              </a:extLst>
            </p:cNvPr>
            <p:cNvGrpSpPr/>
            <p:nvPr/>
          </p:nvGrpSpPr>
          <p:grpSpPr>
            <a:xfrm>
              <a:off x="5239063" y="3056526"/>
              <a:ext cx="1716713" cy="1690224"/>
              <a:chOff x="5237798" y="3056526"/>
              <a:chExt cx="1716713" cy="1690224"/>
            </a:xfrm>
          </p:grpSpPr>
          <p:sp>
            <p:nvSpPr>
              <p:cNvPr id="80" name="Freeform 831">
                <a:extLst>
                  <a:ext uri="{FF2B5EF4-FFF2-40B4-BE49-F238E27FC236}">
                    <a16:creationId xmlns:a16="http://schemas.microsoft.com/office/drawing/2014/main" id="{40198D3A-9E41-5ECD-5081-BBCFCA8E080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892168" y="3056526"/>
                <a:ext cx="479178" cy="95064"/>
              </a:xfrm>
              <a:custGeom>
                <a:avLst/>
                <a:gdLst>
                  <a:gd name="T0" fmla="*/ 490 w 947"/>
                  <a:gd name="T1" fmla="*/ 0 h 188"/>
                  <a:gd name="T2" fmla="*/ 0 w 947"/>
                  <a:gd name="T3" fmla="*/ 73 h 188"/>
                  <a:gd name="T4" fmla="*/ 38 w 947"/>
                  <a:gd name="T5" fmla="*/ 188 h 188"/>
                  <a:gd name="T6" fmla="*/ 488 w 947"/>
                  <a:gd name="T7" fmla="*/ 122 h 188"/>
                  <a:gd name="T8" fmla="*/ 911 w 947"/>
                  <a:gd name="T9" fmla="*/ 181 h 188"/>
                  <a:gd name="T10" fmla="*/ 947 w 947"/>
                  <a:gd name="T11" fmla="*/ 65 h 188"/>
                  <a:gd name="T12" fmla="*/ 490 w 947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7" h="188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832">
                <a:extLst>
                  <a:ext uri="{FF2B5EF4-FFF2-40B4-BE49-F238E27FC236}">
                    <a16:creationId xmlns:a16="http://schemas.microsoft.com/office/drawing/2014/main" id="{CB983290-5E93-AD71-C5CC-9EF00F5C07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6388601" y="3126169"/>
                <a:ext cx="405525" cy="316667"/>
              </a:xfrm>
              <a:custGeom>
                <a:avLst/>
                <a:gdLst>
                  <a:gd name="T0" fmla="*/ 40 w 802"/>
                  <a:gd name="T1" fmla="*/ 0 h 626"/>
                  <a:gd name="T2" fmla="*/ 0 w 802"/>
                  <a:gd name="T3" fmla="*/ 121 h 626"/>
                  <a:gd name="T4" fmla="*/ 707 w 802"/>
                  <a:gd name="T5" fmla="*/ 626 h 626"/>
                  <a:gd name="T6" fmla="*/ 802 w 802"/>
                  <a:gd name="T7" fmla="*/ 556 h 626"/>
                  <a:gd name="T8" fmla="*/ 40 w 802"/>
                  <a:gd name="T9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626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833">
                <a:extLst>
                  <a:ext uri="{FF2B5EF4-FFF2-40B4-BE49-F238E27FC236}">
                    <a16:creationId xmlns:a16="http://schemas.microsoft.com/office/drawing/2014/main" id="{38127F50-21EF-1B43-0CDC-104DEFF71A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456302" y="3080194"/>
                <a:ext cx="405097" cy="321163"/>
              </a:xfrm>
              <a:custGeom>
                <a:avLst/>
                <a:gdLst>
                  <a:gd name="T0" fmla="*/ 763 w 801"/>
                  <a:gd name="T1" fmla="*/ 0 h 635"/>
                  <a:gd name="T2" fmla="*/ 0 w 801"/>
                  <a:gd name="T3" fmla="*/ 564 h 635"/>
                  <a:gd name="T4" fmla="*/ 99 w 801"/>
                  <a:gd name="T5" fmla="*/ 635 h 635"/>
                  <a:gd name="T6" fmla="*/ 801 w 801"/>
                  <a:gd name="T7" fmla="*/ 118 h 635"/>
                  <a:gd name="T8" fmla="*/ 763 w 801"/>
                  <a:gd name="T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1" h="635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Freeform 834">
                <a:extLst>
                  <a:ext uri="{FF2B5EF4-FFF2-40B4-BE49-F238E27FC236}">
                    <a16:creationId xmlns:a16="http://schemas.microsoft.com/office/drawing/2014/main" id="{67449AA0-2774-E059-8374-56A0E5391E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6753032" y="3459967"/>
                <a:ext cx="201479" cy="454768"/>
              </a:xfrm>
              <a:custGeom>
                <a:avLst/>
                <a:gdLst>
                  <a:gd name="T0" fmla="*/ 97 w 398"/>
                  <a:gd name="T1" fmla="*/ 0 h 899"/>
                  <a:gd name="T2" fmla="*/ 0 w 398"/>
                  <a:gd name="T3" fmla="*/ 71 h 899"/>
                  <a:gd name="T4" fmla="*/ 275 w 398"/>
                  <a:gd name="T5" fmla="*/ 899 h 899"/>
                  <a:gd name="T6" fmla="*/ 398 w 398"/>
                  <a:gd name="T7" fmla="*/ 898 h 899"/>
                  <a:gd name="T8" fmla="*/ 97 w 398"/>
                  <a:gd name="T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899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835">
                <a:extLst>
                  <a:ext uri="{FF2B5EF4-FFF2-40B4-BE49-F238E27FC236}">
                    <a16:creationId xmlns:a16="http://schemas.microsoft.com/office/drawing/2014/main" id="{94249FAA-51BB-6808-4B82-CBDC676A6F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264989" y="3382883"/>
                <a:ext cx="194841" cy="463973"/>
              </a:xfrm>
              <a:custGeom>
                <a:avLst/>
                <a:gdLst>
                  <a:gd name="T0" fmla="*/ 281 w 385"/>
                  <a:gd name="T1" fmla="*/ 0 h 917"/>
                  <a:gd name="T2" fmla="*/ 73 w 385"/>
                  <a:gd name="T3" fmla="*/ 433 h 917"/>
                  <a:gd name="T4" fmla="*/ 0 w 385"/>
                  <a:gd name="T5" fmla="*/ 917 h 917"/>
                  <a:gd name="T6" fmla="*/ 119 w 385"/>
                  <a:gd name="T7" fmla="*/ 917 h 917"/>
                  <a:gd name="T8" fmla="*/ 385 w 385"/>
                  <a:gd name="T9" fmla="*/ 77 h 917"/>
                  <a:gd name="T10" fmla="*/ 281 w 385"/>
                  <a:gd name="T11" fmla="*/ 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5" h="917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836">
                <a:extLst>
                  <a:ext uri="{FF2B5EF4-FFF2-40B4-BE49-F238E27FC236}">
                    <a16:creationId xmlns:a16="http://schemas.microsoft.com/office/drawing/2014/main" id="{ADA698DF-6E3B-1C46-4133-E5BDBDB5BDF8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6731084" y="3958673"/>
                <a:ext cx="196339" cy="457979"/>
              </a:xfrm>
              <a:custGeom>
                <a:avLst/>
                <a:gdLst>
                  <a:gd name="T0" fmla="*/ 388 w 388"/>
                  <a:gd name="T1" fmla="*/ 0 h 905"/>
                  <a:gd name="T2" fmla="*/ 266 w 388"/>
                  <a:gd name="T3" fmla="*/ 0 h 905"/>
                  <a:gd name="T4" fmla="*/ 0 w 388"/>
                  <a:gd name="T5" fmla="*/ 836 h 905"/>
                  <a:gd name="T6" fmla="*/ 96 w 388"/>
                  <a:gd name="T7" fmla="*/ 905 h 905"/>
                  <a:gd name="T8" fmla="*/ 305 w 388"/>
                  <a:gd name="T9" fmla="*/ 465 h 905"/>
                  <a:gd name="T10" fmla="*/ 305 w 388"/>
                  <a:gd name="T11" fmla="*/ 464 h 905"/>
                  <a:gd name="T12" fmla="*/ 305 w 388"/>
                  <a:gd name="T13" fmla="*/ 464 h 905"/>
                  <a:gd name="T14" fmla="*/ 305 w 388"/>
                  <a:gd name="T15" fmla="*/ 464 h 905"/>
                  <a:gd name="T16" fmla="*/ 388 w 388"/>
                  <a:gd name="T17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905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837">
                <a:extLst>
                  <a:ext uri="{FF2B5EF4-FFF2-40B4-BE49-F238E27FC236}">
                    <a16:creationId xmlns:a16="http://schemas.microsoft.com/office/drawing/2014/main" id="{3EB8FB56-A677-8847-6D26-9C210BCC37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237798" y="3887594"/>
                <a:ext cx="200408" cy="459477"/>
              </a:xfrm>
              <a:custGeom>
                <a:avLst/>
                <a:gdLst>
                  <a:gd name="T0" fmla="*/ 119 w 396"/>
                  <a:gd name="T1" fmla="*/ 0 h 908"/>
                  <a:gd name="T2" fmla="*/ 119 w 396"/>
                  <a:gd name="T3" fmla="*/ 0 h 908"/>
                  <a:gd name="T4" fmla="*/ 0 w 396"/>
                  <a:gd name="T5" fmla="*/ 1 h 908"/>
                  <a:gd name="T6" fmla="*/ 298 w 396"/>
                  <a:gd name="T7" fmla="*/ 908 h 908"/>
                  <a:gd name="T8" fmla="*/ 396 w 396"/>
                  <a:gd name="T9" fmla="*/ 835 h 908"/>
                  <a:gd name="T10" fmla="*/ 119 w 396"/>
                  <a:gd name="T11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6" h="908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838">
                <a:extLst>
                  <a:ext uri="{FF2B5EF4-FFF2-40B4-BE49-F238E27FC236}">
                    <a16:creationId xmlns:a16="http://schemas.microsoft.com/office/drawing/2014/main" id="{8A870CA8-ED5F-CFF9-42E6-B265740939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6324982" y="4403853"/>
                <a:ext cx="403598" cy="317738"/>
              </a:xfrm>
              <a:custGeom>
                <a:avLst/>
                <a:gdLst>
                  <a:gd name="T0" fmla="*/ 708 w 798"/>
                  <a:gd name="T1" fmla="*/ 0 h 628"/>
                  <a:gd name="T2" fmla="*/ 0 w 798"/>
                  <a:gd name="T3" fmla="*/ 518 h 628"/>
                  <a:gd name="T4" fmla="*/ 35 w 798"/>
                  <a:gd name="T5" fmla="*/ 628 h 628"/>
                  <a:gd name="T6" fmla="*/ 798 w 798"/>
                  <a:gd name="T7" fmla="*/ 66 h 628"/>
                  <a:gd name="T8" fmla="*/ 708 w 798"/>
                  <a:gd name="T9" fmla="*/ 0 h 628"/>
                  <a:gd name="T10" fmla="*/ 708 w 798"/>
                  <a:gd name="T11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62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839">
                <a:extLst>
                  <a:ext uri="{FF2B5EF4-FFF2-40B4-BE49-F238E27FC236}">
                    <a16:creationId xmlns:a16="http://schemas.microsoft.com/office/drawing/2014/main" id="{3AAFCAD7-7DE3-F87E-F270-046E8432CA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391790" y="4356932"/>
                <a:ext cx="409805" cy="317738"/>
              </a:xfrm>
              <a:custGeom>
                <a:avLst/>
                <a:gdLst>
                  <a:gd name="T0" fmla="*/ 98 w 810"/>
                  <a:gd name="T1" fmla="*/ 0 h 628"/>
                  <a:gd name="T2" fmla="*/ 98 w 810"/>
                  <a:gd name="T3" fmla="*/ 0 h 628"/>
                  <a:gd name="T4" fmla="*/ 0 w 810"/>
                  <a:gd name="T5" fmla="*/ 73 h 628"/>
                  <a:gd name="T6" fmla="*/ 773 w 810"/>
                  <a:gd name="T7" fmla="*/ 628 h 628"/>
                  <a:gd name="T8" fmla="*/ 810 w 810"/>
                  <a:gd name="T9" fmla="*/ 514 h 628"/>
                  <a:gd name="T10" fmla="*/ 98 w 810"/>
                  <a:gd name="T11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0" h="628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840">
                <a:extLst>
                  <a:ext uri="{FF2B5EF4-FFF2-40B4-BE49-F238E27FC236}">
                    <a16:creationId xmlns:a16="http://schemas.microsoft.com/office/drawing/2014/main" id="{2E5BD2DF-142A-EAE3-7D18-D47F474FB6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917">
                <a:off x="5814964" y="4654255"/>
                <a:ext cx="478107" cy="92495"/>
              </a:xfrm>
              <a:custGeom>
                <a:avLst/>
                <a:gdLst>
                  <a:gd name="T0" fmla="*/ 908 w 945"/>
                  <a:gd name="T1" fmla="*/ 0 h 183"/>
                  <a:gd name="T2" fmla="*/ 469 w 945"/>
                  <a:gd name="T3" fmla="*/ 63 h 183"/>
                  <a:gd name="T4" fmla="*/ 38 w 945"/>
                  <a:gd name="T5" fmla="*/ 2 h 183"/>
                  <a:gd name="T6" fmla="*/ 38 w 945"/>
                  <a:gd name="T7" fmla="*/ 2 h 183"/>
                  <a:gd name="T8" fmla="*/ 0 w 945"/>
                  <a:gd name="T9" fmla="*/ 121 h 183"/>
                  <a:gd name="T10" fmla="*/ 472 w 945"/>
                  <a:gd name="T11" fmla="*/ 183 h 183"/>
                  <a:gd name="T12" fmla="*/ 945 w 945"/>
                  <a:gd name="T13" fmla="*/ 113 h 183"/>
                  <a:gd name="T14" fmla="*/ 908 w 945"/>
                  <a:gd name="T15" fmla="*/ 0 h 183"/>
                  <a:gd name="T16" fmla="*/ 908 w 945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5" h="183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4599D9-0004-1B02-FA62-2497316B8494}"/>
                </a:ext>
              </a:extLst>
            </p:cNvPr>
            <p:cNvSpPr/>
            <p:nvPr/>
          </p:nvSpPr>
          <p:spPr>
            <a:xfrm>
              <a:off x="5395046" y="3486324"/>
              <a:ext cx="1402284" cy="83099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JFS </a:t>
              </a:r>
            </a:p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INFO</a:t>
              </a:r>
            </a:p>
          </p:txBody>
        </p:sp>
        <p:pic>
          <p:nvPicPr>
            <p:cNvPr id="121" name="Graphic 120" descr="Alterations &amp; Tailoring with solid fill">
              <a:extLst>
                <a:ext uri="{FF2B5EF4-FFF2-40B4-BE49-F238E27FC236}">
                  <a16:creationId xmlns:a16="http://schemas.microsoft.com/office/drawing/2014/main" id="{4AEDC33A-72F3-F2DA-0289-A93EBDEB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3360" y="2656367"/>
              <a:ext cx="535162" cy="535162"/>
            </a:xfrm>
            <a:prstGeom prst="rect">
              <a:avLst/>
            </a:prstGeom>
          </p:spPr>
        </p:pic>
        <p:pic>
          <p:nvPicPr>
            <p:cNvPr id="123" name="Graphic 122" descr="Angry face with solid fill with solid fill">
              <a:extLst>
                <a:ext uri="{FF2B5EF4-FFF2-40B4-BE49-F238E27FC236}">
                  <a16:creationId xmlns:a16="http://schemas.microsoft.com/office/drawing/2014/main" id="{9BC4C4C7-7B50-E412-2226-57BEA394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2470" y="2136103"/>
              <a:ext cx="535162" cy="535162"/>
            </a:xfrm>
            <a:prstGeom prst="rect">
              <a:avLst/>
            </a:prstGeom>
          </p:spPr>
        </p:pic>
        <p:pic>
          <p:nvPicPr>
            <p:cNvPr id="125" name="Graphic 124" descr="Aperture with solid fill">
              <a:extLst>
                <a:ext uri="{FF2B5EF4-FFF2-40B4-BE49-F238E27FC236}">
                  <a16:creationId xmlns:a16="http://schemas.microsoft.com/office/drawing/2014/main" id="{9A5CFA54-6FE3-BA45-43BB-CFBA857C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89783" y="2121205"/>
              <a:ext cx="535162" cy="535162"/>
            </a:xfrm>
            <a:prstGeom prst="rect">
              <a:avLst/>
            </a:prstGeom>
          </p:spPr>
        </p:pic>
        <p:pic>
          <p:nvPicPr>
            <p:cNvPr id="127" name="Graphic 126" descr="Artificial Intelligence with solid fill">
              <a:extLst>
                <a:ext uri="{FF2B5EF4-FFF2-40B4-BE49-F238E27FC236}">
                  <a16:creationId xmlns:a16="http://schemas.microsoft.com/office/drawing/2014/main" id="{5EC9AA3F-BC5E-6236-32DD-A2F457A57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6030" y="2656367"/>
              <a:ext cx="535162" cy="535162"/>
            </a:xfrm>
            <a:prstGeom prst="rect">
              <a:avLst/>
            </a:prstGeom>
          </p:spPr>
        </p:pic>
        <p:pic>
          <p:nvPicPr>
            <p:cNvPr id="129" name="Graphic 128" descr="Asian Temple with solid fill">
              <a:extLst>
                <a:ext uri="{FF2B5EF4-FFF2-40B4-BE49-F238E27FC236}">
                  <a16:creationId xmlns:a16="http://schemas.microsoft.com/office/drawing/2014/main" id="{8C467027-2817-1F46-E335-043DE4CD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38449" y="3644534"/>
              <a:ext cx="535162" cy="535162"/>
            </a:xfrm>
            <a:prstGeom prst="rect">
              <a:avLst/>
            </a:prstGeom>
          </p:spPr>
        </p:pic>
        <p:pic>
          <p:nvPicPr>
            <p:cNvPr id="131" name="Graphic 130" descr="Badge Tick with solid fill">
              <a:extLst>
                <a:ext uri="{FF2B5EF4-FFF2-40B4-BE49-F238E27FC236}">
                  <a16:creationId xmlns:a16="http://schemas.microsoft.com/office/drawing/2014/main" id="{92202FE4-0F45-D239-ED18-279B3362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93287" y="4627046"/>
              <a:ext cx="535162" cy="535162"/>
            </a:xfrm>
            <a:prstGeom prst="rect">
              <a:avLst/>
            </a:prstGeom>
          </p:spPr>
        </p:pic>
        <p:pic>
          <p:nvPicPr>
            <p:cNvPr id="133" name="Graphic 132" descr="Bad Inventory with solid fill">
              <a:extLst>
                <a:ext uri="{FF2B5EF4-FFF2-40B4-BE49-F238E27FC236}">
                  <a16:creationId xmlns:a16="http://schemas.microsoft.com/office/drawing/2014/main" id="{31F98210-9F54-E71A-E66B-059FEDBC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56051" y="5126003"/>
              <a:ext cx="535162" cy="535162"/>
            </a:xfrm>
            <a:prstGeom prst="rect">
              <a:avLst/>
            </a:prstGeom>
          </p:spPr>
        </p:pic>
        <p:pic>
          <p:nvPicPr>
            <p:cNvPr id="135" name="Graphic 134" descr="Banana with solid fill">
              <a:extLst>
                <a:ext uri="{FF2B5EF4-FFF2-40B4-BE49-F238E27FC236}">
                  <a16:creationId xmlns:a16="http://schemas.microsoft.com/office/drawing/2014/main" id="{56757318-75BF-E82D-0E5F-C527EA7F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82443" y="5179752"/>
              <a:ext cx="535162" cy="535162"/>
            </a:xfrm>
            <a:prstGeom prst="rect">
              <a:avLst/>
            </a:prstGeom>
          </p:spPr>
        </p:pic>
        <p:pic>
          <p:nvPicPr>
            <p:cNvPr id="137" name="Graphic 136" descr="Bar graph with downward trend with solid fill">
              <a:extLst>
                <a:ext uri="{FF2B5EF4-FFF2-40B4-BE49-F238E27FC236}">
                  <a16:creationId xmlns:a16="http://schemas.microsoft.com/office/drawing/2014/main" id="{E0AE3F33-D8FD-0D92-894C-72B7F83C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74683" y="4582858"/>
              <a:ext cx="535162" cy="535162"/>
            </a:xfrm>
            <a:prstGeom prst="rect">
              <a:avLst/>
            </a:prstGeom>
          </p:spPr>
        </p:pic>
        <p:pic>
          <p:nvPicPr>
            <p:cNvPr id="139" name="Graphic 138" descr="Beach umbrella with solid fill">
              <a:extLst>
                <a:ext uri="{FF2B5EF4-FFF2-40B4-BE49-F238E27FC236}">
                  <a16:creationId xmlns:a16="http://schemas.microsoft.com/office/drawing/2014/main" id="{AD93855C-C85A-FD77-C3EA-92E05127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2264" y="3666990"/>
              <a:ext cx="535162" cy="53516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6EB868-8D7D-EC87-70FB-F332A80CB9F5}"/>
              </a:ext>
            </a:extLst>
          </p:cNvPr>
          <p:cNvSpPr txBox="1"/>
          <p:nvPr/>
        </p:nvSpPr>
        <p:spPr>
          <a:xfrm flipH="1">
            <a:off x="8397416" y="1403905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FE1713-1CC7-769C-868C-72E4EE7197D9}"/>
              </a:ext>
            </a:extLst>
          </p:cNvPr>
          <p:cNvSpPr txBox="1"/>
          <p:nvPr/>
        </p:nvSpPr>
        <p:spPr>
          <a:xfrm flipH="1">
            <a:off x="8397416" y="2383001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1DCF684-B28C-54EF-3A5A-1A4BF8BBA5D4}"/>
              </a:ext>
            </a:extLst>
          </p:cNvPr>
          <p:cNvSpPr txBox="1"/>
          <p:nvPr/>
        </p:nvSpPr>
        <p:spPr>
          <a:xfrm flipH="1">
            <a:off x="8397416" y="3362097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CDF0CE0-3323-F2E2-AB4F-7CAC151175E8}"/>
              </a:ext>
            </a:extLst>
          </p:cNvPr>
          <p:cNvSpPr txBox="1"/>
          <p:nvPr/>
        </p:nvSpPr>
        <p:spPr>
          <a:xfrm flipH="1">
            <a:off x="8397416" y="4341193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6AC0E9-8661-B7D1-187A-CBC9FD26AA1B}"/>
              </a:ext>
            </a:extLst>
          </p:cNvPr>
          <p:cNvSpPr txBox="1"/>
          <p:nvPr/>
        </p:nvSpPr>
        <p:spPr>
          <a:xfrm flipH="1">
            <a:off x="8397416" y="5320290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7AC2CD-5971-BFC0-06F1-5C85762C1256}"/>
              </a:ext>
            </a:extLst>
          </p:cNvPr>
          <p:cNvSpPr txBox="1"/>
          <p:nvPr/>
        </p:nvSpPr>
        <p:spPr>
          <a:xfrm flipH="1">
            <a:off x="628533" y="1451715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 algn="r"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298918-D1A5-3D14-0466-79987145145A}"/>
              </a:ext>
            </a:extLst>
          </p:cNvPr>
          <p:cNvSpPr txBox="1"/>
          <p:nvPr/>
        </p:nvSpPr>
        <p:spPr>
          <a:xfrm flipH="1">
            <a:off x="628533" y="2430811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 algn="r"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98D3B-3060-6295-D696-5E0F7501CC8A}"/>
              </a:ext>
            </a:extLst>
          </p:cNvPr>
          <p:cNvSpPr txBox="1"/>
          <p:nvPr/>
        </p:nvSpPr>
        <p:spPr>
          <a:xfrm flipH="1">
            <a:off x="628533" y="3409907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 algn="r"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ED3E30E-958C-5C29-9019-EA65C38CE757}"/>
              </a:ext>
            </a:extLst>
          </p:cNvPr>
          <p:cNvSpPr txBox="1"/>
          <p:nvPr/>
        </p:nvSpPr>
        <p:spPr>
          <a:xfrm flipH="1">
            <a:off x="628533" y="4389003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 algn="r"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381EF9-4F95-9A0E-FF47-1990460E49D7}"/>
              </a:ext>
            </a:extLst>
          </p:cNvPr>
          <p:cNvSpPr txBox="1"/>
          <p:nvPr/>
        </p:nvSpPr>
        <p:spPr>
          <a:xfrm flipH="1">
            <a:off x="628533" y="5368100"/>
            <a:ext cx="3173000" cy="629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050" b="1" dirty="0"/>
              <a:t>JUST FREE SLIDE</a:t>
            </a:r>
          </a:p>
          <a:p>
            <a:pPr algn="r">
              <a:lnSpc>
                <a:spcPct val="150000"/>
              </a:lnSpc>
            </a:pPr>
            <a:r>
              <a:rPr lang="en-US" sz="800" dirty="0">
                <a:solidFill>
                  <a:schemeClr val="accent6"/>
                </a:solidFill>
              </a:rPr>
              <a:t>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 Free Slide.com, Donec gravida mi </a:t>
            </a:r>
            <a:r>
              <a:rPr lang="en-US" sz="800" dirty="0" err="1">
                <a:solidFill>
                  <a:schemeClr val="accent6"/>
                </a:solidFill>
              </a:rPr>
              <a:t>quis</a:t>
            </a:r>
            <a:r>
              <a:rPr lang="en-US" sz="800" dirty="0">
                <a:solidFill>
                  <a:schemeClr val="accent6"/>
                </a:solidFill>
              </a:rPr>
              <a:t> </a:t>
            </a:r>
            <a:r>
              <a:rPr lang="en-US" sz="800" dirty="0" err="1">
                <a:solidFill>
                  <a:schemeClr val="accent6"/>
                </a:solidFill>
              </a:rPr>
              <a:t>odio</a:t>
            </a:r>
            <a:r>
              <a:rPr lang="en-US" sz="800" dirty="0">
                <a:solidFill>
                  <a:schemeClr val="accent6"/>
                </a:solidFill>
              </a:rPr>
              <a:t> auctor, sed JustFreeSlide.com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155176-81B2-D447-5978-D5CCD30DB00A}"/>
              </a:ext>
            </a:extLst>
          </p:cNvPr>
          <p:cNvGrpSpPr/>
          <p:nvPr/>
        </p:nvGrpSpPr>
        <p:grpSpPr>
          <a:xfrm>
            <a:off x="4171449" y="229571"/>
            <a:ext cx="3843450" cy="923330"/>
            <a:chOff x="4171449" y="229571"/>
            <a:chExt cx="3843450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C0CA9-3F86-56E3-23D5-40F88122FF2E}"/>
                    </a:ext>
                  </a:extLst>
                </p:cNvPr>
                <p:cNvSpPr txBox="1"/>
                <p:nvPr/>
              </p:nvSpPr>
              <p:spPr>
                <a:xfrm>
                  <a:off x="4171449" y="229571"/>
                  <a:ext cx="3843450" cy="923330"/>
                </a:xfrm>
                <a:prstGeom prst="rect">
                  <a:avLst/>
                </a:prstGeom>
                <a:solidFill>
                  <a:srgbClr val="FFCC6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1"/>
                      </a:solidFill>
                      <a:latin typeface="Dune rise" panose="02000503000000000000" pitchFamily="2" charset="0"/>
                      <a:ea typeface="+mn-ea"/>
                      <a:cs typeface="+mn-ea"/>
                      <a:sym typeface="+mn-lt"/>
                    </a:rPr>
                    <a:t>HeURISTI</a:t>
                  </a:r>
                  <a14:m>
                    <m:oMath xmlns:m="http://schemas.openxmlformats.org/officeDocument/2006/math"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 </m:t>
                      </m:r>
                      <m:r>
                        <a:rPr lang="en-GB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</m:oMath>
                  </a14:m>
                  <a:endParaRPr lang="en-ZA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C0CA9-3F86-56E3-23D5-40F88122F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449" y="229571"/>
                  <a:ext cx="3843450" cy="923330"/>
                </a:xfrm>
                <a:prstGeom prst="rect">
                  <a:avLst/>
                </a:prstGeom>
                <a:blipFill>
                  <a:blip r:embed="rId24"/>
                  <a:stretch>
                    <a:fillRect l="-4754" b="-1655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5D09DE-03AB-5D1E-886B-9A6BBEDB27C8}"/>
                </a:ext>
              </a:extLst>
            </p:cNvPr>
            <p:cNvSpPr/>
            <p:nvPr/>
          </p:nvSpPr>
          <p:spPr>
            <a:xfrm>
              <a:off x="7294702" y="416807"/>
              <a:ext cx="648703" cy="6605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84446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7C85B9-FEDB-BCAC-D765-7A0081F4F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249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37150DF-BC3C-D038-9306-8BC3CB887A22}"/>
              </a:ext>
            </a:extLst>
          </p:cNvPr>
          <p:cNvGrpSpPr/>
          <p:nvPr/>
        </p:nvGrpSpPr>
        <p:grpSpPr>
          <a:xfrm>
            <a:off x="4886325" y="2181225"/>
            <a:ext cx="2419350" cy="2447925"/>
            <a:chOff x="4783919" y="2028825"/>
            <a:chExt cx="2712256" cy="2724150"/>
          </a:xfrm>
        </p:grpSpPr>
        <p:pic>
          <p:nvPicPr>
            <p:cNvPr id="8" name="Picture 7" descr="A red circle with a white brain in it">
              <a:extLst>
                <a:ext uri="{FF2B5EF4-FFF2-40B4-BE49-F238E27FC236}">
                  <a16:creationId xmlns:a16="http://schemas.microsoft.com/office/drawing/2014/main" id="{8D9EBBDC-0F3C-583F-46C5-C797A446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247" y="2792012"/>
              <a:ext cx="2254365" cy="1268079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0C0B43-33D2-362A-0C62-B0529AF5B1E4}"/>
                </a:ext>
              </a:extLst>
            </p:cNvPr>
            <p:cNvSpPr/>
            <p:nvPr/>
          </p:nvSpPr>
          <p:spPr>
            <a:xfrm>
              <a:off x="4783919" y="2028825"/>
              <a:ext cx="2712256" cy="27241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16354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FA12-A352-2565-D6A6-7A2A1492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455F3A-F19A-2075-2584-C402946CF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790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019CFBD-AC45-00B4-2191-9C9F3C569BDB}"/>
              </a:ext>
            </a:extLst>
          </p:cNvPr>
          <p:cNvGrpSpPr/>
          <p:nvPr/>
        </p:nvGrpSpPr>
        <p:grpSpPr>
          <a:xfrm>
            <a:off x="4783919" y="2028825"/>
            <a:ext cx="2712256" cy="2724150"/>
            <a:chOff x="4783919" y="2028825"/>
            <a:chExt cx="2712256" cy="27241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78CEB3-D463-990F-B34F-D3F0B409BF81}"/>
                </a:ext>
              </a:extLst>
            </p:cNvPr>
            <p:cNvSpPr/>
            <p:nvPr/>
          </p:nvSpPr>
          <p:spPr>
            <a:xfrm>
              <a:off x="4783919" y="2028825"/>
              <a:ext cx="2712256" cy="27241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5" name="Picture 4" descr="A red circle with a white brain in it&#10;&#10;Description automatically generated">
              <a:extLst>
                <a:ext uri="{FF2B5EF4-FFF2-40B4-BE49-F238E27FC236}">
                  <a16:creationId xmlns:a16="http://schemas.microsoft.com/office/drawing/2014/main" id="{1A0434C9-F709-C81E-E278-395256CDF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182" y="2737914"/>
              <a:ext cx="2321729" cy="130597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92C2F7-EEB5-41D2-DAE1-8EA6566BC1C0}"/>
              </a:ext>
            </a:extLst>
          </p:cNvPr>
          <p:cNvSpPr txBox="1"/>
          <p:nvPr/>
        </p:nvSpPr>
        <p:spPr>
          <a:xfrm flipH="1">
            <a:off x="2120094" y="1601451"/>
            <a:ext cx="1586500" cy="4796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</a:rPr>
              <a:t>Explore how variables interact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34473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Custom 1">
      <a:dk1>
        <a:srgbClr val="000000"/>
      </a:dk1>
      <a:lt1>
        <a:srgbClr val="FFFFFF"/>
      </a:lt1>
      <a:dk2>
        <a:srgbClr val="0C693D"/>
      </a:dk2>
      <a:lt2>
        <a:srgbClr val="E7E6E6"/>
      </a:lt2>
      <a:accent1>
        <a:srgbClr val="596BEB"/>
      </a:accent1>
      <a:accent2>
        <a:srgbClr val="FB4A56"/>
      </a:accent2>
      <a:accent3>
        <a:srgbClr val="FE9034"/>
      </a:accent3>
      <a:accent4>
        <a:srgbClr val="1AAB63"/>
      </a:accent4>
      <a:accent5>
        <a:srgbClr val="D1D9ED"/>
      </a:accent5>
      <a:accent6>
        <a:srgbClr val="7F7F7F"/>
      </a:accent6>
      <a:hlink>
        <a:srgbClr val="005E54"/>
      </a:hlink>
      <a:folHlink>
        <a:srgbClr val="009192"/>
      </a:folHlink>
    </a:clrScheme>
    <a:fontScheme name="31wfyfbi">
      <a:majorFont>
        <a:latin typeface="Roboto" panose="020F0302020204030204"/>
        <a:ea typeface="Roboto"/>
        <a:cs typeface=""/>
      </a:majorFont>
      <a:minorFont>
        <a:latin typeface="Roboto" panose="020F0502020204030204"/>
        <a:ea typeface="Robo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14003</TotalTime>
  <Words>303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Dune rise</vt:lpstr>
      <vt:lpstr>Roboto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Echo</dc:creator>
  <cp:lastModifiedBy>Ryan Blumenow</cp:lastModifiedBy>
  <cp:revision>671</cp:revision>
  <dcterms:created xsi:type="dcterms:W3CDTF">2022-04-09T08:32:59Z</dcterms:created>
  <dcterms:modified xsi:type="dcterms:W3CDTF">2024-12-26T01:54:39Z</dcterms:modified>
</cp:coreProperties>
</file>