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Heuristix Analytix</a:t>
            </a:r>
          </a:p>
          <a:p>
            <a:r>
              <a:t>                Results from analysis</a:t>
            </a:r>
          </a:p>
        </p:txBody>
      </p:sp>
      <p:pic>
        <p:nvPicPr>
          <p:cNvPr id="3" name="Picture 2" descr="Heuristix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486400"/>
            <a:ext cx="2743200" cy="987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CC66"/>
          </a:solidFill>
          <a:ln>
            <a:solidFill>
              <a:srgbClr val="FFCC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   Results from Exploratory Data Analysis</a:t>
            </a:r>
          </a:p>
        </p:txBody>
      </p:sp>
      <p:pic>
        <p:nvPicPr>
          <p:cNvPr id="3" name="Picture 2" descr="Heuristix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Write your notes on EDA here</a:t>
            </a:r>
          </a:p>
          <a:p>
            <a:r>
              <a:t> </a:t>
            </a:r>
          </a:p>
          <a:p/>
        </p:txBody>
      </p:sp>
      <p:pic>
        <p:nvPicPr>
          <p:cNvPr id="5" name="Picture 4" descr="corr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188720"/>
            <a:ext cx="5760720" cy="3383280"/>
          </a:xfrm>
          <a:prstGeom prst="rect">
            <a:avLst/>
          </a:prstGeom>
        </p:spPr>
      </p:pic>
      <p:pic>
        <p:nvPicPr>
          <p:cNvPr id="6" name="Picture 5" descr="pp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663440"/>
            <a:ext cx="6675120" cy="3383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