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5486400"/>
            <a:ext cx="14630400" cy="9681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   Analytics Playground</a:t>
            </a:r>
          </a:p>
          <a:p>
            <a:r>
              <a:t>                Results from analysis</a:t>
            </a:r>
          </a:p>
        </p:txBody>
      </p:sp>
      <p:pic>
        <p:nvPicPr>
          <p:cNvPr id="3" name="Picture 2" descr="AP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5486400"/>
            <a:ext cx="914400" cy="987552"/>
          </a:xfrm>
          <a:prstGeom prst="rect">
            <a:avLst/>
          </a:prstGeom>
        </p:spPr>
      </p:pic>
      <p:pic>
        <p:nvPicPr>
          <p:cNvPr id="4" name="Picture 3" descr="ABI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8800" y="5303520"/>
            <a:ext cx="1380744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14630400" cy="2743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   Results from custom data analysis</a:t>
            </a:r>
          </a:p>
        </p:txBody>
      </p:sp>
      <p:pic>
        <p:nvPicPr>
          <p:cNvPr id="3" name="Picture 2" descr="AP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0" y="365760"/>
            <a:ext cx="457200" cy="457200"/>
          </a:xfrm>
          <a:prstGeom prst="rect">
            <a:avLst/>
          </a:prstGeom>
        </p:spPr>
      </p:pic>
      <p:pic>
        <p:nvPicPr>
          <p:cNvPr id="4" name="Picture 3" descr="ABI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0" y="365760"/>
            <a:ext cx="457200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18288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 </a:t>
            </a:r>
          </a:p>
          <a:p/>
        </p:txBody>
      </p:sp>
      <p:pic>
        <p:nvPicPr>
          <p:cNvPr id="6" name="Picture 5" descr="corre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1188720"/>
            <a:ext cx="5760720" cy="3383280"/>
          </a:xfrm>
          <a:prstGeom prst="rect">
            <a:avLst/>
          </a:prstGeom>
        </p:spPr>
      </p:pic>
      <p:pic>
        <p:nvPicPr>
          <p:cNvPr id="7" name="Picture 6" descr="pp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4663440"/>
            <a:ext cx="6675120" cy="3383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