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   Analytics Playground</a:t>
            </a:r>
          </a:p>
          <a:p>
            <a:r>
              <a:t>                Results from analysis</a:t>
            </a:r>
          </a:p>
        </p:txBody>
      </p:sp>
      <p:pic>
        <p:nvPicPr>
          <p:cNvPr id="3" name="Picture 2" descr="A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5486400"/>
            <a:ext cx="914400" cy="987552"/>
          </a:xfrm>
          <a:prstGeom prst="rect">
            <a:avLst/>
          </a:prstGeom>
        </p:spPr>
      </p:pic>
      <p:pic>
        <p:nvPicPr>
          <p:cNvPr id="4" name="Picture 3" descr="ABI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0" y="5303520"/>
            <a:ext cx="1380744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   Results from Exploratory Data Analysis</a:t>
            </a:r>
          </a:p>
        </p:txBody>
      </p:sp>
      <p:pic>
        <p:nvPicPr>
          <p:cNvPr id="3" name="Picture 2" descr="A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ABI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spect="1"/>
          </p:cNvSpPr>
          <p:nvPr/>
        </p:nvSpPr>
        <p:spPr>
          <a:xfrm>
            <a:off x="914401" y="1828800"/>
            <a:ext cx="538089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 hypotheses borne out:</a:t>
            </a:r>
          </a:p>
          <a:p>
            <a:endParaRPr lang="en-GB" dirty="0"/>
          </a:p>
          <a:p>
            <a:r>
              <a:rPr dirty="0"/>
              <a:t>We can see the correlations and PPS scores</a:t>
            </a:r>
            <a:endParaRPr lang="en-GB" dirty="0"/>
          </a:p>
          <a:p>
            <a:endParaRPr lang="en-GB" dirty="0"/>
          </a:p>
          <a:p>
            <a:r>
              <a:rPr lang="en-GB" dirty="0"/>
              <a:t>Generally, people stick to particular activities, particularly at higher bands (</a:t>
            </a:r>
            <a:r>
              <a:rPr lang="en-GB" dirty="0" err="1"/>
              <a:t>consolided</a:t>
            </a:r>
            <a:r>
              <a:rPr lang="en-GB" dirty="0"/>
              <a:t> operations) – see e.g. activity&lt;&gt;sub-category</a:t>
            </a:r>
          </a:p>
          <a:p>
            <a:endParaRPr lang="en-GB" dirty="0"/>
          </a:p>
          <a:p>
            <a:r>
              <a:rPr lang="en-GB" dirty="0"/>
              <a:t>Tools are used regularly, and more innovation could be needed</a:t>
            </a:r>
          </a:p>
          <a:p>
            <a:endParaRPr lang="en-GB" dirty="0"/>
          </a:p>
          <a:p>
            <a:r>
              <a:rPr lang="en-GB" dirty="0"/>
              <a:t>However, multiple tools are occasionally used for purpose (transformation), see e.g. category&lt;&gt;file-version</a:t>
            </a:r>
          </a:p>
          <a:p>
            <a:endParaRPr lang="en-GB" dirty="0"/>
          </a:p>
          <a:p>
            <a:r>
              <a:rPr lang="en-GB" dirty="0"/>
              <a:t>These effects are invariant across location – strong team structure (consolidation)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corre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188720"/>
            <a:ext cx="5760720" cy="3383280"/>
          </a:xfrm>
          <a:prstGeom prst="rect">
            <a:avLst/>
          </a:prstGeom>
        </p:spPr>
      </p:pic>
      <p:pic>
        <p:nvPicPr>
          <p:cNvPr id="7" name="Picture 6" descr="pp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663440"/>
            <a:ext cx="6675120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   Results from Exploratory Data Analysis</a:t>
            </a:r>
          </a:p>
        </p:txBody>
      </p:sp>
      <p:pic>
        <p:nvPicPr>
          <p:cNvPr id="3" name="Picture 2" descr="A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ABI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spect="1"/>
          </p:cNvSpPr>
          <p:nvPr/>
        </p:nvSpPr>
        <p:spPr>
          <a:xfrm>
            <a:off x="499893" y="1658539"/>
            <a:ext cx="47872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 from Bryanston swamps sample, as do lower bands</a:t>
            </a:r>
          </a:p>
          <a:p>
            <a:endParaRPr lang="en-GB" dirty="0"/>
          </a:p>
          <a:p>
            <a:r>
              <a:rPr lang="en-GB" dirty="0"/>
              <a:t>Supply comprises the largest sub-sample</a:t>
            </a:r>
          </a:p>
          <a:p>
            <a:endParaRPr lang="en-GB" dirty="0"/>
          </a:p>
          <a:p>
            <a:r>
              <a:rPr lang="en-GB" dirty="0"/>
              <a:t>A fairly rigorous structure is followed, with similar tools at similar hours (beginning and end)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2568ED-8381-4D5E-AB26-80827034EA64}"/>
              </a:ext>
            </a:extLst>
          </p:cNvPr>
          <p:cNvGrpSpPr/>
          <p:nvPr/>
        </p:nvGrpSpPr>
        <p:grpSpPr>
          <a:xfrm>
            <a:off x="7158804" y="948260"/>
            <a:ext cx="2094700" cy="1799486"/>
            <a:chOff x="6615546" y="1600063"/>
            <a:chExt cx="2094700" cy="17994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313B7A-57CC-4AA7-A149-647DBECF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546" y="1600063"/>
              <a:ext cx="2094700" cy="17791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71440D-6D5A-4765-8AB2-744E0387475C}"/>
                </a:ext>
              </a:extLst>
            </p:cNvPr>
            <p:cNvSpPr txBox="1"/>
            <p:nvPr/>
          </p:nvSpPr>
          <p:spPr>
            <a:xfrm>
              <a:off x="7115908" y="3088612"/>
              <a:ext cx="1090246" cy="31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Department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3EB27D-C17D-4510-8F8A-DCC3B9AF1E16}"/>
              </a:ext>
            </a:extLst>
          </p:cNvPr>
          <p:cNvGrpSpPr/>
          <p:nvPr/>
        </p:nvGrpSpPr>
        <p:grpSpPr>
          <a:xfrm>
            <a:off x="9431010" y="1538610"/>
            <a:ext cx="2270957" cy="1164894"/>
            <a:chOff x="8887752" y="2190413"/>
            <a:chExt cx="2270957" cy="11648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43FEF5-D6BC-4A7E-99E7-4CF12DCE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7752" y="2190413"/>
              <a:ext cx="2270957" cy="7925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6B4019-28B3-47EC-97E8-6F9020537C1F}"/>
                </a:ext>
              </a:extLst>
            </p:cNvPr>
            <p:cNvSpPr txBox="1"/>
            <p:nvPr/>
          </p:nvSpPr>
          <p:spPr>
            <a:xfrm>
              <a:off x="9648093" y="3044370"/>
              <a:ext cx="1090246" cy="31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Band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275CA88-AACF-4457-8D9C-274FD95F8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673" y="2944180"/>
            <a:ext cx="3635055" cy="23166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C27027-7FE8-4D47-9251-70CC9D9659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292" y="2932748"/>
            <a:ext cx="5173607" cy="2339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0040C8-0EEE-449D-9B72-21560678A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2118" y="5351858"/>
            <a:ext cx="4077784" cy="26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0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Office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Ryan Blumenow</cp:lastModifiedBy>
  <cp:revision>6</cp:revision>
  <dcterms:created xsi:type="dcterms:W3CDTF">2013-01-27T09:14:16Z</dcterms:created>
  <dcterms:modified xsi:type="dcterms:W3CDTF">2022-05-02T23:32:24Z</dcterms:modified>
  <cp:category/>
</cp:coreProperties>
</file>