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054"/>
    <a:srgbClr val="90D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4E69-8623-420C-9509-84E22A81D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059A0-E909-4C71-8077-ABB7293B7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58C7C-74D9-474F-8B15-D9474424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EFA7-C80F-4708-892A-91743ADE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75A8-7440-4F8B-A4EE-ED654B8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4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ACCF-C5F0-448B-8505-1AC16AA0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7BC07-422F-4EB4-9D42-201771EB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2BBE-FA5E-4D19-9B0B-9B063C82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9099-DB8D-4491-A443-F45A459C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D2AA-C203-4F43-8E35-9602766F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3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933D4-CFDE-4FBA-BA7F-3AA840FAD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A6BDC-620A-4D4D-BD37-A4320B23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65F3-44EF-4C18-A07E-7E5FDD42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1C4B-0A4C-45B8-BBC2-448A36B2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EF44-2526-4BBE-B282-E59E33B5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DF47-9F65-45FE-BD44-D7FB0FEB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892C-E8DE-4040-AB26-97700B9F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BA8A-B0F0-495B-973D-9F6B89C5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6A98-8FE3-48D8-89C6-6FD88653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159B-9B23-4847-ABF7-229B8D6A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560A-E2E4-4CC9-846D-2C137ADA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6D473-B0E4-449B-AA02-8F698567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474A-5CD4-404D-8DC6-E4865466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6E2F-EA0C-4CDA-B270-8BAF0244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78D0-BBE4-4622-A8D5-4668898B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AC1-BA88-44CC-9F79-004E1231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DEDE-C858-4036-B8AC-05A7DF283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7985B-2C37-4EEC-B41B-19D38D98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9DB86-1C6B-491D-AAD1-2FAED98F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D44E-3505-4B7C-94A6-52916A3F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17DE-4FC2-4E28-83FE-AB7F0074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2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F442-75A9-44C8-81C9-C199EB8E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28B0D-7E76-49F4-9479-01751E96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CBD83-5980-404E-8F31-786DDA1F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92A3F-164D-4108-829A-998749835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1A655-6940-4548-9A40-2949AFD07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D6132-6C0C-4E37-B35E-0D6C30D0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71CB0-1BB6-475E-AD8A-66B483F9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59623-FC72-4667-B7CB-70EDA796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EDC3-A7CE-442D-9D64-75BB826E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10952-3667-4309-B469-72C19240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2BBCD-C321-49C3-856B-937A63E3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CB986-F069-4951-B400-4722C56C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6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434A6-061E-4536-ABDF-5AAA18C1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9EE13-0E4F-4C79-BC55-93E340E3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5454-0E42-4879-96A9-812E3376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F86-751A-4A24-B8ED-44DEA997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EE32-0A85-4512-A268-E47B697F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E1D88-8BCA-4953-ADBC-E11E13AB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40D2-9379-4B0E-AC80-4CC5A1A0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CF70-B425-4936-A289-091005A3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1355-6CD6-4970-AE6A-67527C5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5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8FF7-E283-4474-BF87-5290C260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9CC85-3D99-4BD5-B0EC-A4357748E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C9B62-6655-4288-84F0-2D8341BA2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1B1D-9F36-4061-95AC-ADBE3BC5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B70BC-C313-4200-9A02-FC4ED04A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08A8-3BF4-464B-BE9D-1075A253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9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4320D-6B3C-4858-BC6F-7C541D5C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A2A2C-7775-4078-90AA-24E0DB1F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1C00-D900-44CF-9459-8B02E2737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7A58-A3EC-4D5C-B70D-6C8CCF88BAB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F7A1-9C42-41F9-81EE-D73A8C0B4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5E3B-3401-4B97-8B40-4283BC170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400C-9A41-49FE-984B-797E91E53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4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D22D05-229B-4899-B0CB-20D3CF258AB5}"/>
              </a:ext>
            </a:extLst>
          </p:cNvPr>
          <p:cNvGrpSpPr/>
          <p:nvPr/>
        </p:nvGrpSpPr>
        <p:grpSpPr>
          <a:xfrm>
            <a:off x="1809750" y="990600"/>
            <a:ext cx="8572500" cy="4876800"/>
            <a:chOff x="1809750" y="990600"/>
            <a:chExt cx="8572500" cy="4876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31BF63-DDBF-442D-95E4-12ED003D8EE9}"/>
                </a:ext>
              </a:extLst>
            </p:cNvPr>
            <p:cNvSpPr/>
            <p:nvPr/>
          </p:nvSpPr>
          <p:spPr>
            <a:xfrm>
              <a:off x="3608438" y="990600"/>
              <a:ext cx="4975123" cy="4876800"/>
            </a:xfrm>
            <a:prstGeom prst="ellipse">
              <a:avLst/>
            </a:prstGeom>
            <a:solidFill>
              <a:srgbClr val="90DF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8" name="Picture 14" descr="Automation Industry Computer Icons Manufacturing Industrial robot,  industry, angle, electronics png | PNGEgg">
              <a:extLst>
                <a:ext uri="{FF2B5EF4-FFF2-40B4-BE49-F238E27FC236}">
                  <a16:creationId xmlns:a16="http://schemas.microsoft.com/office/drawing/2014/main" id="{774BC5A6-45AC-46B0-A7FC-0DB2707EF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0" y="990600"/>
              <a:ext cx="8572500" cy="4876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E8FC79-3542-4FBF-B0F0-99ACC20F99E8}"/>
                </a:ext>
              </a:extLst>
            </p:cNvPr>
            <p:cNvSpPr txBox="1"/>
            <p:nvPr/>
          </p:nvSpPr>
          <p:spPr>
            <a:xfrm>
              <a:off x="5958345" y="3549446"/>
              <a:ext cx="18976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00" b="1" dirty="0">
                  <a:solidFill>
                    <a:srgbClr val="2D4054"/>
                  </a:solidFill>
                </a:rPr>
                <a:t>AUTOMATE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79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Blumenow</dc:creator>
  <cp:lastModifiedBy>Ryan Blumenow</cp:lastModifiedBy>
  <cp:revision>5</cp:revision>
  <dcterms:created xsi:type="dcterms:W3CDTF">2022-02-08T21:29:32Z</dcterms:created>
  <dcterms:modified xsi:type="dcterms:W3CDTF">2022-02-09T08:28:31Z</dcterms:modified>
</cp:coreProperties>
</file>