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Analytics Playground</a:t>
            </a:r>
          </a:p>
          <a:p>
            <a:r>
              <a:t>                Results from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Results from Exploratory Data Analysis</a:t>
            </a:r>
          </a:p>
        </p:txBody>
      </p:sp>
      <p:pic>
        <p:nvPicPr>
          <p:cNvPr id="3" name="Picture 2" descr="A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ABI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can see correlations, and also the strength of causal relationships</a:t>
            </a:r>
          </a:p>
          <a:p/>
          <a:p>
            <a:r>
              <a:t>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