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E366-D5DE-7B09-D0FB-A891173DB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E4F16-7E85-628E-586D-3E4BCBCC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9AAC-3B41-776C-B642-2767110E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E6E-DBE5-4F4B-B944-248C37E22870}" type="datetimeFigureOut">
              <a:rPr lang="en-ZA" smtClean="0"/>
              <a:t>2023/06/30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6D95F-35D6-1AC6-58AC-D2B9DD39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E1885-CF53-47F9-8786-7EEE73C3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363-7CFA-488F-AEC2-33F748BBB6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556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5C3F-CF7B-A06D-EAA6-84AED615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DB8B2-683F-2253-C0B2-AFD28B1EC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5313-9A96-072B-A61F-11B66989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E6E-DBE5-4F4B-B944-248C37E22870}" type="datetimeFigureOut">
              <a:rPr lang="en-ZA" smtClean="0"/>
              <a:t>2023/06/30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4BCD0-1785-6315-70C4-A959B3CF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8F1E-787C-2826-BB62-FDF04A78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363-7CFA-488F-AEC2-33F748BBB6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313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B6DC7-0F7D-BC8E-5AF8-6DC62E2AD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637F4-D9CF-D3F6-BF53-96A064CC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CAB39-E4B7-3881-080E-C18CF290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E6E-DBE5-4F4B-B944-248C37E22870}" type="datetimeFigureOut">
              <a:rPr lang="en-ZA" smtClean="0"/>
              <a:t>2023/06/30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49574-61A6-C18B-EEB5-31F703E8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B7CEC-5541-0D19-5755-29499486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363-7CFA-488F-AEC2-33F748BBB6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087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983C-AE44-08BC-2CFF-2EDDB9A2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E808-4D67-C437-FA69-718251B3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41A46-24A3-7EDA-5EB8-5D55B564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E6E-DBE5-4F4B-B944-248C37E22870}" type="datetimeFigureOut">
              <a:rPr lang="en-ZA" smtClean="0"/>
              <a:t>2023/06/30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E0DB0-3894-C25C-EE61-BA9B061C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A408D-245E-8AC0-0405-37AEC117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363-7CFA-488F-AEC2-33F748BBB6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545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A27E-EEA1-E65C-1667-FB36FF46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F2B4D-C203-4D48-9BD2-2B56A16C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4188-BF22-3366-F64D-A36B7583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E6E-DBE5-4F4B-B944-248C37E22870}" type="datetimeFigureOut">
              <a:rPr lang="en-ZA" smtClean="0"/>
              <a:t>2023/06/30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0DEB7-DA12-1431-8142-5FB27076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86BF-1573-5378-F4E9-FA1993B2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363-7CFA-488F-AEC2-33F748BBB6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212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6A50-1F30-0E16-28B5-427079FF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EA7F-CF2A-00E7-CE81-AEB2C9077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DDE77-63DD-7DE4-36A9-A82815AE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8D184-3BEF-8918-BF81-1865FA28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E6E-DBE5-4F4B-B944-248C37E22870}" type="datetimeFigureOut">
              <a:rPr lang="en-ZA" smtClean="0"/>
              <a:t>2023/06/30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605E7-D34C-AF78-9FB1-11D2185C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66DF8-3C54-A08A-6C52-E4986E9B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363-7CFA-488F-AEC2-33F748BBB6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864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2386-F382-3926-D713-C60A7E07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CB23D-652A-345E-6E09-D15844693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B4171-23D3-14B8-66A2-037F8DE6F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DE7A3-C838-B537-0BEA-AD58948D4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F6862-1E10-E97C-1F01-9618E46CE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3CE5-9DB7-2697-061D-54A82566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E6E-DBE5-4F4B-B944-248C37E22870}" type="datetimeFigureOut">
              <a:rPr lang="en-ZA" smtClean="0"/>
              <a:t>2023/06/30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42D13-1342-264F-15F2-3ABF05B2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5F83B-8ECF-1082-DBED-4CAAD4D5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363-7CFA-488F-AEC2-33F748BBB6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94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AAD8-0650-B992-B78A-AC0D1BBF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8322B-579E-6F10-6F7A-F89E448B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E6E-DBE5-4F4B-B944-248C37E22870}" type="datetimeFigureOut">
              <a:rPr lang="en-ZA" smtClean="0"/>
              <a:t>2023/06/30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88179-B35F-C86B-759F-B01ED292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3E72A-946D-AAEF-A74D-4AB0C750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363-7CFA-488F-AEC2-33F748BBB6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228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9983E-60DD-052A-6AFF-E719CD9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E6E-DBE5-4F4B-B944-248C37E22870}" type="datetimeFigureOut">
              <a:rPr lang="en-ZA" smtClean="0"/>
              <a:t>2023/06/30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E34AA-EF34-7654-7709-DE8E2F33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BDF14-C7A6-7448-0F60-878B452B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363-7CFA-488F-AEC2-33F748BBB6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850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FA18-AE3A-10BE-26A9-F012DCCC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B8E74-0511-5C82-DA7C-C9CBF93AA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13F63-46E6-3303-8BD8-2708313B7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08916-A8E2-0112-9C2F-8C225A63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E6E-DBE5-4F4B-B944-248C37E22870}" type="datetimeFigureOut">
              <a:rPr lang="en-ZA" smtClean="0"/>
              <a:t>2023/06/30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5800F-ED94-B1D6-28AD-7BEB2056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A68FE-D463-193D-2EB9-4FA2E2CE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363-7CFA-488F-AEC2-33F748BBB6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170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B37B-70FF-EF6E-8C53-AD23BAAB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73E91-6A6A-624F-D1B8-551E4DDCF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9FF85-0238-524E-7F84-D99D0193E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49457-86E7-6361-8EE8-942CAC57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1E6E-DBE5-4F4B-B944-248C37E22870}" type="datetimeFigureOut">
              <a:rPr lang="en-ZA" smtClean="0"/>
              <a:t>2023/06/30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69E71-452C-DB0A-BEC9-1F0A099C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5E02E-4D2E-BD9B-03EE-904969AA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363-7CFA-488F-AEC2-33F748BBB6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655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FADC0-80BF-C912-4E86-9C46276D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8562E-6251-FC9C-551A-D5F5BFEC2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B9A8C-3947-1B35-845C-EB17E0A29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11E6E-DBE5-4F4B-B944-248C37E22870}" type="datetimeFigureOut">
              <a:rPr lang="en-ZA" smtClean="0"/>
              <a:t>2023/06/30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D30F8-A033-1A78-0BEC-999DA59DF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7137-AD65-2FC9-1363-8EB940372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F363-7CFA-488F-AEC2-33F748BBB6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79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2FF9EBC-8A67-8015-A06B-E528D8FF1E7E}"/>
              </a:ext>
            </a:extLst>
          </p:cNvPr>
          <p:cNvGrpSpPr/>
          <p:nvPr/>
        </p:nvGrpSpPr>
        <p:grpSpPr>
          <a:xfrm>
            <a:off x="2193726" y="0"/>
            <a:ext cx="7804547" cy="6858000"/>
            <a:chOff x="2193726" y="0"/>
            <a:chExt cx="7804547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4371E5-96B1-E78F-2A68-1B8CC339C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726" y="0"/>
              <a:ext cx="7804547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8FA21E-F3A4-2392-E707-D97243DA0520}"/>
                </a:ext>
              </a:extLst>
            </p:cNvPr>
            <p:cNvSpPr txBox="1"/>
            <p:nvPr/>
          </p:nvSpPr>
          <p:spPr>
            <a:xfrm>
              <a:off x="4839418" y="6107502"/>
              <a:ext cx="363172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ZA" sz="3200" b="1" dirty="0"/>
                <a:t>Overall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459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EAE391D-639B-285E-1093-31CC3636F5DD}"/>
              </a:ext>
            </a:extLst>
          </p:cNvPr>
          <p:cNvGrpSpPr/>
          <p:nvPr/>
        </p:nvGrpSpPr>
        <p:grpSpPr>
          <a:xfrm>
            <a:off x="2084803" y="0"/>
            <a:ext cx="8022393" cy="6858000"/>
            <a:chOff x="2084803" y="0"/>
            <a:chExt cx="8022393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C16704-342E-9F1B-EA70-F9B49ACC5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803" y="0"/>
              <a:ext cx="8022393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1E2CC2-EACB-55FA-A3F0-D250B475DECE}"/>
                </a:ext>
              </a:extLst>
            </p:cNvPr>
            <p:cNvSpPr txBox="1"/>
            <p:nvPr/>
          </p:nvSpPr>
          <p:spPr>
            <a:xfrm>
              <a:off x="4157933" y="6159260"/>
              <a:ext cx="521898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ZA" sz="3200" b="1" dirty="0"/>
                <a:t>        Agency/Region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68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5AA8351-6A27-84CD-9049-08A750860F71}"/>
              </a:ext>
            </a:extLst>
          </p:cNvPr>
          <p:cNvGrpSpPr/>
          <p:nvPr/>
        </p:nvGrpSpPr>
        <p:grpSpPr>
          <a:xfrm>
            <a:off x="2099315" y="0"/>
            <a:ext cx="7993370" cy="6858000"/>
            <a:chOff x="2099315" y="0"/>
            <a:chExt cx="799337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90A1D8-068C-C18F-EA0A-EDBB59E11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9315" y="0"/>
              <a:ext cx="7993370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47A3A6-5B7D-D890-2F80-8FDEF055A10E}"/>
                </a:ext>
              </a:extLst>
            </p:cNvPr>
            <p:cNvSpPr txBox="1"/>
            <p:nvPr/>
          </p:nvSpPr>
          <p:spPr>
            <a:xfrm>
              <a:off x="3994030" y="6159260"/>
              <a:ext cx="538288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ZA" sz="3200" b="1" dirty="0"/>
                <a:t>        Advisor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68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Blumenow</dc:creator>
  <cp:lastModifiedBy>Ryan Blumenow</cp:lastModifiedBy>
  <cp:revision>2</cp:revision>
  <dcterms:created xsi:type="dcterms:W3CDTF">2023-06-06T02:21:46Z</dcterms:created>
  <dcterms:modified xsi:type="dcterms:W3CDTF">2023-06-30T01:12:31Z</dcterms:modified>
</cp:coreProperties>
</file>