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2" r:id="rId11"/>
    <p:sldId id="271" r:id="rId12"/>
    <p:sldId id="273" r:id="rId13"/>
    <p:sldId id="274" r:id="rId14"/>
    <p:sldId id="265" r:id="rId15"/>
    <p:sldId id="266" r:id="rId16"/>
    <p:sldId id="267" r:id="rId17"/>
    <p:sldId id="268" r:id="rId18"/>
    <p:sldId id="275" r:id="rId19"/>
    <p:sldId id="278" r:id="rId20"/>
    <p:sldId id="279" r:id="rId21"/>
    <p:sldId id="280" r:id="rId22"/>
    <p:sldId id="270" r:id="rId23"/>
    <p:sldId id="281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B0351-1A72-4CD7-AA7B-4EFE7093CEBC}" v="1464" dt="2023-05-04T19:30:23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Edward Bordo" userId="4d2d76ea-3265-47c8-8284-c0bef88fc6b7" providerId="ADAL" clId="{358835B4-CC19-47C9-BE85-B2477B00195F}"/>
    <pc:docChg chg="undo custSel addSld delSld modSld">
      <pc:chgData name="Ryan Edward Bordo" userId="4d2d76ea-3265-47c8-8284-c0bef88fc6b7" providerId="ADAL" clId="{358835B4-CC19-47C9-BE85-B2477B00195F}" dt="2023-05-02T22:23:07.368" v="1801" actId="20577"/>
      <pc:docMkLst>
        <pc:docMk/>
      </pc:docMkLst>
      <pc:sldChg chg="modSp mod">
        <pc:chgData name="Ryan Edward Bordo" userId="4d2d76ea-3265-47c8-8284-c0bef88fc6b7" providerId="ADAL" clId="{358835B4-CC19-47C9-BE85-B2477B00195F}" dt="2023-05-02T22:23:07.368" v="1801" actId="20577"/>
        <pc:sldMkLst>
          <pc:docMk/>
          <pc:sldMk cId="1994497392" sldId="263"/>
        </pc:sldMkLst>
        <pc:spChg chg="mod">
          <ac:chgData name="Ryan Edward Bordo" userId="4d2d76ea-3265-47c8-8284-c0bef88fc6b7" providerId="ADAL" clId="{358835B4-CC19-47C9-BE85-B2477B00195F}" dt="2023-05-02T22:23:07.368" v="1801" actId="20577"/>
          <ac:spMkLst>
            <pc:docMk/>
            <pc:sldMk cId="1994497392" sldId="263"/>
            <ac:spMk id="3" creationId="{051D9A1C-0D18-330A-3362-A662FDA110F2}"/>
          </ac:spMkLst>
        </pc:spChg>
      </pc:sldChg>
      <pc:sldChg chg="modSp mod">
        <pc:chgData name="Ryan Edward Bordo" userId="4d2d76ea-3265-47c8-8284-c0bef88fc6b7" providerId="ADAL" clId="{358835B4-CC19-47C9-BE85-B2477B00195F}" dt="2023-04-27T00:12:28.528" v="539" actId="20577"/>
        <pc:sldMkLst>
          <pc:docMk/>
          <pc:sldMk cId="3319633664" sldId="265"/>
        </pc:sldMkLst>
        <pc:spChg chg="mod">
          <ac:chgData name="Ryan Edward Bordo" userId="4d2d76ea-3265-47c8-8284-c0bef88fc6b7" providerId="ADAL" clId="{358835B4-CC19-47C9-BE85-B2477B00195F}" dt="2023-04-27T00:12:28.528" v="539" actId="20577"/>
          <ac:spMkLst>
            <pc:docMk/>
            <pc:sldMk cId="3319633664" sldId="265"/>
            <ac:spMk id="3" creationId="{04AD25B0-82D1-A44B-4FB2-590883623DA0}"/>
          </ac:spMkLst>
        </pc:spChg>
      </pc:sldChg>
      <pc:sldChg chg="addSp modSp mod">
        <pc:chgData name="Ryan Edward Bordo" userId="4d2d76ea-3265-47c8-8284-c0bef88fc6b7" providerId="ADAL" clId="{358835B4-CC19-47C9-BE85-B2477B00195F}" dt="2023-04-27T00:27:23.980" v="1479" actId="1076"/>
        <pc:sldMkLst>
          <pc:docMk/>
          <pc:sldMk cId="78439816" sldId="266"/>
        </pc:sldMkLst>
        <pc:spChg chg="add mod">
          <ac:chgData name="Ryan Edward Bordo" userId="4d2d76ea-3265-47c8-8284-c0bef88fc6b7" providerId="ADAL" clId="{358835B4-CC19-47C9-BE85-B2477B00195F}" dt="2023-04-27T00:26:51.116" v="1464" actId="20577"/>
          <ac:spMkLst>
            <pc:docMk/>
            <pc:sldMk cId="78439816" sldId="266"/>
            <ac:spMk id="2" creationId="{13C19B45-0388-5EC6-DD6B-3B682D5FF507}"/>
          </ac:spMkLst>
        </pc:spChg>
        <pc:spChg chg="add mod">
          <ac:chgData name="Ryan Edward Bordo" userId="4d2d76ea-3265-47c8-8284-c0bef88fc6b7" providerId="ADAL" clId="{358835B4-CC19-47C9-BE85-B2477B00195F}" dt="2023-04-27T00:25:31.694" v="1427" actId="1076"/>
          <ac:spMkLst>
            <pc:docMk/>
            <pc:sldMk cId="78439816" sldId="266"/>
            <ac:spMk id="3" creationId="{5491131F-1924-1EE5-7A5E-8B493E2B4F86}"/>
          </ac:spMkLst>
        </pc:spChg>
        <pc:spChg chg="add mod">
          <ac:chgData name="Ryan Edward Bordo" userId="4d2d76ea-3265-47c8-8284-c0bef88fc6b7" providerId="ADAL" clId="{358835B4-CC19-47C9-BE85-B2477B00195F}" dt="2023-04-27T00:26:07.250" v="1453" actId="20577"/>
          <ac:spMkLst>
            <pc:docMk/>
            <pc:sldMk cId="78439816" sldId="266"/>
            <ac:spMk id="5" creationId="{DE3AD631-EDAF-5848-A6EC-E85BCE37DF07}"/>
          </ac:spMkLst>
        </pc:spChg>
        <pc:spChg chg="add mod">
          <ac:chgData name="Ryan Edward Bordo" userId="4d2d76ea-3265-47c8-8284-c0bef88fc6b7" providerId="ADAL" clId="{358835B4-CC19-47C9-BE85-B2477B00195F}" dt="2023-04-27T00:27:23.980" v="1479" actId="1076"/>
          <ac:spMkLst>
            <pc:docMk/>
            <pc:sldMk cId="78439816" sldId="266"/>
            <ac:spMk id="6" creationId="{8DFA243B-C47A-4AA0-0B32-8BE9E16A84C0}"/>
          </ac:spMkLst>
        </pc:spChg>
        <pc:spChg chg="mod">
          <ac:chgData name="Ryan Edward Bordo" userId="4d2d76ea-3265-47c8-8284-c0bef88fc6b7" providerId="ADAL" clId="{358835B4-CC19-47C9-BE85-B2477B00195F}" dt="2023-04-27T00:25:26.148" v="1424" actId="1076"/>
          <ac:spMkLst>
            <pc:docMk/>
            <pc:sldMk cId="78439816" sldId="266"/>
            <ac:spMk id="21" creationId="{1054B2D7-B33E-BAA0-2B6C-E0365109CE3E}"/>
          </ac:spMkLst>
        </pc:spChg>
        <pc:spChg chg="mod">
          <ac:chgData name="Ryan Edward Bordo" userId="4d2d76ea-3265-47c8-8284-c0bef88fc6b7" providerId="ADAL" clId="{358835B4-CC19-47C9-BE85-B2477B00195F}" dt="2023-04-27T00:25:18.181" v="1421" actId="1076"/>
          <ac:spMkLst>
            <pc:docMk/>
            <pc:sldMk cId="78439816" sldId="266"/>
            <ac:spMk id="22" creationId="{3C6487DE-57F9-2F81-B7DD-F61D528EC1B8}"/>
          </ac:spMkLst>
        </pc:spChg>
        <pc:spChg chg="mod">
          <ac:chgData name="Ryan Edward Bordo" userId="4d2d76ea-3265-47c8-8284-c0bef88fc6b7" providerId="ADAL" clId="{358835B4-CC19-47C9-BE85-B2477B00195F}" dt="2023-04-27T00:25:20.565" v="1422" actId="1076"/>
          <ac:spMkLst>
            <pc:docMk/>
            <pc:sldMk cId="78439816" sldId="266"/>
            <ac:spMk id="23" creationId="{C2E4566D-854B-6F88-E9BE-4CA177F5421C}"/>
          </ac:spMkLst>
        </pc:spChg>
        <pc:spChg chg="mod">
          <ac:chgData name="Ryan Edward Bordo" userId="4d2d76ea-3265-47c8-8284-c0bef88fc6b7" providerId="ADAL" clId="{358835B4-CC19-47C9-BE85-B2477B00195F}" dt="2023-04-27T00:25:23.024" v="1423" actId="1076"/>
          <ac:spMkLst>
            <pc:docMk/>
            <pc:sldMk cId="78439816" sldId="266"/>
            <ac:spMk id="24" creationId="{B8B2B0F1-3DAF-C555-B5AB-7B761380B710}"/>
          </ac:spMkLst>
        </pc:spChg>
        <pc:spChg chg="mod">
          <ac:chgData name="Ryan Edward Bordo" userId="4d2d76ea-3265-47c8-8284-c0bef88fc6b7" providerId="ADAL" clId="{358835B4-CC19-47C9-BE85-B2477B00195F}" dt="2023-04-27T00:25:27.462" v="1425" actId="1076"/>
          <ac:spMkLst>
            <pc:docMk/>
            <pc:sldMk cId="78439816" sldId="266"/>
            <ac:spMk id="25" creationId="{211318CE-E8C1-20BB-7DD6-AC830D2DE12A}"/>
          </ac:spMkLst>
        </pc:spChg>
      </pc:sldChg>
      <pc:sldChg chg="modSp mod">
        <pc:chgData name="Ryan Edward Bordo" userId="4d2d76ea-3265-47c8-8284-c0bef88fc6b7" providerId="ADAL" clId="{358835B4-CC19-47C9-BE85-B2477B00195F}" dt="2023-04-27T00:07:50.183" v="405" actId="20577"/>
        <pc:sldMkLst>
          <pc:docMk/>
          <pc:sldMk cId="459271838" sldId="268"/>
        </pc:sldMkLst>
        <pc:spChg chg="mod">
          <ac:chgData name="Ryan Edward Bordo" userId="4d2d76ea-3265-47c8-8284-c0bef88fc6b7" providerId="ADAL" clId="{358835B4-CC19-47C9-BE85-B2477B00195F}" dt="2023-04-27T00:07:50.183" v="405" actId="20577"/>
          <ac:spMkLst>
            <pc:docMk/>
            <pc:sldMk cId="459271838" sldId="268"/>
            <ac:spMk id="5" creationId="{5431FFAB-6178-3290-BF94-C845F375EE31}"/>
          </ac:spMkLst>
        </pc:spChg>
      </pc:sldChg>
      <pc:sldChg chg="addSp delSp modSp mod">
        <pc:chgData name="Ryan Edward Bordo" userId="4d2d76ea-3265-47c8-8284-c0bef88fc6b7" providerId="ADAL" clId="{358835B4-CC19-47C9-BE85-B2477B00195F}" dt="2023-04-27T00:22:03.478" v="1290" actId="22"/>
        <pc:sldMkLst>
          <pc:docMk/>
          <pc:sldMk cId="194783961" sldId="269"/>
        </pc:sldMkLst>
        <pc:spChg chg="add mod">
          <ac:chgData name="Ryan Edward Bordo" userId="4d2d76ea-3265-47c8-8284-c0bef88fc6b7" providerId="ADAL" clId="{358835B4-CC19-47C9-BE85-B2477B00195F}" dt="2023-04-27T00:17:37.371" v="1014" actId="1076"/>
          <ac:spMkLst>
            <pc:docMk/>
            <pc:sldMk cId="194783961" sldId="269"/>
            <ac:spMk id="16" creationId="{1918E82A-A626-B121-5F00-95F066421D5F}"/>
          </ac:spMkLst>
        </pc:spChg>
        <pc:spChg chg="add mod">
          <ac:chgData name="Ryan Edward Bordo" userId="4d2d76ea-3265-47c8-8284-c0bef88fc6b7" providerId="ADAL" clId="{358835B4-CC19-47C9-BE85-B2477B00195F}" dt="2023-04-27T00:19:32.003" v="1058" actId="20577"/>
          <ac:spMkLst>
            <pc:docMk/>
            <pc:sldMk cId="194783961" sldId="269"/>
            <ac:spMk id="20" creationId="{A29946CF-1D87-8452-585E-D85B38C283B6}"/>
          </ac:spMkLst>
        </pc:spChg>
        <pc:spChg chg="add mod">
          <ac:chgData name="Ryan Edward Bordo" userId="4d2d76ea-3265-47c8-8284-c0bef88fc6b7" providerId="ADAL" clId="{358835B4-CC19-47C9-BE85-B2477B00195F}" dt="2023-04-27T00:21:58.577" v="1288" actId="1076"/>
          <ac:spMkLst>
            <pc:docMk/>
            <pc:sldMk cId="194783961" sldId="269"/>
            <ac:spMk id="21" creationId="{8278EB43-F02C-2905-A7DA-2F386ADAE7CF}"/>
          </ac:spMkLst>
        </pc:spChg>
        <pc:spChg chg="add del">
          <ac:chgData name="Ryan Edward Bordo" userId="4d2d76ea-3265-47c8-8284-c0bef88fc6b7" providerId="ADAL" clId="{358835B4-CC19-47C9-BE85-B2477B00195F}" dt="2023-04-27T00:22:03.478" v="1290" actId="22"/>
          <ac:spMkLst>
            <pc:docMk/>
            <pc:sldMk cId="194783961" sldId="269"/>
            <ac:spMk id="23" creationId="{528413EB-207F-9CFB-171D-046A68DAEC44}"/>
          </ac:spMkLst>
        </pc:spChg>
        <pc:spChg chg="mod">
          <ac:chgData name="Ryan Edward Bordo" userId="4d2d76ea-3265-47c8-8284-c0bef88fc6b7" providerId="ADAL" clId="{358835B4-CC19-47C9-BE85-B2477B00195F}" dt="2023-04-27T00:20:21.335" v="1115" actId="207"/>
          <ac:spMkLst>
            <pc:docMk/>
            <pc:sldMk cId="194783961" sldId="269"/>
            <ac:spMk id="33" creationId="{7E04188A-E8AC-45BE-1D56-BD98379B119F}"/>
          </ac:spMkLst>
        </pc:spChg>
        <pc:spChg chg="del">
          <ac:chgData name="Ryan Edward Bordo" userId="4d2d76ea-3265-47c8-8284-c0bef88fc6b7" providerId="ADAL" clId="{358835B4-CC19-47C9-BE85-B2477B00195F}" dt="2023-04-27T00:16:01.686" v="973" actId="478"/>
          <ac:spMkLst>
            <pc:docMk/>
            <pc:sldMk cId="194783961" sldId="269"/>
            <ac:spMk id="89" creationId="{C894D6E6-8CF1-A960-0785-751F7052DA5F}"/>
          </ac:spMkLst>
        </pc:spChg>
        <pc:spChg chg="mod">
          <ac:chgData name="Ryan Edward Bordo" userId="4d2d76ea-3265-47c8-8284-c0bef88fc6b7" providerId="ADAL" clId="{358835B4-CC19-47C9-BE85-B2477B00195F}" dt="2023-04-27T00:15:53.525" v="971" actId="20577"/>
          <ac:spMkLst>
            <pc:docMk/>
            <pc:sldMk cId="194783961" sldId="269"/>
            <ac:spMk id="90" creationId="{1E4E9444-7E3D-068A-E05F-0233666A81DD}"/>
          </ac:spMkLst>
        </pc:spChg>
        <pc:spChg chg="del">
          <ac:chgData name="Ryan Edward Bordo" userId="4d2d76ea-3265-47c8-8284-c0bef88fc6b7" providerId="ADAL" clId="{358835B4-CC19-47C9-BE85-B2477B00195F}" dt="2023-04-27T00:16:35.220" v="987" actId="478"/>
          <ac:spMkLst>
            <pc:docMk/>
            <pc:sldMk cId="194783961" sldId="269"/>
            <ac:spMk id="91" creationId="{93F74E71-DDEA-62CE-788B-D2B189B6BA1B}"/>
          </ac:spMkLst>
        </pc:spChg>
        <pc:spChg chg="del">
          <ac:chgData name="Ryan Edward Bordo" userId="4d2d76ea-3265-47c8-8284-c0bef88fc6b7" providerId="ADAL" clId="{358835B4-CC19-47C9-BE85-B2477B00195F}" dt="2023-04-27T00:16:37.660" v="990" actId="478"/>
          <ac:spMkLst>
            <pc:docMk/>
            <pc:sldMk cId="194783961" sldId="269"/>
            <ac:spMk id="92" creationId="{EED0D647-3747-B231-2F6E-2E2C55E7F16A}"/>
          </ac:spMkLst>
        </pc:spChg>
        <pc:spChg chg="del">
          <ac:chgData name="Ryan Edward Bordo" userId="4d2d76ea-3265-47c8-8284-c0bef88fc6b7" providerId="ADAL" clId="{358835B4-CC19-47C9-BE85-B2477B00195F}" dt="2023-04-27T00:16:41.349" v="995" actId="478"/>
          <ac:spMkLst>
            <pc:docMk/>
            <pc:sldMk cId="194783961" sldId="269"/>
            <ac:spMk id="93" creationId="{45139A70-07E4-D029-C401-ED83BD3B9FEF}"/>
          </ac:spMkLst>
        </pc:spChg>
        <pc:spChg chg="del">
          <ac:chgData name="Ryan Edward Bordo" userId="4d2d76ea-3265-47c8-8284-c0bef88fc6b7" providerId="ADAL" clId="{358835B4-CC19-47C9-BE85-B2477B00195F}" dt="2023-04-27T00:16:36.084" v="988" actId="478"/>
          <ac:spMkLst>
            <pc:docMk/>
            <pc:sldMk cId="194783961" sldId="269"/>
            <ac:spMk id="94" creationId="{40A46840-C5E3-CA07-C0EE-DF34DCBD2C6D}"/>
          </ac:spMkLst>
        </pc:spChg>
        <pc:spChg chg="del mod">
          <ac:chgData name="Ryan Edward Bordo" userId="4d2d76ea-3265-47c8-8284-c0bef88fc6b7" providerId="ADAL" clId="{358835B4-CC19-47C9-BE85-B2477B00195F}" dt="2023-04-27T00:16:38.589" v="992" actId="478"/>
          <ac:spMkLst>
            <pc:docMk/>
            <pc:sldMk cId="194783961" sldId="269"/>
            <ac:spMk id="100" creationId="{456B600A-A8B3-1D49-4D11-1729F802A454}"/>
          </ac:spMkLst>
        </pc:spChg>
        <pc:spChg chg="del">
          <ac:chgData name="Ryan Edward Bordo" userId="4d2d76ea-3265-47c8-8284-c0bef88fc6b7" providerId="ADAL" clId="{358835B4-CC19-47C9-BE85-B2477B00195F}" dt="2023-04-27T00:16:37.003" v="989" actId="478"/>
          <ac:spMkLst>
            <pc:docMk/>
            <pc:sldMk cId="194783961" sldId="269"/>
            <ac:spMk id="101" creationId="{F872FAEF-9EB4-6FBF-E3B0-ED2378B8EB4D}"/>
          </ac:spMkLst>
        </pc:spChg>
        <pc:spChg chg="del">
          <ac:chgData name="Ryan Edward Bordo" userId="4d2d76ea-3265-47c8-8284-c0bef88fc6b7" providerId="ADAL" clId="{358835B4-CC19-47C9-BE85-B2477B00195F}" dt="2023-04-27T00:16:39.564" v="993" actId="478"/>
          <ac:spMkLst>
            <pc:docMk/>
            <pc:sldMk cId="194783961" sldId="269"/>
            <ac:spMk id="102" creationId="{50FEFE79-B12F-D07E-DBD3-EBC13522DA15}"/>
          </ac:spMkLst>
        </pc:spChg>
        <pc:spChg chg="del">
          <ac:chgData name="Ryan Edward Bordo" userId="4d2d76ea-3265-47c8-8284-c0bef88fc6b7" providerId="ADAL" clId="{358835B4-CC19-47C9-BE85-B2477B00195F}" dt="2023-04-27T00:16:40.414" v="994" actId="478"/>
          <ac:spMkLst>
            <pc:docMk/>
            <pc:sldMk cId="194783961" sldId="269"/>
            <ac:spMk id="103" creationId="{83E8F1D5-52EE-2FA9-3E95-5447F997DB15}"/>
          </ac:spMkLst>
        </pc:spChg>
        <pc:cxnChg chg="add mod">
          <ac:chgData name="Ryan Edward Bordo" userId="4d2d76ea-3265-47c8-8284-c0bef88fc6b7" providerId="ADAL" clId="{358835B4-CC19-47C9-BE85-B2477B00195F}" dt="2023-04-27T00:16:19.454" v="977" actId="14100"/>
          <ac:cxnSpMkLst>
            <pc:docMk/>
            <pc:sldMk cId="194783961" sldId="269"/>
            <ac:cxnSpMk id="2" creationId="{9CF126CF-ECB4-986A-9EBF-9F4899886254}"/>
          </ac:cxnSpMkLst>
        </pc:cxnChg>
        <pc:cxnChg chg="add mod">
          <ac:chgData name="Ryan Edward Bordo" userId="4d2d76ea-3265-47c8-8284-c0bef88fc6b7" providerId="ADAL" clId="{358835B4-CC19-47C9-BE85-B2477B00195F}" dt="2023-04-27T00:16:23.149" v="980" actId="14100"/>
          <ac:cxnSpMkLst>
            <pc:docMk/>
            <pc:sldMk cId="194783961" sldId="269"/>
            <ac:cxnSpMk id="5" creationId="{07269264-02B3-F685-6695-DBD819AD0CF6}"/>
          </ac:cxnSpMkLst>
        </pc:cxnChg>
        <pc:cxnChg chg="add mod">
          <ac:chgData name="Ryan Edward Bordo" userId="4d2d76ea-3265-47c8-8284-c0bef88fc6b7" providerId="ADAL" clId="{358835B4-CC19-47C9-BE85-B2477B00195F}" dt="2023-04-27T00:16:27.361" v="983" actId="14100"/>
          <ac:cxnSpMkLst>
            <pc:docMk/>
            <pc:sldMk cId="194783961" sldId="269"/>
            <ac:cxnSpMk id="8" creationId="{1D069742-85DB-6240-0121-C68FE324FFB2}"/>
          </ac:cxnSpMkLst>
        </pc:cxnChg>
        <pc:cxnChg chg="add mod">
          <ac:chgData name="Ryan Edward Bordo" userId="4d2d76ea-3265-47c8-8284-c0bef88fc6b7" providerId="ADAL" clId="{358835B4-CC19-47C9-BE85-B2477B00195F}" dt="2023-04-27T00:16:32.552" v="986" actId="14100"/>
          <ac:cxnSpMkLst>
            <pc:docMk/>
            <pc:sldMk cId="194783961" sldId="269"/>
            <ac:cxnSpMk id="12" creationId="{DE81A954-44F6-0354-57E5-0D66FF771D63}"/>
          </ac:cxnSpMkLst>
        </pc:cxnChg>
        <pc:cxnChg chg="mod">
          <ac:chgData name="Ryan Edward Bordo" userId="4d2d76ea-3265-47c8-8284-c0bef88fc6b7" providerId="ADAL" clId="{358835B4-CC19-47C9-BE85-B2477B00195F}" dt="2023-04-27T00:15:13.976" v="914" actId="208"/>
          <ac:cxnSpMkLst>
            <pc:docMk/>
            <pc:sldMk cId="194783961" sldId="269"/>
            <ac:cxnSpMk id="43" creationId="{734071B3-0393-C238-87FA-606B57BA6BD3}"/>
          </ac:cxnSpMkLst>
        </pc:cxnChg>
        <pc:cxnChg chg="mod">
          <ac:chgData name="Ryan Edward Bordo" userId="4d2d76ea-3265-47c8-8284-c0bef88fc6b7" providerId="ADAL" clId="{358835B4-CC19-47C9-BE85-B2477B00195F}" dt="2023-04-27T00:15:13.976" v="914" actId="208"/>
          <ac:cxnSpMkLst>
            <pc:docMk/>
            <pc:sldMk cId="194783961" sldId="269"/>
            <ac:cxnSpMk id="44" creationId="{1BA07359-8D24-E518-47AF-618C7FEB53CF}"/>
          </ac:cxnSpMkLst>
        </pc:cxnChg>
        <pc:cxnChg chg="mod">
          <ac:chgData name="Ryan Edward Bordo" userId="4d2d76ea-3265-47c8-8284-c0bef88fc6b7" providerId="ADAL" clId="{358835B4-CC19-47C9-BE85-B2477B00195F}" dt="2023-04-27T00:15:36.604" v="920" actId="208"/>
          <ac:cxnSpMkLst>
            <pc:docMk/>
            <pc:sldMk cId="194783961" sldId="269"/>
            <ac:cxnSpMk id="48" creationId="{7D1230F2-C642-2D7F-24D7-4F0B3CC26DC8}"/>
          </ac:cxnSpMkLst>
        </pc:cxnChg>
        <pc:cxnChg chg="mod">
          <ac:chgData name="Ryan Edward Bordo" userId="4d2d76ea-3265-47c8-8284-c0bef88fc6b7" providerId="ADAL" clId="{358835B4-CC19-47C9-BE85-B2477B00195F}" dt="2023-04-27T00:15:13.976" v="914" actId="208"/>
          <ac:cxnSpMkLst>
            <pc:docMk/>
            <pc:sldMk cId="194783961" sldId="269"/>
            <ac:cxnSpMk id="51" creationId="{9AEEA5C1-7081-3EC8-0235-F3E01080EE6E}"/>
          </ac:cxnSpMkLst>
        </pc:cxnChg>
        <pc:cxnChg chg="mod">
          <ac:chgData name="Ryan Edward Bordo" userId="4d2d76ea-3265-47c8-8284-c0bef88fc6b7" providerId="ADAL" clId="{358835B4-CC19-47C9-BE85-B2477B00195F}" dt="2023-04-27T00:15:08.915" v="913" actId="208"/>
          <ac:cxnSpMkLst>
            <pc:docMk/>
            <pc:sldMk cId="194783961" sldId="269"/>
            <ac:cxnSpMk id="54" creationId="{929712B7-8A67-E678-11C0-4B29B5CB2333}"/>
          </ac:cxnSpMkLst>
        </pc:cxnChg>
        <pc:cxnChg chg="mod">
          <ac:chgData name="Ryan Edward Bordo" userId="4d2d76ea-3265-47c8-8284-c0bef88fc6b7" providerId="ADAL" clId="{358835B4-CC19-47C9-BE85-B2477B00195F}" dt="2023-04-27T00:15:31.302" v="919" actId="208"/>
          <ac:cxnSpMkLst>
            <pc:docMk/>
            <pc:sldMk cId="194783961" sldId="269"/>
            <ac:cxnSpMk id="62" creationId="{C7F93D6F-82C2-979E-E952-2D2160E1D7CE}"/>
          </ac:cxnSpMkLst>
        </pc:cxnChg>
        <pc:cxnChg chg="mod">
          <ac:chgData name="Ryan Edward Bordo" userId="4d2d76ea-3265-47c8-8284-c0bef88fc6b7" providerId="ADAL" clId="{358835B4-CC19-47C9-BE85-B2477B00195F}" dt="2023-04-27T00:15:25.321" v="916" actId="208"/>
          <ac:cxnSpMkLst>
            <pc:docMk/>
            <pc:sldMk cId="194783961" sldId="269"/>
            <ac:cxnSpMk id="65" creationId="{12ABDAC5-8B2C-CFAF-B495-9D8DBBBF0E9B}"/>
          </ac:cxnSpMkLst>
        </pc:cxnChg>
        <pc:cxnChg chg="mod">
          <ac:chgData name="Ryan Edward Bordo" userId="4d2d76ea-3265-47c8-8284-c0bef88fc6b7" providerId="ADAL" clId="{358835B4-CC19-47C9-BE85-B2477B00195F}" dt="2023-04-27T00:15:08.915" v="913" actId="208"/>
          <ac:cxnSpMkLst>
            <pc:docMk/>
            <pc:sldMk cId="194783961" sldId="269"/>
            <ac:cxnSpMk id="86" creationId="{BC9C199B-3CE7-798A-0232-A642B0DC5F0C}"/>
          </ac:cxnSpMkLst>
        </pc:cxnChg>
      </pc:sldChg>
      <pc:sldChg chg="addSp delSp modSp mod">
        <pc:chgData name="Ryan Edward Bordo" userId="4d2d76ea-3265-47c8-8284-c0bef88fc6b7" providerId="ADAL" clId="{358835B4-CC19-47C9-BE85-B2477B00195F}" dt="2023-04-27T00:11:04.892" v="490" actId="14100"/>
        <pc:sldMkLst>
          <pc:docMk/>
          <pc:sldMk cId="3791255186" sldId="270"/>
        </pc:sldMkLst>
        <pc:spChg chg="mod">
          <ac:chgData name="Ryan Edward Bordo" userId="4d2d76ea-3265-47c8-8284-c0bef88fc6b7" providerId="ADAL" clId="{358835B4-CC19-47C9-BE85-B2477B00195F}" dt="2023-04-26T23:56:05.099" v="52"/>
          <ac:spMkLst>
            <pc:docMk/>
            <pc:sldMk cId="3791255186" sldId="270"/>
            <ac:spMk id="2" creationId="{CF67E63F-A9AF-163D-E1F5-0EC2BB5F2226}"/>
          </ac:spMkLst>
        </pc:spChg>
        <pc:spChg chg="mod">
          <ac:chgData name="Ryan Edward Bordo" userId="4d2d76ea-3265-47c8-8284-c0bef88fc6b7" providerId="ADAL" clId="{358835B4-CC19-47C9-BE85-B2477B00195F}" dt="2023-04-27T00:03:48.717" v="231" actId="20577"/>
          <ac:spMkLst>
            <pc:docMk/>
            <pc:sldMk cId="3791255186" sldId="270"/>
            <ac:spMk id="4" creationId="{D75E1848-65AB-A110-DBF3-D8252468B0AE}"/>
          </ac:spMkLst>
        </pc:spChg>
        <pc:spChg chg="add del mod">
          <ac:chgData name="Ryan Edward Bordo" userId="4d2d76ea-3265-47c8-8284-c0bef88fc6b7" providerId="ADAL" clId="{358835B4-CC19-47C9-BE85-B2477B00195F}" dt="2023-04-26T23:56:23.226" v="68" actId="478"/>
          <ac:spMkLst>
            <pc:docMk/>
            <pc:sldMk cId="3791255186" sldId="270"/>
            <ac:spMk id="5" creationId="{025B9AAC-0716-ECB6-D80E-7CB5F7D2EB81}"/>
          </ac:spMkLst>
        </pc:spChg>
        <pc:spChg chg="add mod">
          <ac:chgData name="Ryan Edward Bordo" userId="4d2d76ea-3265-47c8-8284-c0bef88fc6b7" providerId="ADAL" clId="{358835B4-CC19-47C9-BE85-B2477B00195F}" dt="2023-04-27T00:08:55.979" v="443" actId="1076"/>
          <ac:spMkLst>
            <pc:docMk/>
            <pc:sldMk cId="3791255186" sldId="270"/>
            <ac:spMk id="6" creationId="{9FDCE435-A5FB-A8FF-C40E-B174CAEE9053}"/>
          </ac:spMkLst>
        </pc:spChg>
        <pc:spChg chg="add mod">
          <ac:chgData name="Ryan Edward Bordo" userId="4d2d76ea-3265-47c8-8284-c0bef88fc6b7" providerId="ADAL" clId="{358835B4-CC19-47C9-BE85-B2477B00195F}" dt="2023-04-27T00:09:12.939" v="446" actId="1076"/>
          <ac:spMkLst>
            <pc:docMk/>
            <pc:sldMk cId="3791255186" sldId="270"/>
            <ac:spMk id="7" creationId="{0531A35C-E81C-68B7-6F40-101C6CD7CB2A}"/>
          </ac:spMkLst>
        </pc:spChg>
        <pc:spChg chg="mod">
          <ac:chgData name="Ryan Edward Bordo" userId="4d2d76ea-3265-47c8-8284-c0bef88fc6b7" providerId="ADAL" clId="{358835B4-CC19-47C9-BE85-B2477B00195F}" dt="2023-04-27T00:10:01.989" v="465" actId="14100"/>
          <ac:spMkLst>
            <pc:docMk/>
            <pc:sldMk cId="3791255186" sldId="270"/>
            <ac:spMk id="8" creationId="{75EDD7C2-D093-567B-805A-DD3C90EDAC6A}"/>
          </ac:spMkLst>
        </pc:spChg>
        <pc:spChg chg="add del mod">
          <ac:chgData name="Ryan Edward Bordo" userId="4d2d76ea-3265-47c8-8284-c0bef88fc6b7" providerId="ADAL" clId="{358835B4-CC19-47C9-BE85-B2477B00195F}" dt="2023-04-27T00:03:33.316" v="228" actId="478"/>
          <ac:spMkLst>
            <pc:docMk/>
            <pc:sldMk cId="3791255186" sldId="270"/>
            <ac:spMk id="9" creationId="{9619FF95-E71D-4C1F-A567-8114053CF17C}"/>
          </ac:spMkLst>
        </pc:spChg>
        <pc:spChg chg="add del mod">
          <ac:chgData name="Ryan Edward Bordo" userId="4d2d76ea-3265-47c8-8284-c0bef88fc6b7" providerId="ADAL" clId="{358835B4-CC19-47C9-BE85-B2477B00195F}" dt="2023-04-27T00:03:31.282" v="227" actId="478"/>
          <ac:spMkLst>
            <pc:docMk/>
            <pc:sldMk cId="3791255186" sldId="270"/>
            <ac:spMk id="10" creationId="{89F71D23-8FBB-FC15-925A-58C1B4532405}"/>
          </ac:spMkLst>
        </pc:spChg>
        <pc:spChg chg="add mod">
          <ac:chgData name="Ryan Edward Bordo" userId="4d2d76ea-3265-47c8-8284-c0bef88fc6b7" providerId="ADAL" clId="{358835B4-CC19-47C9-BE85-B2477B00195F}" dt="2023-04-27T00:05:36.466" v="273" actId="20577"/>
          <ac:spMkLst>
            <pc:docMk/>
            <pc:sldMk cId="3791255186" sldId="270"/>
            <ac:spMk id="11" creationId="{C397EF9D-4CDA-F3DD-7A35-1B4A912ACD5C}"/>
          </ac:spMkLst>
        </pc:spChg>
        <pc:spChg chg="add mod">
          <ac:chgData name="Ryan Edward Bordo" userId="4d2d76ea-3265-47c8-8284-c0bef88fc6b7" providerId="ADAL" clId="{358835B4-CC19-47C9-BE85-B2477B00195F}" dt="2023-04-27T00:10:44.999" v="468" actId="114"/>
          <ac:spMkLst>
            <pc:docMk/>
            <pc:sldMk cId="3791255186" sldId="270"/>
            <ac:spMk id="12" creationId="{05270F11-A72A-1A1E-FDB8-7C4E1053FA3F}"/>
          </ac:spMkLst>
        </pc:spChg>
        <pc:spChg chg="add mod">
          <ac:chgData name="Ryan Edward Bordo" userId="4d2d76ea-3265-47c8-8284-c0bef88fc6b7" providerId="ADAL" clId="{358835B4-CC19-47C9-BE85-B2477B00195F}" dt="2023-04-27T00:11:04.892" v="490" actId="14100"/>
          <ac:spMkLst>
            <pc:docMk/>
            <pc:sldMk cId="3791255186" sldId="270"/>
            <ac:spMk id="13" creationId="{DDF4DBC0-4F92-390A-9EED-D2152813C23D}"/>
          </ac:spMkLst>
        </pc:spChg>
      </pc:sldChg>
      <pc:sldChg chg="modSp new del mod">
        <pc:chgData name="Ryan Edward Bordo" userId="4d2d76ea-3265-47c8-8284-c0bef88fc6b7" providerId="ADAL" clId="{358835B4-CC19-47C9-BE85-B2477B00195F}" dt="2023-04-27T00:15:56.040" v="972" actId="47"/>
        <pc:sldMkLst>
          <pc:docMk/>
          <pc:sldMk cId="1529558280" sldId="275"/>
        </pc:sldMkLst>
        <pc:spChg chg="mod">
          <ac:chgData name="Ryan Edward Bordo" userId="4d2d76ea-3265-47c8-8284-c0bef88fc6b7" providerId="ADAL" clId="{358835B4-CC19-47C9-BE85-B2477B00195F}" dt="2023-04-27T00:12:50.481" v="583" actId="20577"/>
          <ac:spMkLst>
            <pc:docMk/>
            <pc:sldMk cId="1529558280" sldId="275"/>
            <ac:spMk id="2" creationId="{04D5953B-0BB5-1D40-22FE-617881362C7F}"/>
          </ac:spMkLst>
        </pc:spChg>
        <pc:spChg chg="mod">
          <ac:chgData name="Ryan Edward Bordo" userId="4d2d76ea-3265-47c8-8284-c0bef88fc6b7" providerId="ADAL" clId="{358835B4-CC19-47C9-BE85-B2477B00195F}" dt="2023-04-27T00:14:38.442" v="912" actId="20577"/>
          <ac:spMkLst>
            <pc:docMk/>
            <pc:sldMk cId="1529558280" sldId="275"/>
            <ac:spMk id="3" creationId="{B736A18C-4DDA-394C-DF6F-EE192B645DFC}"/>
          </ac:spMkLst>
        </pc:spChg>
      </pc:sldChg>
      <pc:sldChg chg="addSp delSp modSp add mod">
        <pc:chgData name="Ryan Edward Bordo" userId="4d2d76ea-3265-47c8-8284-c0bef88fc6b7" providerId="ADAL" clId="{358835B4-CC19-47C9-BE85-B2477B00195F}" dt="2023-04-27T00:24:09.241" v="1408" actId="20577"/>
        <pc:sldMkLst>
          <pc:docMk/>
          <pc:sldMk cId="4267574366" sldId="275"/>
        </pc:sldMkLst>
        <pc:spChg chg="add mod">
          <ac:chgData name="Ryan Edward Bordo" userId="4d2d76ea-3265-47c8-8284-c0bef88fc6b7" providerId="ADAL" clId="{358835B4-CC19-47C9-BE85-B2477B00195F}" dt="2023-04-27T00:24:09.241" v="1408" actId="20577"/>
          <ac:spMkLst>
            <pc:docMk/>
            <pc:sldMk cId="4267574366" sldId="275"/>
            <ac:spMk id="3" creationId="{E80AB24D-4561-3366-CF71-335357F7DBE2}"/>
          </ac:spMkLst>
        </pc:spChg>
        <pc:spChg chg="del">
          <ac:chgData name="Ryan Edward Bordo" userId="4d2d76ea-3265-47c8-8284-c0bef88fc6b7" providerId="ADAL" clId="{358835B4-CC19-47C9-BE85-B2477B00195F}" dt="2023-04-27T00:22:08.190" v="1292" actId="478"/>
          <ac:spMkLst>
            <pc:docMk/>
            <pc:sldMk cId="4267574366" sldId="275"/>
            <ac:spMk id="21" creationId="{8278EB43-F02C-2905-A7DA-2F386ADAE7CF}"/>
          </ac:spMkLst>
        </pc:spChg>
      </pc:sldChg>
      <pc:sldChg chg="addSp delSp modSp add mod">
        <pc:chgData name="Ryan Edward Bordo" userId="4d2d76ea-3265-47c8-8284-c0bef88fc6b7" providerId="ADAL" clId="{358835B4-CC19-47C9-BE85-B2477B00195F}" dt="2023-04-27T00:29:28.956" v="1523" actId="20577"/>
        <pc:sldMkLst>
          <pc:docMk/>
          <pc:sldMk cId="3654486943" sldId="276"/>
        </pc:sldMkLst>
        <pc:spChg chg="add mod">
          <ac:chgData name="Ryan Edward Bordo" userId="4d2d76ea-3265-47c8-8284-c0bef88fc6b7" providerId="ADAL" clId="{358835B4-CC19-47C9-BE85-B2477B00195F}" dt="2023-04-27T00:29:19.826" v="1519" actId="1076"/>
          <ac:spMkLst>
            <pc:docMk/>
            <pc:sldMk cId="3654486943" sldId="276"/>
            <ac:spMk id="2" creationId="{18F6EC8E-87EF-1F96-B5E1-692D76BB616E}"/>
          </ac:spMkLst>
        </pc:spChg>
        <pc:spChg chg="mod">
          <ac:chgData name="Ryan Edward Bordo" userId="4d2d76ea-3265-47c8-8284-c0bef88fc6b7" providerId="ADAL" clId="{358835B4-CC19-47C9-BE85-B2477B00195F}" dt="2023-04-27T00:29:15.579" v="1518" actId="1076"/>
          <ac:spMkLst>
            <pc:docMk/>
            <pc:sldMk cId="3654486943" sldId="276"/>
            <ac:spMk id="90" creationId="{1E4E9444-7E3D-068A-E05F-0233666A81DD}"/>
          </ac:spMkLst>
        </pc:spChg>
        <pc:spChg chg="mod">
          <ac:chgData name="Ryan Edward Bordo" userId="4d2d76ea-3265-47c8-8284-c0bef88fc6b7" providerId="ADAL" clId="{358835B4-CC19-47C9-BE85-B2477B00195F}" dt="2023-04-27T00:28:23.005" v="1481" actId="20577"/>
          <ac:spMkLst>
            <pc:docMk/>
            <pc:sldMk cId="3654486943" sldId="276"/>
            <ac:spMk id="92" creationId="{EED0D647-3747-B231-2F6E-2E2C55E7F16A}"/>
          </ac:spMkLst>
        </pc:spChg>
        <pc:spChg chg="mod">
          <ac:chgData name="Ryan Edward Bordo" userId="4d2d76ea-3265-47c8-8284-c0bef88fc6b7" providerId="ADAL" clId="{358835B4-CC19-47C9-BE85-B2477B00195F}" dt="2023-04-27T00:29:28.956" v="1523" actId="20577"/>
          <ac:spMkLst>
            <pc:docMk/>
            <pc:sldMk cId="3654486943" sldId="276"/>
            <ac:spMk id="93" creationId="{45139A70-07E4-D029-C401-ED83BD3B9FEF}"/>
          </ac:spMkLst>
        </pc:spChg>
        <pc:spChg chg="mod">
          <ac:chgData name="Ryan Edward Bordo" userId="4d2d76ea-3265-47c8-8284-c0bef88fc6b7" providerId="ADAL" clId="{358835B4-CC19-47C9-BE85-B2477B00195F}" dt="2023-04-27T00:29:25.891" v="1521" actId="20577"/>
          <ac:spMkLst>
            <pc:docMk/>
            <pc:sldMk cId="3654486943" sldId="276"/>
            <ac:spMk id="100" creationId="{456B600A-A8B3-1D49-4D11-1729F802A454}"/>
          </ac:spMkLst>
        </pc:spChg>
        <pc:spChg chg="mod">
          <ac:chgData name="Ryan Edward Bordo" userId="4d2d76ea-3265-47c8-8284-c0bef88fc6b7" providerId="ADAL" clId="{358835B4-CC19-47C9-BE85-B2477B00195F}" dt="2023-04-27T00:28:41.712" v="1485" actId="1076"/>
          <ac:spMkLst>
            <pc:docMk/>
            <pc:sldMk cId="3654486943" sldId="276"/>
            <ac:spMk id="101" creationId="{F872FAEF-9EB4-6FBF-E3B0-ED2378B8EB4D}"/>
          </ac:spMkLst>
        </pc:spChg>
        <pc:spChg chg="mod">
          <ac:chgData name="Ryan Edward Bordo" userId="4d2d76ea-3265-47c8-8284-c0bef88fc6b7" providerId="ADAL" clId="{358835B4-CC19-47C9-BE85-B2477B00195F}" dt="2023-04-27T00:28:55.703" v="1490" actId="1076"/>
          <ac:spMkLst>
            <pc:docMk/>
            <pc:sldMk cId="3654486943" sldId="276"/>
            <ac:spMk id="102" creationId="{50FEFE79-B12F-D07E-DBD3-EBC13522DA15}"/>
          </ac:spMkLst>
        </pc:spChg>
        <pc:spChg chg="del">
          <ac:chgData name="Ryan Edward Bordo" userId="4d2d76ea-3265-47c8-8284-c0bef88fc6b7" providerId="ADAL" clId="{358835B4-CC19-47C9-BE85-B2477B00195F}" dt="2023-04-27T00:28:57.828" v="1491" actId="478"/>
          <ac:spMkLst>
            <pc:docMk/>
            <pc:sldMk cId="3654486943" sldId="276"/>
            <ac:spMk id="103" creationId="{83E8F1D5-52EE-2FA9-3E95-5447F997DB15}"/>
          </ac:spMkLst>
        </pc:spChg>
      </pc:sldChg>
      <pc:sldChg chg="modSp add mod">
        <pc:chgData name="Ryan Edward Bordo" userId="4d2d76ea-3265-47c8-8284-c0bef88fc6b7" providerId="ADAL" clId="{358835B4-CC19-47C9-BE85-B2477B00195F}" dt="2023-04-27T00:33:10.783" v="1646" actId="20577"/>
        <pc:sldMkLst>
          <pc:docMk/>
          <pc:sldMk cId="783719442" sldId="277"/>
        </pc:sldMkLst>
        <pc:spChg chg="mod">
          <ac:chgData name="Ryan Edward Bordo" userId="4d2d76ea-3265-47c8-8284-c0bef88fc6b7" providerId="ADAL" clId="{358835B4-CC19-47C9-BE85-B2477B00195F}" dt="2023-04-27T00:29:52.585" v="1532" actId="20577"/>
          <ac:spMkLst>
            <pc:docMk/>
            <pc:sldMk cId="783719442" sldId="277"/>
            <ac:spMk id="2" creationId="{CF67E63F-A9AF-163D-E1F5-0EC2BB5F2226}"/>
          </ac:spMkLst>
        </pc:spChg>
        <pc:spChg chg="mod">
          <ac:chgData name="Ryan Edward Bordo" userId="4d2d76ea-3265-47c8-8284-c0bef88fc6b7" providerId="ADAL" clId="{358835B4-CC19-47C9-BE85-B2477B00195F}" dt="2023-04-27T00:33:10.783" v="1646" actId="20577"/>
          <ac:spMkLst>
            <pc:docMk/>
            <pc:sldMk cId="783719442" sldId="277"/>
            <ac:spMk id="5" creationId="{5431FFAB-6178-3290-BF94-C845F375EE31}"/>
          </ac:spMkLst>
        </pc:spChg>
      </pc:sldChg>
    </pc:docChg>
  </pc:docChgLst>
  <pc:docChgLst>
    <pc:chgData name="Ryan Edward Bordo" userId="4d2d76ea-3265-47c8-8284-c0bef88fc6b7" providerId="ADAL" clId="{134B0351-1A72-4CD7-AA7B-4EFE7093CEBC}"/>
    <pc:docChg chg="undo custSel addSld delSld modSld sldOrd">
      <pc:chgData name="Ryan Edward Bordo" userId="4d2d76ea-3265-47c8-8284-c0bef88fc6b7" providerId="ADAL" clId="{134B0351-1A72-4CD7-AA7B-4EFE7093CEBC}" dt="2023-05-04T19:30:25.959" v="8058" actId="47"/>
      <pc:docMkLst>
        <pc:docMk/>
      </pc:docMkLst>
      <pc:sldChg chg="modSp mod">
        <pc:chgData name="Ryan Edward Bordo" userId="4d2d76ea-3265-47c8-8284-c0bef88fc6b7" providerId="ADAL" clId="{134B0351-1A72-4CD7-AA7B-4EFE7093CEBC}" dt="2023-05-02T20:39:56.582" v="6161" actId="20577"/>
        <pc:sldMkLst>
          <pc:docMk/>
          <pc:sldMk cId="2018237920" sldId="256"/>
        </pc:sldMkLst>
        <pc:spChg chg="mod">
          <ac:chgData name="Ryan Edward Bordo" userId="4d2d76ea-3265-47c8-8284-c0bef88fc6b7" providerId="ADAL" clId="{134B0351-1A72-4CD7-AA7B-4EFE7093CEBC}" dt="2023-04-26T20:05:00.828" v="27" actId="404"/>
          <ac:spMkLst>
            <pc:docMk/>
            <pc:sldMk cId="2018237920" sldId="256"/>
            <ac:spMk id="2" creationId="{061D6077-18C8-7884-E7C2-CE212F4DC513}"/>
          </ac:spMkLst>
        </pc:spChg>
        <pc:spChg chg="mod">
          <ac:chgData name="Ryan Edward Bordo" userId="4d2d76ea-3265-47c8-8284-c0bef88fc6b7" providerId="ADAL" clId="{134B0351-1A72-4CD7-AA7B-4EFE7093CEBC}" dt="2023-05-02T20:39:56.582" v="6161" actId="20577"/>
          <ac:spMkLst>
            <pc:docMk/>
            <pc:sldMk cId="2018237920" sldId="256"/>
            <ac:spMk id="3" creationId="{1B8519CD-F6C4-2385-ACF8-EB6DBCC40A20}"/>
          </ac:spMkLst>
        </pc:spChg>
      </pc:sldChg>
      <pc:sldChg chg="addSp delSp modSp new mod">
        <pc:chgData name="Ryan Edward Bordo" userId="4d2d76ea-3265-47c8-8284-c0bef88fc6b7" providerId="ADAL" clId="{134B0351-1A72-4CD7-AA7B-4EFE7093CEBC}" dt="2023-04-26T21:02:58.871" v="2733" actId="20577"/>
        <pc:sldMkLst>
          <pc:docMk/>
          <pc:sldMk cId="1164062664" sldId="257"/>
        </pc:sldMkLst>
        <pc:spChg chg="mod">
          <ac:chgData name="Ryan Edward Bordo" userId="4d2d76ea-3265-47c8-8284-c0bef88fc6b7" providerId="ADAL" clId="{134B0351-1A72-4CD7-AA7B-4EFE7093CEBC}" dt="2023-04-26T20:05:33.560" v="43" actId="20577"/>
          <ac:spMkLst>
            <pc:docMk/>
            <pc:sldMk cId="1164062664" sldId="257"/>
            <ac:spMk id="2" creationId="{AB56E78C-7D3D-4FE3-AF38-FD455DF7F993}"/>
          </ac:spMkLst>
        </pc:spChg>
        <pc:spChg chg="mod">
          <ac:chgData name="Ryan Edward Bordo" userId="4d2d76ea-3265-47c8-8284-c0bef88fc6b7" providerId="ADAL" clId="{134B0351-1A72-4CD7-AA7B-4EFE7093CEBC}" dt="2023-04-26T21:02:58.871" v="2733" actId="20577"/>
          <ac:spMkLst>
            <pc:docMk/>
            <pc:sldMk cId="1164062664" sldId="257"/>
            <ac:spMk id="3" creationId="{29DA9CFC-AFCE-BB34-432A-287AE865C53A}"/>
          </ac:spMkLst>
        </pc:spChg>
        <pc:spChg chg="add del">
          <ac:chgData name="Ryan Edward Bordo" userId="4d2d76ea-3265-47c8-8284-c0bef88fc6b7" providerId="ADAL" clId="{134B0351-1A72-4CD7-AA7B-4EFE7093CEBC}" dt="2023-04-26T20:09:30.792" v="326"/>
          <ac:spMkLst>
            <pc:docMk/>
            <pc:sldMk cId="1164062664" sldId="257"/>
            <ac:spMk id="4" creationId="{BA435570-FFE3-5829-6A2D-6107314E324A}"/>
          </ac:spMkLst>
        </pc:spChg>
        <pc:spChg chg="add del">
          <ac:chgData name="Ryan Edward Bordo" userId="4d2d76ea-3265-47c8-8284-c0bef88fc6b7" providerId="ADAL" clId="{134B0351-1A72-4CD7-AA7B-4EFE7093CEBC}" dt="2023-04-26T20:09:35.335" v="328"/>
          <ac:spMkLst>
            <pc:docMk/>
            <pc:sldMk cId="1164062664" sldId="257"/>
            <ac:spMk id="5" creationId="{A34C7B0A-9FD6-F949-E3E0-74BB53FBC6C7}"/>
          </ac:spMkLst>
        </pc:spChg>
        <pc:spChg chg="add del">
          <ac:chgData name="Ryan Edward Bordo" userId="4d2d76ea-3265-47c8-8284-c0bef88fc6b7" providerId="ADAL" clId="{134B0351-1A72-4CD7-AA7B-4EFE7093CEBC}" dt="2023-04-26T20:09:45.919" v="330"/>
          <ac:spMkLst>
            <pc:docMk/>
            <pc:sldMk cId="1164062664" sldId="257"/>
            <ac:spMk id="6" creationId="{5A20FDC9-0B16-4B2E-BFF0-FDF85CBEE304}"/>
          </ac:spMkLst>
        </pc:spChg>
        <pc:spChg chg="add del mod">
          <ac:chgData name="Ryan Edward Bordo" userId="4d2d76ea-3265-47c8-8284-c0bef88fc6b7" providerId="ADAL" clId="{134B0351-1A72-4CD7-AA7B-4EFE7093CEBC}" dt="2023-04-26T20:09:55.610" v="337"/>
          <ac:spMkLst>
            <pc:docMk/>
            <pc:sldMk cId="1164062664" sldId="257"/>
            <ac:spMk id="7" creationId="{F06E7A5E-9B2C-DE84-49D5-80B4F071E6A1}"/>
          </ac:spMkLst>
        </pc:spChg>
        <pc:picChg chg="add del mod modCrop">
          <ac:chgData name="Ryan Edward Bordo" userId="4d2d76ea-3265-47c8-8284-c0bef88fc6b7" providerId="ADAL" clId="{134B0351-1A72-4CD7-AA7B-4EFE7093CEBC}" dt="2023-04-26T20:19:49.719" v="367" actId="478"/>
          <ac:picMkLst>
            <pc:docMk/>
            <pc:sldMk cId="1164062664" sldId="257"/>
            <ac:picMk id="9" creationId="{5E8422A7-BCA2-A0F1-14BA-F56AE371CC7C}"/>
          </ac:picMkLst>
        </pc:picChg>
        <pc:picChg chg="add del">
          <ac:chgData name="Ryan Edward Bordo" userId="4d2d76ea-3265-47c8-8284-c0bef88fc6b7" providerId="ADAL" clId="{134B0351-1A72-4CD7-AA7B-4EFE7093CEBC}" dt="2023-04-26T20:19:42.827" v="365" actId="22"/>
          <ac:picMkLst>
            <pc:docMk/>
            <pc:sldMk cId="1164062664" sldId="257"/>
            <ac:picMk id="11" creationId="{5ED53E03-2C2F-1573-FA57-F10322C384EF}"/>
          </ac:picMkLst>
        </pc:picChg>
      </pc:sldChg>
      <pc:sldChg chg="addSp modSp new mod">
        <pc:chgData name="Ryan Edward Bordo" userId="4d2d76ea-3265-47c8-8284-c0bef88fc6b7" providerId="ADAL" clId="{134B0351-1A72-4CD7-AA7B-4EFE7093CEBC}" dt="2023-05-02T20:40:27.796" v="6164" actId="20577"/>
        <pc:sldMkLst>
          <pc:docMk/>
          <pc:sldMk cId="4011482572" sldId="258"/>
        </pc:sldMkLst>
        <pc:spChg chg="mod">
          <ac:chgData name="Ryan Edward Bordo" userId="4d2d76ea-3265-47c8-8284-c0bef88fc6b7" providerId="ADAL" clId="{134B0351-1A72-4CD7-AA7B-4EFE7093CEBC}" dt="2023-04-26T20:23:01.560" v="442" actId="20577"/>
          <ac:spMkLst>
            <pc:docMk/>
            <pc:sldMk cId="4011482572" sldId="258"/>
            <ac:spMk id="2" creationId="{1A58CC86-3DAB-F8D1-060D-0A870B656753}"/>
          </ac:spMkLst>
        </pc:spChg>
        <pc:spChg chg="mod">
          <ac:chgData name="Ryan Edward Bordo" userId="4d2d76ea-3265-47c8-8284-c0bef88fc6b7" providerId="ADAL" clId="{134B0351-1A72-4CD7-AA7B-4EFE7093CEBC}" dt="2023-04-26T21:07:22.160" v="2992" actId="20577"/>
          <ac:spMkLst>
            <pc:docMk/>
            <pc:sldMk cId="4011482572" sldId="258"/>
            <ac:spMk id="3" creationId="{86FB9BC6-193F-26DE-6CAB-344044EBF1D5}"/>
          </ac:spMkLst>
        </pc:spChg>
        <pc:spChg chg="add mod">
          <ac:chgData name="Ryan Edward Bordo" userId="4d2d76ea-3265-47c8-8284-c0bef88fc6b7" providerId="ADAL" clId="{134B0351-1A72-4CD7-AA7B-4EFE7093CEBC}" dt="2023-04-26T20:25:38.293" v="548" actId="1076"/>
          <ac:spMkLst>
            <pc:docMk/>
            <pc:sldMk cId="4011482572" sldId="258"/>
            <ac:spMk id="5" creationId="{0E733B09-C6BC-AE3E-437F-5A98A88C0FD4}"/>
          </ac:spMkLst>
        </pc:spChg>
        <pc:spChg chg="add mod">
          <ac:chgData name="Ryan Edward Bordo" userId="4d2d76ea-3265-47c8-8284-c0bef88fc6b7" providerId="ADAL" clId="{134B0351-1A72-4CD7-AA7B-4EFE7093CEBC}" dt="2023-04-26T21:58:21.888" v="4553" actId="20577"/>
          <ac:spMkLst>
            <pc:docMk/>
            <pc:sldMk cId="4011482572" sldId="258"/>
            <ac:spMk id="7" creationId="{671FBE1D-CAFB-75FC-A4DC-DEDB4908939D}"/>
          </ac:spMkLst>
        </pc:spChg>
        <pc:spChg chg="add mod">
          <ac:chgData name="Ryan Edward Bordo" userId="4d2d76ea-3265-47c8-8284-c0bef88fc6b7" providerId="ADAL" clId="{134B0351-1A72-4CD7-AA7B-4EFE7093CEBC}" dt="2023-04-26T20:41:17.039" v="1201" actId="20577"/>
          <ac:spMkLst>
            <pc:docMk/>
            <pc:sldMk cId="4011482572" sldId="258"/>
            <ac:spMk id="9" creationId="{FD09C71C-3568-F859-8857-BF9E4E89FBFF}"/>
          </ac:spMkLst>
        </pc:spChg>
        <pc:spChg chg="add mod">
          <ac:chgData name="Ryan Edward Bordo" userId="4d2d76ea-3265-47c8-8284-c0bef88fc6b7" providerId="ADAL" clId="{134B0351-1A72-4CD7-AA7B-4EFE7093CEBC}" dt="2023-05-02T20:40:27.796" v="6164" actId="20577"/>
          <ac:spMkLst>
            <pc:docMk/>
            <pc:sldMk cId="4011482572" sldId="258"/>
            <ac:spMk id="11" creationId="{DF9BE7ED-48A0-8573-CFC0-367581EFE257}"/>
          </ac:spMkLst>
        </pc:spChg>
        <pc:graphicFrameChg chg="add mod modGraphic">
          <ac:chgData name="Ryan Edward Bordo" userId="4d2d76ea-3265-47c8-8284-c0bef88fc6b7" providerId="ADAL" clId="{134B0351-1A72-4CD7-AA7B-4EFE7093CEBC}" dt="2023-04-26T20:35:22.361" v="929" actId="14100"/>
          <ac:graphicFrameMkLst>
            <pc:docMk/>
            <pc:sldMk cId="4011482572" sldId="258"/>
            <ac:graphicFrameMk id="4" creationId="{A328D4B3-A0D9-E528-2416-D65D3E707056}"/>
          </ac:graphicFrameMkLst>
        </pc:graphicFrameChg>
      </pc:sldChg>
      <pc:sldChg chg="modSp new mod ord">
        <pc:chgData name="Ryan Edward Bordo" userId="4d2d76ea-3265-47c8-8284-c0bef88fc6b7" providerId="ADAL" clId="{134B0351-1A72-4CD7-AA7B-4EFE7093CEBC}" dt="2023-05-02T20:40:14.413" v="6163"/>
        <pc:sldMkLst>
          <pc:docMk/>
          <pc:sldMk cId="1092370686" sldId="259"/>
        </pc:sldMkLst>
        <pc:spChg chg="mod">
          <ac:chgData name="Ryan Edward Bordo" userId="4d2d76ea-3265-47c8-8284-c0bef88fc6b7" providerId="ADAL" clId="{134B0351-1A72-4CD7-AA7B-4EFE7093CEBC}" dt="2023-04-26T20:43:37.036" v="1471" actId="20577"/>
          <ac:spMkLst>
            <pc:docMk/>
            <pc:sldMk cId="1092370686" sldId="259"/>
            <ac:spMk id="2" creationId="{E0E6D072-F048-BC5D-1AB9-45CB1A322409}"/>
          </ac:spMkLst>
        </pc:spChg>
        <pc:spChg chg="mod">
          <ac:chgData name="Ryan Edward Bordo" userId="4d2d76ea-3265-47c8-8284-c0bef88fc6b7" providerId="ADAL" clId="{134B0351-1A72-4CD7-AA7B-4EFE7093CEBC}" dt="2023-04-26T20:50:19.431" v="2140" actId="20577"/>
          <ac:spMkLst>
            <pc:docMk/>
            <pc:sldMk cId="1092370686" sldId="259"/>
            <ac:spMk id="3" creationId="{EBF2BBFF-EB77-098F-1281-CD041E8C9434}"/>
          </ac:spMkLst>
        </pc:spChg>
      </pc:sldChg>
      <pc:sldChg chg="modSp new mod">
        <pc:chgData name="Ryan Edward Bordo" userId="4d2d76ea-3265-47c8-8284-c0bef88fc6b7" providerId="ADAL" clId="{134B0351-1A72-4CD7-AA7B-4EFE7093CEBC}" dt="2023-04-26T21:02:35.494" v="2715" actId="20577"/>
        <pc:sldMkLst>
          <pc:docMk/>
          <pc:sldMk cId="2527315645" sldId="260"/>
        </pc:sldMkLst>
        <pc:spChg chg="mod">
          <ac:chgData name="Ryan Edward Bordo" userId="4d2d76ea-3265-47c8-8284-c0bef88fc6b7" providerId="ADAL" clId="{134B0351-1A72-4CD7-AA7B-4EFE7093CEBC}" dt="2023-04-26T20:50:28.022" v="2160" actId="20577"/>
          <ac:spMkLst>
            <pc:docMk/>
            <pc:sldMk cId="2527315645" sldId="260"/>
            <ac:spMk id="2" creationId="{33DD7A3C-EC80-05DF-064E-244B2822ACD4}"/>
          </ac:spMkLst>
        </pc:spChg>
        <pc:spChg chg="mod">
          <ac:chgData name="Ryan Edward Bordo" userId="4d2d76ea-3265-47c8-8284-c0bef88fc6b7" providerId="ADAL" clId="{134B0351-1A72-4CD7-AA7B-4EFE7093CEBC}" dt="2023-04-26T21:02:35.494" v="2715" actId="20577"/>
          <ac:spMkLst>
            <pc:docMk/>
            <pc:sldMk cId="2527315645" sldId="260"/>
            <ac:spMk id="3" creationId="{F98FC1FF-6845-3475-6024-958373A419EC}"/>
          </ac:spMkLst>
        </pc:spChg>
      </pc:sldChg>
      <pc:sldChg chg="addSp delSp modSp add mod">
        <pc:chgData name="Ryan Edward Bordo" userId="4d2d76ea-3265-47c8-8284-c0bef88fc6b7" providerId="ADAL" clId="{134B0351-1A72-4CD7-AA7B-4EFE7093CEBC}" dt="2023-05-04T18:59:00.371" v="8044" actId="20577"/>
        <pc:sldMkLst>
          <pc:docMk/>
          <pc:sldMk cId="3271090608" sldId="261"/>
        </pc:sldMkLst>
        <pc:spChg chg="mod">
          <ac:chgData name="Ryan Edward Bordo" userId="4d2d76ea-3265-47c8-8284-c0bef88fc6b7" providerId="ADAL" clId="{134B0351-1A72-4CD7-AA7B-4EFE7093CEBC}" dt="2023-04-26T21:04:00.715" v="2792" actId="20577"/>
          <ac:spMkLst>
            <pc:docMk/>
            <pc:sldMk cId="3271090608" sldId="261"/>
            <ac:spMk id="2" creationId="{1A58CC86-3DAB-F8D1-060D-0A870B656753}"/>
          </ac:spMkLst>
        </pc:spChg>
        <pc:spChg chg="del">
          <ac:chgData name="Ryan Edward Bordo" userId="4d2d76ea-3265-47c8-8284-c0bef88fc6b7" providerId="ADAL" clId="{134B0351-1A72-4CD7-AA7B-4EFE7093CEBC}" dt="2023-04-26T21:01:43.798" v="2678" actId="478"/>
          <ac:spMkLst>
            <pc:docMk/>
            <pc:sldMk cId="3271090608" sldId="261"/>
            <ac:spMk id="3" creationId="{86FB9BC6-193F-26DE-6CAB-344044EBF1D5}"/>
          </ac:spMkLst>
        </pc:spChg>
        <pc:spChg chg="mod">
          <ac:chgData name="Ryan Edward Bordo" userId="4d2d76ea-3265-47c8-8284-c0bef88fc6b7" providerId="ADAL" clId="{134B0351-1A72-4CD7-AA7B-4EFE7093CEBC}" dt="2023-04-26T21:05:35.580" v="2883" actId="1076"/>
          <ac:spMkLst>
            <pc:docMk/>
            <pc:sldMk cId="3271090608" sldId="261"/>
            <ac:spMk id="5" creationId="{0E733B09-C6BC-AE3E-437F-5A98A88C0FD4}"/>
          </ac:spMkLst>
        </pc:spChg>
        <pc:spChg chg="del">
          <ac:chgData name="Ryan Edward Bordo" userId="4d2d76ea-3265-47c8-8284-c0bef88fc6b7" providerId="ADAL" clId="{134B0351-1A72-4CD7-AA7B-4EFE7093CEBC}" dt="2023-04-26T21:01:55.013" v="2682" actId="478"/>
          <ac:spMkLst>
            <pc:docMk/>
            <pc:sldMk cId="3271090608" sldId="261"/>
            <ac:spMk id="7" creationId="{671FBE1D-CAFB-75FC-A4DC-DEDB4908939D}"/>
          </ac:spMkLst>
        </pc:spChg>
        <pc:spChg chg="add del mod">
          <ac:chgData name="Ryan Edward Bordo" userId="4d2d76ea-3265-47c8-8284-c0bef88fc6b7" providerId="ADAL" clId="{134B0351-1A72-4CD7-AA7B-4EFE7093CEBC}" dt="2023-04-26T21:03:37.336" v="2774" actId="478"/>
          <ac:spMkLst>
            <pc:docMk/>
            <pc:sldMk cId="3271090608" sldId="261"/>
            <ac:spMk id="8" creationId="{0C944C61-0105-300F-8D72-FE74F3A9F030}"/>
          </ac:spMkLst>
        </pc:spChg>
        <pc:spChg chg="del mod">
          <ac:chgData name="Ryan Edward Bordo" userId="4d2d76ea-3265-47c8-8284-c0bef88fc6b7" providerId="ADAL" clId="{134B0351-1A72-4CD7-AA7B-4EFE7093CEBC}" dt="2023-04-26T21:02:04.567" v="2685" actId="478"/>
          <ac:spMkLst>
            <pc:docMk/>
            <pc:sldMk cId="3271090608" sldId="261"/>
            <ac:spMk id="9" creationId="{FD09C71C-3568-F859-8857-BF9E4E89FBFF}"/>
          </ac:spMkLst>
        </pc:spChg>
        <pc:spChg chg="del">
          <ac:chgData name="Ryan Edward Bordo" userId="4d2d76ea-3265-47c8-8284-c0bef88fc6b7" providerId="ADAL" clId="{134B0351-1A72-4CD7-AA7B-4EFE7093CEBC}" dt="2023-04-26T21:01:52.507" v="2681" actId="478"/>
          <ac:spMkLst>
            <pc:docMk/>
            <pc:sldMk cId="3271090608" sldId="261"/>
            <ac:spMk id="11" creationId="{DF9BE7ED-48A0-8573-CFC0-367581EFE257}"/>
          </ac:spMkLst>
        </pc:spChg>
        <pc:spChg chg="add del mod">
          <ac:chgData name="Ryan Edward Bordo" userId="4d2d76ea-3265-47c8-8284-c0bef88fc6b7" providerId="ADAL" clId="{134B0351-1A72-4CD7-AA7B-4EFE7093CEBC}" dt="2023-04-26T21:03:47.367" v="2783" actId="478"/>
          <ac:spMkLst>
            <pc:docMk/>
            <pc:sldMk cId="3271090608" sldId="261"/>
            <ac:spMk id="12" creationId="{DB0EBA15-15F2-3ABE-BC88-1120A022B915}"/>
          </ac:spMkLst>
        </pc:spChg>
        <pc:spChg chg="add mod">
          <ac:chgData name="Ryan Edward Bordo" userId="4d2d76ea-3265-47c8-8284-c0bef88fc6b7" providerId="ADAL" clId="{134B0351-1A72-4CD7-AA7B-4EFE7093CEBC}" dt="2023-05-04T18:59:00.371" v="8044" actId="20577"/>
          <ac:spMkLst>
            <pc:docMk/>
            <pc:sldMk cId="3271090608" sldId="261"/>
            <ac:spMk id="13" creationId="{0D9AB6B6-BE90-D767-7AD5-BB57026C1F01}"/>
          </ac:spMkLst>
        </pc:spChg>
        <pc:graphicFrameChg chg="add del mod modGraphic">
          <ac:chgData name="Ryan Edward Bordo" userId="4d2d76ea-3265-47c8-8284-c0bef88fc6b7" providerId="ADAL" clId="{134B0351-1A72-4CD7-AA7B-4EFE7093CEBC}" dt="2023-04-26T21:22:22.488" v="3961" actId="20577"/>
          <ac:graphicFrameMkLst>
            <pc:docMk/>
            <pc:sldMk cId="3271090608" sldId="261"/>
            <ac:graphicFrameMk id="4" creationId="{A328D4B3-A0D9-E528-2416-D65D3E707056}"/>
          </ac:graphicFrameMkLst>
        </pc:graphicFrameChg>
      </pc:sldChg>
      <pc:sldChg chg="modSp new mod">
        <pc:chgData name="Ryan Edward Bordo" userId="4d2d76ea-3265-47c8-8284-c0bef88fc6b7" providerId="ADAL" clId="{134B0351-1A72-4CD7-AA7B-4EFE7093CEBC}" dt="2023-05-02T20:41:16.491" v="6173" actId="20577"/>
        <pc:sldMkLst>
          <pc:docMk/>
          <pc:sldMk cId="673554600" sldId="262"/>
        </pc:sldMkLst>
        <pc:spChg chg="mod">
          <ac:chgData name="Ryan Edward Bordo" userId="4d2d76ea-3265-47c8-8284-c0bef88fc6b7" providerId="ADAL" clId="{134B0351-1A72-4CD7-AA7B-4EFE7093CEBC}" dt="2023-04-26T21:09:52.092" v="3170" actId="20577"/>
          <ac:spMkLst>
            <pc:docMk/>
            <pc:sldMk cId="673554600" sldId="262"/>
            <ac:spMk id="2" creationId="{756CA101-8CEF-1CB1-DE6B-F7268EE5C981}"/>
          </ac:spMkLst>
        </pc:spChg>
        <pc:spChg chg="mod">
          <ac:chgData name="Ryan Edward Bordo" userId="4d2d76ea-3265-47c8-8284-c0bef88fc6b7" providerId="ADAL" clId="{134B0351-1A72-4CD7-AA7B-4EFE7093CEBC}" dt="2023-05-02T20:41:16.491" v="6173" actId="20577"/>
          <ac:spMkLst>
            <pc:docMk/>
            <pc:sldMk cId="673554600" sldId="262"/>
            <ac:spMk id="3" creationId="{91146D2B-7A7D-434D-9C0F-5922F10AA8DC}"/>
          </ac:spMkLst>
        </pc:spChg>
      </pc:sldChg>
      <pc:sldChg chg="modSp new mod">
        <pc:chgData name="Ryan Edward Bordo" userId="4d2d76ea-3265-47c8-8284-c0bef88fc6b7" providerId="ADAL" clId="{134B0351-1A72-4CD7-AA7B-4EFE7093CEBC}" dt="2023-04-26T21:48:21.922" v="4502" actId="20577"/>
        <pc:sldMkLst>
          <pc:docMk/>
          <pc:sldMk cId="1994497392" sldId="263"/>
        </pc:sldMkLst>
        <pc:spChg chg="mod">
          <ac:chgData name="Ryan Edward Bordo" userId="4d2d76ea-3265-47c8-8284-c0bef88fc6b7" providerId="ADAL" clId="{134B0351-1A72-4CD7-AA7B-4EFE7093CEBC}" dt="2023-04-26T21:23:04.303" v="4015" actId="20577"/>
          <ac:spMkLst>
            <pc:docMk/>
            <pc:sldMk cId="1994497392" sldId="263"/>
            <ac:spMk id="2" creationId="{833D14C1-BFD1-61C4-6303-5277E4B48CE5}"/>
          </ac:spMkLst>
        </pc:spChg>
        <pc:spChg chg="mod">
          <ac:chgData name="Ryan Edward Bordo" userId="4d2d76ea-3265-47c8-8284-c0bef88fc6b7" providerId="ADAL" clId="{134B0351-1A72-4CD7-AA7B-4EFE7093CEBC}" dt="2023-04-26T21:48:21.922" v="4502" actId="20577"/>
          <ac:spMkLst>
            <pc:docMk/>
            <pc:sldMk cId="1994497392" sldId="263"/>
            <ac:spMk id="3" creationId="{051D9A1C-0D18-330A-3362-A662FDA110F2}"/>
          </ac:spMkLst>
        </pc:spChg>
      </pc:sldChg>
      <pc:sldChg chg="addSp delSp modSp new mod">
        <pc:chgData name="Ryan Edward Bordo" userId="4d2d76ea-3265-47c8-8284-c0bef88fc6b7" providerId="ADAL" clId="{134B0351-1A72-4CD7-AA7B-4EFE7093CEBC}" dt="2023-04-26T22:47:04.109" v="6034" actId="20577"/>
        <pc:sldMkLst>
          <pc:docMk/>
          <pc:sldMk cId="3271302811" sldId="264"/>
        </pc:sldMkLst>
        <pc:spChg chg="del">
          <ac:chgData name="Ryan Edward Bordo" userId="4d2d76ea-3265-47c8-8284-c0bef88fc6b7" providerId="ADAL" clId="{134B0351-1A72-4CD7-AA7B-4EFE7093CEBC}" dt="2023-04-26T21:44:49.061" v="4360" actId="478"/>
          <ac:spMkLst>
            <pc:docMk/>
            <pc:sldMk cId="3271302811" sldId="264"/>
            <ac:spMk id="2" creationId="{EDE12D55-A0B7-6893-99E0-824D6FE7CE14}"/>
          </ac:spMkLst>
        </pc:spChg>
        <pc:spChg chg="del">
          <ac:chgData name="Ryan Edward Bordo" userId="4d2d76ea-3265-47c8-8284-c0bef88fc6b7" providerId="ADAL" clId="{134B0351-1A72-4CD7-AA7B-4EFE7093CEBC}" dt="2023-04-26T21:44:49.061" v="4360" actId="478"/>
          <ac:spMkLst>
            <pc:docMk/>
            <pc:sldMk cId="3271302811" sldId="264"/>
            <ac:spMk id="3" creationId="{19E699FC-E4F7-E9C6-600B-B20A8E39E690}"/>
          </ac:spMkLst>
        </pc:spChg>
        <pc:spChg chg="add mod">
          <ac:chgData name="Ryan Edward Bordo" userId="4d2d76ea-3265-47c8-8284-c0bef88fc6b7" providerId="ADAL" clId="{134B0351-1A72-4CD7-AA7B-4EFE7093CEBC}" dt="2023-04-26T22:42:44.235" v="5916" actId="207"/>
          <ac:spMkLst>
            <pc:docMk/>
            <pc:sldMk cId="3271302811" sldId="264"/>
            <ac:spMk id="5" creationId="{DF5606F1-FAD5-401A-0B50-4D3AD7B24EBC}"/>
          </ac:spMkLst>
        </pc:spChg>
        <pc:spChg chg="add del mod">
          <ac:chgData name="Ryan Edward Bordo" userId="4d2d76ea-3265-47c8-8284-c0bef88fc6b7" providerId="ADAL" clId="{134B0351-1A72-4CD7-AA7B-4EFE7093CEBC}" dt="2023-04-26T21:52:05.919" v="4515" actId="478"/>
          <ac:spMkLst>
            <pc:docMk/>
            <pc:sldMk cId="3271302811" sldId="264"/>
            <ac:spMk id="7" creationId="{B9538836-97DD-33F4-647E-C5718118127B}"/>
          </ac:spMkLst>
        </pc:spChg>
        <pc:spChg chg="add del mod">
          <ac:chgData name="Ryan Edward Bordo" userId="4d2d76ea-3265-47c8-8284-c0bef88fc6b7" providerId="ADAL" clId="{134B0351-1A72-4CD7-AA7B-4EFE7093CEBC}" dt="2023-04-26T21:52:26.898" v="4527" actId="22"/>
          <ac:spMkLst>
            <pc:docMk/>
            <pc:sldMk cId="3271302811" sldId="264"/>
            <ac:spMk id="9" creationId="{3ECC4125-913F-4CF2-065D-57D94BB0B1E9}"/>
          </ac:spMkLst>
        </pc:spChg>
        <pc:spChg chg="add del mod">
          <ac:chgData name="Ryan Edward Bordo" userId="4d2d76ea-3265-47c8-8284-c0bef88fc6b7" providerId="ADAL" clId="{134B0351-1A72-4CD7-AA7B-4EFE7093CEBC}" dt="2023-04-26T22:46:15.630" v="5991" actId="478"/>
          <ac:spMkLst>
            <pc:docMk/>
            <pc:sldMk cId="3271302811" sldId="264"/>
            <ac:spMk id="11" creationId="{6AC90E0E-5A63-EF98-038F-A4F73E4B47FE}"/>
          </ac:spMkLst>
        </pc:spChg>
        <pc:spChg chg="add del mod">
          <ac:chgData name="Ryan Edward Bordo" userId="4d2d76ea-3265-47c8-8284-c0bef88fc6b7" providerId="ADAL" clId="{134B0351-1A72-4CD7-AA7B-4EFE7093CEBC}" dt="2023-04-26T22:46:15.630" v="5991" actId="478"/>
          <ac:spMkLst>
            <pc:docMk/>
            <pc:sldMk cId="3271302811" sldId="264"/>
            <ac:spMk id="13" creationId="{73885B00-8B4E-89D4-2F3F-D2B98A073FD9}"/>
          </ac:spMkLst>
        </pc:spChg>
        <pc:spChg chg="add del mod">
          <ac:chgData name="Ryan Edward Bordo" userId="4d2d76ea-3265-47c8-8284-c0bef88fc6b7" providerId="ADAL" clId="{134B0351-1A72-4CD7-AA7B-4EFE7093CEBC}" dt="2023-04-26T22:46:15.630" v="5991" actId="478"/>
          <ac:spMkLst>
            <pc:docMk/>
            <pc:sldMk cId="3271302811" sldId="264"/>
            <ac:spMk id="15" creationId="{BF0FCC15-1FA4-C79F-DC6F-1F3EB42891B4}"/>
          </ac:spMkLst>
        </pc:spChg>
        <pc:spChg chg="add del mod">
          <ac:chgData name="Ryan Edward Bordo" userId="4d2d76ea-3265-47c8-8284-c0bef88fc6b7" providerId="ADAL" clId="{134B0351-1A72-4CD7-AA7B-4EFE7093CEBC}" dt="2023-04-26T22:46:15.630" v="5991" actId="478"/>
          <ac:spMkLst>
            <pc:docMk/>
            <pc:sldMk cId="3271302811" sldId="264"/>
            <ac:spMk id="17" creationId="{2BDA4982-5F63-76D7-8BDC-6B3AD40EABA9}"/>
          </ac:spMkLst>
        </pc:spChg>
        <pc:spChg chg="add mod">
          <ac:chgData name="Ryan Edward Bordo" userId="4d2d76ea-3265-47c8-8284-c0bef88fc6b7" providerId="ADAL" clId="{134B0351-1A72-4CD7-AA7B-4EFE7093CEBC}" dt="2023-04-26T22:47:04.109" v="6034" actId="20577"/>
          <ac:spMkLst>
            <pc:docMk/>
            <pc:sldMk cId="3271302811" sldId="264"/>
            <ac:spMk id="18" creationId="{4156FC84-96A0-14BD-7491-A9B038D70F1B}"/>
          </ac:spMkLst>
        </pc:spChg>
      </pc:sldChg>
      <pc:sldChg chg="modSp new mod">
        <pc:chgData name="Ryan Edward Bordo" userId="4d2d76ea-3265-47c8-8284-c0bef88fc6b7" providerId="ADAL" clId="{134B0351-1A72-4CD7-AA7B-4EFE7093CEBC}" dt="2023-04-26T22:32:42.295" v="5514" actId="20577"/>
        <pc:sldMkLst>
          <pc:docMk/>
          <pc:sldMk cId="3319633664" sldId="265"/>
        </pc:sldMkLst>
        <pc:spChg chg="mod">
          <ac:chgData name="Ryan Edward Bordo" userId="4d2d76ea-3265-47c8-8284-c0bef88fc6b7" providerId="ADAL" clId="{134B0351-1A72-4CD7-AA7B-4EFE7093CEBC}" dt="2023-04-26T22:12:13.765" v="4751" actId="20577"/>
          <ac:spMkLst>
            <pc:docMk/>
            <pc:sldMk cId="3319633664" sldId="265"/>
            <ac:spMk id="2" creationId="{CF67E63F-A9AF-163D-E1F5-0EC2BB5F2226}"/>
          </ac:spMkLst>
        </pc:spChg>
        <pc:spChg chg="mod">
          <ac:chgData name="Ryan Edward Bordo" userId="4d2d76ea-3265-47c8-8284-c0bef88fc6b7" providerId="ADAL" clId="{134B0351-1A72-4CD7-AA7B-4EFE7093CEBC}" dt="2023-04-26T22:32:42.295" v="5514" actId="20577"/>
          <ac:spMkLst>
            <pc:docMk/>
            <pc:sldMk cId="3319633664" sldId="265"/>
            <ac:spMk id="3" creationId="{04AD25B0-82D1-A44B-4FB2-590883623DA0}"/>
          </ac:spMkLst>
        </pc:spChg>
      </pc:sldChg>
      <pc:sldChg chg="addSp delSp modSp new mod">
        <pc:chgData name="Ryan Edward Bordo" userId="4d2d76ea-3265-47c8-8284-c0bef88fc6b7" providerId="ADAL" clId="{134B0351-1A72-4CD7-AA7B-4EFE7093CEBC}" dt="2023-04-26T22:27:03.402" v="5366" actId="14100"/>
        <pc:sldMkLst>
          <pc:docMk/>
          <pc:sldMk cId="78439816" sldId="266"/>
        </pc:sldMkLst>
        <pc:spChg chg="del">
          <ac:chgData name="Ryan Edward Bordo" userId="4d2d76ea-3265-47c8-8284-c0bef88fc6b7" providerId="ADAL" clId="{134B0351-1A72-4CD7-AA7B-4EFE7093CEBC}" dt="2023-04-26T22:16:37.473" v="5096" actId="478"/>
          <ac:spMkLst>
            <pc:docMk/>
            <pc:sldMk cId="78439816" sldId="266"/>
            <ac:spMk id="2" creationId="{A412FE74-06E5-7142-302D-1F6CA498903E}"/>
          </ac:spMkLst>
        </pc:spChg>
        <pc:spChg chg="del">
          <ac:chgData name="Ryan Edward Bordo" userId="4d2d76ea-3265-47c8-8284-c0bef88fc6b7" providerId="ADAL" clId="{134B0351-1A72-4CD7-AA7B-4EFE7093CEBC}" dt="2023-04-26T22:16:39.413" v="5097" actId="478"/>
          <ac:spMkLst>
            <pc:docMk/>
            <pc:sldMk cId="78439816" sldId="266"/>
            <ac:spMk id="3" creationId="{D3F643FE-F9FD-5D2F-F426-0A17598E2A52}"/>
          </ac:spMkLst>
        </pc:spChg>
        <pc:spChg chg="add del">
          <ac:chgData name="Ryan Edward Bordo" userId="4d2d76ea-3265-47c8-8284-c0bef88fc6b7" providerId="ADAL" clId="{134B0351-1A72-4CD7-AA7B-4EFE7093CEBC}" dt="2023-04-26T22:17:14.726" v="5102" actId="478"/>
          <ac:spMkLst>
            <pc:docMk/>
            <pc:sldMk cId="78439816" sldId="266"/>
            <ac:spMk id="6" creationId="{81459B7E-06BB-722D-CDF0-9419FFEF0CBB}"/>
          </ac:spMkLst>
        </pc:spChg>
        <pc:spChg chg="add mod">
          <ac:chgData name="Ryan Edward Bordo" userId="4d2d76ea-3265-47c8-8284-c0bef88fc6b7" providerId="ADAL" clId="{134B0351-1A72-4CD7-AA7B-4EFE7093CEBC}" dt="2023-04-26T22:19:49.793" v="5192" actId="1076"/>
          <ac:spMkLst>
            <pc:docMk/>
            <pc:sldMk cId="78439816" sldId="266"/>
            <ac:spMk id="7" creationId="{C67419FE-1C94-2388-CE96-B899D14F0A0E}"/>
          </ac:spMkLst>
        </pc:spChg>
        <pc:spChg chg="add del">
          <ac:chgData name="Ryan Edward Bordo" userId="4d2d76ea-3265-47c8-8284-c0bef88fc6b7" providerId="ADAL" clId="{134B0351-1A72-4CD7-AA7B-4EFE7093CEBC}" dt="2023-04-26T22:17:48.081" v="5116" actId="22"/>
          <ac:spMkLst>
            <pc:docMk/>
            <pc:sldMk cId="78439816" sldId="266"/>
            <ac:spMk id="9" creationId="{FDA0E63C-E8F7-A7C9-2F74-B2C20FE945BF}"/>
          </ac:spMkLst>
        </pc:spChg>
        <pc:spChg chg="add del">
          <ac:chgData name="Ryan Edward Bordo" userId="4d2d76ea-3265-47c8-8284-c0bef88fc6b7" providerId="ADAL" clId="{134B0351-1A72-4CD7-AA7B-4EFE7093CEBC}" dt="2023-04-26T22:17:50.062" v="5118" actId="22"/>
          <ac:spMkLst>
            <pc:docMk/>
            <pc:sldMk cId="78439816" sldId="266"/>
            <ac:spMk id="11" creationId="{AC7F32C4-4EF9-8EAF-9EF9-B84F5F00FDF0}"/>
          </ac:spMkLst>
        </pc:spChg>
        <pc:spChg chg="add mod">
          <ac:chgData name="Ryan Edward Bordo" userId="4d2d76ea-3265-47c8-8284-c0bef88fc6b7" providerId="ADAL" clId="{134B0351-1A72-4CD7-AA7B-4EFE7093CEBC}" dt="2023-04-26T22:24:49.088" v="5339" actId="1076"/>
          <ac:spMkLst>
            <pc:docMk/>
            <pc:sldMk cId="78439816" sldId="266"/>
            <ac:spMk id="12" creationId="{6510EC9C-3FD0-A683-2FE6-0C1A09739F80}"/>
          </ac:spMkLst>
        </pc:spChg>
        <pc:spChg chg="add mod">
          <ac:chgData name="Ryan Edward Bordo" userId="4d2d76ea-3265-47c8-8284-c0bef88fc6b7" providerId="ADAL" clId="{134B0351-1A72-4CD7-AA7B-4EFE7093CEBC}" dt="2023-04-26T22:24:49.088" v="5339" actId="1076"/>
          <ac:spMkLst>
            <pc:docMk/>
            <pc:sldMk cId="78439816" sldId="266"/>
            <ac:spMk id="13" creationId="{7F6B7E12-102F-BF7E-4E39-768B08E2F1D6}"/>
          </ac:spMkLst>
        </pc:spChg>
        <pc:spChg chg="add mod">
          <ac:chgData name="Ryan Edward Bordo" userId="4d2d76ea-3265-47c8-8284-c0bef88fc6b7" providerId="ADAL" clId="{134B0351-1A72-4CD7-AA7B-4EFE7093CEBC}" dt="2023-04-26T22:24:24.955" v="5336" actId="1076"/>
          <ac:spMkLst>
            <pc:docMk/>
            <pc:sldMk cId="78439816" sldId="266"/>
            <ac:spMk id="14" creationId="{726C0889-5B22-CF48-418C-D31A62C4A146}"/>
          </ac:spMkLst>
        </pc:spChg>
        <pc:spChg chg="add mod">
          <ac:chgData name="Ryan Edward Bordo" userId="4d2d76ea-3265-47c8-8284-c0bef88fc6b7" providerId="ADAL" clId="{134B0351-1A72-4CD7-AA7B-4EFE7093CEBC}" dt="2023-04-26T22:18:37.480" v="5163" actId="1076"/>
          <ac:spMkLst>
            <pc:docMk/>
            <pc:sldMk cId="78439816" sldId="266"/>
            <ac:spMk id="15" creationId="{8AA884FC-9EC8-53FD-110F-85F55B96ED9A}"/>
          </ac:spMkLst>
        </pc:spChg>
        <pc:spChg chg="add mod">
          <ac:chgData name="Ryan Edward Bordo" userId="4d2d76ea-3265-47c8-8284-c0bef88fc6b7" providerId="ADAL" clId="{134B0351-1A72-4CD7-AA7B-4EFE7093CEBC}" dt="2023-04-26T22:25:25.225" v="5346" actId="1076"/>
          <ac:spMkLst>
            <pc:docMk/>
            <pc:sldMk cId="78439816" sldId="266"/>
            <ac:spMk id="16" creationId="{82C50FB3-E510-E0FE-6EFA-E287A00D3D36}"/>
          </ac:spMkLst>
        </pc:spChg>
        <pc:spChg chg="add mod">
          <ac:chgData name="Ryan Edward Bordo" userId="4d2d76ea-3265-47c8-8284-c0bef88fc6b7" providerId="ADAL" clId="{134B0351-1A72-4CD7-AA7B-4EFE7093CEBC}" dt="2023-04-26T22:25:03.260" v="5341" actId="1076"/>
          <ac:spMkLst>
            <pc:docMk/>
            <pc:sldMk cId="78439816" sldId="266"/>
            <ac:spMk id="17" creationId="{32B21EE6-8288-FE3B-8B7A-92F65BBF4232}"/>
          </ac:spMkLst>
        </pc:spChg>
        <pc:spChg chg="add mod">
          <ac:chgData name="Ryan Edward Bordo" userId="4d2d76ea-3265-47c8-8284-c0bef88fc6b7" providerId="ADAL" clId="{134B0351-1A72-4CD7-AA7B-4EFE7093CEBC}" dt="2023-04-26T22:25:05.681" v="5342" actId="1076"/>
          <ac:spMkLst>
            <pc:docMk/>
            <pc:sldMk cId="78439816" sldId="266"/>
            <ac:spMk id="21" creationId="{1054B2D7-B33E-BAA0-2B6C-E0365109CE3E}"/>
          </ac:spMkLst>
        </pc:spChg>
        <pc:spChg chg="add mod">
          <ac:chgData name="Ryan Edward Bordo" userId="4d2d76ea-3265-47c8-8284-c0bef88fc6b7" providerId="ADAL" clId="{134B0351-1A72-4CD7-AA7B-4EFE7093CEBC}" dt="2023-04-26T22:25:09.756" v="5344" actId="1076"/>
          <ac:spMkLst>
            <pc:docMk/>
            <pc:sldMk cId="78439816" sldId="266"/>
            <ac:spMk id="22" creationId="{3C6487DE-57F9-2F81-B7DD-F61D528EC1B8}"/>
          </ac:spMkLst>
        </pc:spChg>
        <pc:spChg chg="add mod">
          <ac:chgData name="Ryan Edward Bordo" userId="4d2d76ea-3265-47c8-8284-c0bef88fc6b7" providerId="ADAL" clId="{134B0351-1A72-4CD7-AA7B-4EFE7093CEBC}" dt="2023-04-26T22:22:54.376" v="5302" actId="1076"/>
          <ac:spMkLst>
            <pc:docMk/>
            <pc:sldMk cId="78439816" sldId="266"/>
            <ac:spMk id="23" creationId="{C2E4566D-854B-6F88-E9BE-4CA177F5421C}"/>
          </ac:spMkLst>
        </pc:spChg>
        <pc:spChg chg="add mod">
          <ac:chgData name="Ryan Edward Bordo" userId="4d2d76ea-3265-47c8-8284-c0bef88fc6b7" providerId="ADAL" clId="{134B0351-1A72-4CD7-AA7B-4EFE7093CEBC}" dt="2023-04-26T22:21:08.777" v="5291" actId="20577"/>
          <ac:spMkLst>
            <pc:docMk/>
            <pc:sldMk cId="78439816" sldId="266"/>
            <ac:spMk id="24" creationId="{B8B2B0F1-3DAF-C555-B5AB-7B761380B710}"/>
          </ac:spMkLst>
        </pc:spChg>
        <pc:spChg chg="add mod">
          <ac:chgData name="Ryan Edward Bordo" userId="4d2d76ea-3265-47c8-8284-c0bef88fc6b7" providerId="ADAL" clId="{134B0351-1A72-4CD7-AA7B-4EFE7093CEBC}" dt="2023-04-26T22:25:14.775" v="5345" actId="1076"/>
          <ac:spMkLst>
            <pc:docMk/>
            <pc:sldMk cId="78439816" sldId="266"/>
            <ac:spMk id="25" creationId="{211318CE-E8C1-20BB-7DD6-AC830D2DE12A}"/>
          </ac:spMkLst>
        </pc:spChg>
        <pc:spChg chg="add mod">
          <ac:chgData name="Ryan Edward Bordo" userId="4d2d76ea-3265-47c8-8284-c0bef88fc6b7" providerId="ADAL" clId="{134B0351-1A72-4CD7-AA7B-4EFE7093CEBC}" dt="2023-04-26T22:24:01.636" v="5328" actId="1582"/>
          <ac:spMkLst>
            <pc:docMk/>
            <pc:sldMk cId="78439816" sldId="266"/>
            <ac:spMk id="26" creationId="{A8F13703-B585-AC23-0FAA-A8894B71ACFF}"/>
          </ac:spMkLst>
        </pc:spChg>
        <pc:spChg chg="add mod">
          <ac:chgData name="Ryan Edward Bordo" userId="4d2d76ea-3265-47c8-8284-c0bef88fc6b7" providerId="ADAL" clId="{134B0351-1A72-4CD7-AA7B-4EFE7093CEBC}" dt="2023-04-26T22:25:03.260" v="5341" actId="1076"/>
          <ac:spMkLst>
            <pc:docMk/>
            <pc:sldMk cId="78439816" sldId="266"/>
            <ac:spMk id="27" creationId="{61E480B4-F894-FC47-C5F5-6CD9FEC68474}"/>
          </ac:spMkLst>
        </pc:spChg>
        <pc:spChg chg="add mod">
          <ac:chgData name="Ryan Edward Bordo" userId="4d2d76ea-3265-47c8-8284-c0bef88fc6b7" providerId="ADAL" clId="{134B0351-1A72-4CD7-AA7B-4EFE7093CEBC}" dt="2023-04-26T22:25:03.260" v="5341" actId="1076"/>
          <ac:spMkLst>
            <pc:docMk/>
            <pc:sldMk cId="78439816" sldId="266"/>
            <ac:spMk id="28" creationId="{7482592F-B9B3-0991-1A6D-9590ED1E23D9}"/>
          </ac:spMkLst>
        </pc:spChg>
        <pc:spChg chg="add mod">
          <ac:chgData name="Ryan Edward Bordo" userId="4d2d76ea-3265-47c8-8284-c0bef88fc6b7" providerId="ADAL" clId="{134B0351-1A72-4CD7-AA7B-4EFE7093CEBC}" dt="2023-04-26T22:25:03.260" v="5341" actId="1076"/>
          <ac:spMkLst>
            <pc:docMk/>
            <pc:sldMk cId="78439816" sldId="266"/>
            <ac:spMk id="29" creationId="{C3EC3D1D-21DC-1C84-E9C0-62DD59C5DE8E}"/>
          </ac:spMkLst>
        </pc:spChg>
        <pc:spChg chg="add mod">
          <ac:chgData name="Ryan Edward Bordo" userId="4d2d76ea-3265-47c8-8284-c0bef88fc6b7" providerId="ADAL" clId="{134B0351-1A72-4CD7-AA7B-4EFE7093CEBC}" dt="2023-04-26T22:24:59.686" v="5340" actId="1076"/>
          <ac:spMkLst>
            <pc:docMk/>
            <pc:sldMk cId="78439816" sldId="266"/>
            <ac:spMk id="30" creationId="{8C031BE0-491F-AFCB-89CB-3EEDFA3A4A2F}"/>
          </ac:spMkLst>
        </pc:spChg>
        <pc:spChg chg="add mod">
          <ac:chgData name="Ryan Edward Bordo" userId="4d2d76ea-3265-47c8-8284-c0bef88fc6b7" providerId="ADAL" clId="{134B0351-1A72-4CD7-AA7B-4EFE7093CEBC}" dt="2023-04-26T22:24:59.686" v="5340" actId="1076"/>
          <ac:spMkLst>
            <pc:docMk/>
            <pc:sldMk cId="78439816" sldId="266"/>
            <ac:spMk id="31" creationId="{00B9868C-75AF-1DBE-D73F-BCE749BF83C1}"/>
          </ac:spMkLst>
        </pc:spChg>
        <pc:spChg chg="add mod">
          <ac:chgData name="Ryan Edward Bordo" userId="4d2d76ea-3265-47c8-8284-c0bef88fc6b7" providerId="ADAL" clId="{134B0351-1A72-4CD7-AA7B-4EFE7093CEBC}" dt="2023-04-26T22:24:59.686" v="5340" actId="1076"/>
          <ac:spMkLst>
            <pc:docMk/>
            <pc:sldMk cId="78439816" sldId="266"/>
            <ac:spMk id="32" creationId="{78D5EC04-4487-A510-BCE1-62646FDC0C0D}"/>
          </ac:spMkLst>
        </pc:spChg>
        <pc:spChg chg="add mod">
          <ac:chgData name="Ryan Edward Bordo" userId="4d2d76ea-3265-47c8-8284-c0bef88fc6b7" providerId="ADAL" clId="{134B0351-1A72-4CD7-AA7B-4EFE7093CEBC}" dt="2023-04-26T22:24:59.686" v="5340" actId="1076"/>
          <ac:spMkLst>
            <pc:docMk/>
            <pc:sldMk cId="78439816" sldId="266"/>
            <ac:spMk id="33" creationId="{7E04188A-E8AC-45BE-1D56-BD98379B119F}"/>
          </ac:spMkLst>
        </pc:spChg>
        <pc:spChg chg="add mod">
          <ac:chgData name="Ryan Edward Bordo" userId="4d2d76ea-3265-47c8-8284-c0bef88fc6b7" providerId="ADAL" clId="{134B0351-1A72-4CD7-AA7B-4EFE7093CEBC}" dt="2023-04-26T22:24:40.477" v="5338" actId="1076"/>
          <ac:spMkLst>
            <pc:docMk/>
            <pc:sldMk cId="78439816" sldId="266"/>
            <ac:spMk id="34" creationId="{1DCA7552-98DF-BBC3-3515-1FAEF60EA613}"/>
          </ac:spMkLst>
        </pc:spChg>
        <pc:spChg chg="add mod">
          <ac:chgData name="Ryan Edward Bordo" userId="4d2d76ea-3265-47c8-8284-c0bef88fc6b7" providerId="ADAL" clId="{134B0351-1A72-4CD7-AA7B-4EFE7093CEBC}" dt="2023-04-26T22:24:40.477" v="5338" actId="1076"/>
          <ac:spMkLst>
            <pc:docMk/>
            <pc:sldMk cId="78439816" sldId="266"/>
            <ac:spMk id="35" creationId="{36EACF8A-41C0-7586-4B7B-E74580F70F16}"/>
          </ac:spMkLst>
        </pc:spChg>
        <pc:spChg chg="add mod">
          <ac:chgData name="Ryan Edward Bordo" userId="4d2d76ea-3265-47c8-8284-c0bef88fc6b7" providerId="ADAL" clId="{134B0351-1A72-4CD7-AA7B-4EFE7093CEBC}" dt="2023-04-26T22:24:40.477" v="5338" actId="1076"/>
          <ac:spMkLst>
            <pc:docMk/>
            <pc:sldMk cId="78439816" sldId="266"/>
            <ac:spMk id="36" creationId="{5B44A082-2FA3-7CB0-A3FF-2F34E67FEC7B}"/>
          </ac:spMkLst>
        </pc:spChg>
        <pc:spChg chg="add mod">
          <ac:chgData name="Ryan Edward Bordo" userId="4d2d76ea-3265-47c8-8284-c0bef88fc6b7" providerId="ADAL" clId="{134B0351-1A72-4CD7-AA7B-4EFE7093CEBC}" dt="2023-04-26T22:24:40.477" v="5338" actId="1076"/>
          <ac:spMkLst>
            <pc:docMk/>
            <pc:sldMk cId="78439816" sldId="266"/>
            <ac:spMk id="37" creationId="{CEECC722-2593-5BA3-1590-0E2C8A05BAA6}"/>
          </ac:spMkLst>
        </pc:spChg>
        <pc:spChg chg="add mod">
          <ac:chgData name="Ryan Edward Bordo" userId="4d2d76ea-3265-47c8-8284-c0bef88fc6b7" providerId="ADAL" clId="{134B0351-1A72-4CD7-AA7B-4EFE7093CEBC}" dt="2023-04-26T22:24:40.477" v="5338" actId="1076"/>
          <ac:spMkLst>
            <pc:docMk/>
            <pc:sldMk cId="78439816" sldId="266"/>
            <ac:spMk id="38" creationId="{87A2BEA7-8AE7-9336-AC2F-2B22B59D8CE6}"/>
          </ac:spMkLst>
        </pc:spChg>
        <pc:spChg chg="add mod">
          <ac:chgData name="Ryan Edward Bordo" userId="4d2d76ea-3265-47c8-8284-c0bef88fc6b7" providerId="ADAL" clId="{134B0351-1A72-4CD7-AA7B-4EFE7093CEBC}" dt="2023-04-26T22:24:40.477" v="5338" actId="1076"/>
          <ac:spMkLst>
            <pc:docMk/>
            <pc:sldMk cId="78439816" sldId="266"/>
            <ac:spMk id="39" creationId="{52310C96-A926-C8CA-6230-B251C3C5BB5B}"/>
          </ac:spMkLst>
        </pc:spChg>
        <pc:spChg chg="add mod">
          <ac:chgData name="Ryan Edward Bordo" userId="4d2d76ea-3265-47c8-8284-c0bef88fc6b7" providerId="ADAL" clId="{134B0351-1A72-4CD7-AA7B-4EFE7093CEBC}" dt="2023-04-26T22:24:40.477" v="5338" actId="1076"/>
          <ac:spMkLst>
            <pc:docMk/>
            <pc:sldMk cId="78439816" sldId="266"/>
            <ac:spMk id="40" creationId="{0769F1AB-CC7B-158D-B1CC-A585F3A72E25}"/>
          </ac:spMkLst>
        </pc:spChg>
        <pc:spChg chg="add mod">
          <ac:chgData name="Ryan Edward Bordo" userId="4d2d76ea-3265-47c8-8284-c0bef88fc6b7" providerId="ADAL" clId="{134B0351-1A72-4CD7-AA7B-4EFE7093CEBC}" dt="2023-04-26T22:24:40.477" v="5338" actId="1076"/>
          <ac:spMkLst>
            <pc:docMk/>
            <pc:sldMk cId="78439816" sldId="266"/>
            <ac:spMk id="41" creationId="{E3D393B9-981C-D219-AA05-E2EF8161532A}"/>
          </ac:spMkLst>
        </pc:spChg>
        <pc:cxnChg chg="add del mod">
          <ac:chgData name="Ryan Edward Bordo" userId="4d2d76ea-3265-47c8-8284-c0bef88fc6b7" providerId="ADAL" clId="{134B0351-1A72-4CD7-AA7B-4EFE7093CEBC}" dt="2023-04-26T22:17:04.935" v="5100" actId="478"/>
          <ac:cxnSpMkLst>
            <pc:docMk/>
            <pc:sldMk cId="78439816" sldId="266"/>
            <ac:cxnSpMk id="5" creationId="{797EB1D4-A7B3-177E-C282-82ACA9BE9160}"/>
          </ac:cxnSpMkLst>
        </pc:cxnChg>
        <pc:cxnChg chg="add mod">
          <ac:chgData name="Ryan Edward Bordo" userId="4d2d76ea-3265-47c8-8284-c0bef88fc6b7" providerId="ADAL" clId="{134B0351-1A72-4CD7-AA7B-4EFE7093CEBC}" dt="2023-04-26T22:19:40.968" v="5191" actId="14100"/>
          <ac:cxnSpMkLst>
            <pc:docMk/>
            <pc:sldMk cId="78439816" sldId="266"/>
            <ac:cxnSpMk id="19" creationId="{F3CD2832-DFF6-7AFC-0F4F-001B20B7FDBC}"/>
          </ac:cxnSpMkLst>
        </pc:cxnChg>
        <pc:cxnChg chg="add mod">
          <ac:chgData name="Ryan Edward Bordo" userId="4d2d76ea-3265-47c8-8284-c0bef88fc6b7" providerId="ADAL" clId="{134B0351-1A72-4CD7-AA7B-4EFE7093CEBC}" dt="2023-04-26T22:26:39.976" v="5359" actId="14100"/>
          <ac:cxnSpMkLst>
            <pc:docMk/>
            <pc:sldMk cId="78439816" sldId="266"/>
            <ac:cxnSpMk id="43" creationId="{734071B3-0393-C238-87FA-606B57BA6BD3}"/>
          </ac:cxnSpMkLst>
        </pc:cxnChg>
        <pc:cxnChg chg="add mod">
          <ac:chgData name="Ryan Edward Bordo" userId="4d2d76ea-3265-47c8-8284-c0bef88fc6b7" providerId="ADAL" clId="{134B0351-1A72-4CD7-AA7B-4EFE7093CEBC}" dt="2023-04-26T22:26:31.377" v="5357" actId="14100"/>
          <ac:cxnSpMkLst>
            <pc:docMk/>
            <pc:sldMk cId="78439816" sldId="266"/>
            <ac:cxnSpMk id="44" creationId="{1BA07359-8D24-E518-47AF-618C7FEB53CF}"/>
          </ac:cxnSpMkLst>
        </pc:cxnChg>
        <pc:cxnChg chg="add mod">
          <ac:chgData name="Ryan Edward Bordo" userId="4d2d76ea-3265-47c8-8284-c0bef88fc6b7" providerId="ADAL" clId="{134B0351-1A72-4CD7-AA7B-4EFE7093CEBC}" dt="2023-04-26T22:26:54.820" v="5363" actId="14100"/>
          <ac:cxnSpMkLst>
            <pc:docMk/>
            <pc:sldMk cId="78439816" sldId="266"/>
            <ac:cxnSpMk id="51" creationId="{9AEEA5C1-7081-3EC8-0235-F3E01080EE6E}"/>
          </ac:cxnSpMkLst>
        </pc:cxnChg>
        <pc:cxnChg chg="add mod">
          <ac:chgData name="Ryan Edward Bordo" userId="4d2d76ea-3265-47c8-8284-c0bef88fc6b7" providerId="ADAL" clId="{134B0351-1A72-4CD7-AA7B-4EFE7093CEBC}" dt="2023-04-26T22:27:03.402" v="5366" actId="14100"/>
          <ac:cxnSpMkLst>
            <pc:docMk/>
            <pc:sldMk cId="78439816" sldId="266"/>
            <ac:cxnSpMk id="54" creationId="{929712B7-8A67-E678-11C0-4B29B5CB2333}"/>
          </ac:cxnSpMkLst>
        </pc:cxnChg>
      </pc:sldChg>
      <pc:sldChg chg="addSp delSp modSp add mod">
        <pc:chgData name="Ryan Edward Bordo" userId="4d2d76ea-3265-47c8-8284-c0bef88fc6b7" providerId="ADAL" clId="{134B0351-1A72-4CD7-AA7B-4EFE7093CEBC}" dt="2023-04-26T22:38:07.089" v="5738" actId="20577"/>
        <pc:sldMkLst>
          <pc:docMk/>
          <pc:sldMk cId="420298409" sldId="267"/>
        </pc:sldMkLst>
        <pc:spChg chg="del">
          <ac:chgData name="Ryan Edward Bordo" userId="4d2d76ea-3265-47c8-8284-c0bef88fc6b7" providerId="ADAL" clId="{134B0351-1A72-4CD7-AA7B-4EFE7093CEBC}" dt="2023-04-26T22:33:45.859" v="5604" actId="478"/>
          <ac:spMkLst>
            <pc:docMk/>
            <pc:sldMk cId="420298409" sldId="267"/>
            <ac:spMk id="7" creationId="{C67419FE-1C94-2388-CE96-B899D14F0A0E}"/>
          </ac:spMkLst>
        </pc:spChg>
        <pc:spChg chg="del">
          <ac:chgData name="Ryan Edward Bordo" userId="4d2d76ea-3265-47c8-8284-c0bef88fc6b7" providerId="ADAL" clId="{134B0351-1A72-4CD7-AA7B-4EFE7093CEBC}" dt="2023-04-26T22:33:14.240" v="5566" actId="478"/>
          <ac:spMkLst>
            <pc:docMk/>
            <pc:sldMk cId="420298409" sldId="267"/>
            <ac:spMk id="12" creationId="{6510EC9C-3FD0-A683-2FE6-0C1A09739F80}"/>
          </ac:spMkLst>
        </pc:spChg>
        <pc:spChg chg="del">
          <ac:chgData name="Ryan Edward Bordo" userId="4d2d76ea-3265-47c8-8284-c0bef88fc6b7" providerId="ADAL" clId="{134B0351-1A72-4CD7-AA7B-4EFE7093CEBC}" dt="2023-04-26T22:33:14.240" v="5566" actId="478"/>
          <ac:spMkLst>
            <pc:docMk/>
            <pc:sldMk cId="420298409" sldId="267"/>
            <ac:spMk id="13" creationId="{7F6B7E12-102F-BF7E-4E39-768B08E2F1D6}"/>
          </ac:spMkLst>
        </pc:spChg>
        <pc:spChg chg="del">
          <ac:chgData name="Ryan Edward Bordo" userId="4d2d76ea-3265-47c8-8284-c0bef88fc6b7" providerId="ADAL" clId="{134B0351-1A72-4CD7-AA7B-4EFE7093CEBC}" dt="2023-04-26T22:33:14.240" v="5566" actId="478"/>
          <ac:spMkLst>
            <pc:docMk/>
            <pc:sldMk cId="420298409" sldId="267"/>
            <ac:spMk id="14" creationId="{726C0889-5B22-CF48-418C-D31A62C4A146}"/>
          </ac:spMkLst>
        </pc:spChg>
        <pc:spChg chg="del">
          <ac:chgData name="Ryan Edward Bordo" userId="4d2d76ea-3265-47c8-8284-c0bef88fc6b7" providerId="ADAL" clId="{134B0351-1A72-4CD7-AA7B-4EFE7093CEBC}" dt="2023-04-26T22:33:14.240" v="5566" actId="478"/>
          <ac:spMkLst>
            <pc:docMk/>
            <pc:sldMk cId="420298409" sldId="267"/>
            <ac:spMk id="15" creationId="{8AA884FC-9EC8-53FD-110F-85F55B96ED9A}"/>
          </ac:spMkLst>
        </pc:spChg>
        <pc:spChg chg="del">
          <ac:chgData name="Ryan Edward Bordo" userId="4d2d76ea-3265-47c8-8284-c0bef88fc6b7" providerId="ADAL" clId="{134B0351-1A72-4CD7-AA7B-4EFE7093CEBC}" dt="2023-04-26T22:33:14.240" v="5566" actId="478"/>
          <ac:spMkLst>
            <pc:docMk/>
            <pc:sldMk cId="420298409" sldId="267"/>
            <ac:spMk id="16" creationId="{82C50FB3-E510-E0FE-6EFA-E287A00D3D36}"/>
          </ac:spMkLst>
        </pc:spChg>
        <pc:spChg chg="del">
          <ac:chgData name="Ryan Edward Bordo" userId="4d2d76ea-3265-47c8-8284-c0bef88fc6b7" providerId="ADAL" clId="{134B0351-1A72-4CD7-AA7B-4EFE7093CEBC}" dt="2023-04-26T22:31:54.804" v="5480" actId="478"/>
          <ac:spMkLst>
            <pc:docMk/>
            <pc:sldMk cId="420298409" sldId="267"/>
            <ac:spMk id="21" creationId="{1054B2D7-B33E-BAA0-2B6C-E0365109CE3E}"/>
          </ac:spMkLst>
        </pc:spChg>
        <pc:spChg chg="del">
          <ac:chgData name="Ryan Edward Bordo" userId="4d2d76ea-3265-47c8-8284-c0bef88fc6b7" providerId="ADAL" clId="{134B0351-1A72-4CD7-AA7B-4EFE7093CEBC}" dt="2023-04-26T22:31:54.804" v="5480" actId="478"/>
          <ac:spMkLst>
            <pc:docMk/>
            <pc:sldMk cId="420298409" sldId="267"/>
            <ac:spMk id="22" creationId="{3C6487DE-57F9-2F81-B7DD-F61D528EC1B8}"/>
          </ac:spMkLst>
        </pc:spChg>
        <pc:spChg chg="del">
          <ac:chgData name="Ryan Edward Bordo" userId="4d2d76ea-3265-47c8-8284-c0bef88fc6b7" providerId="ADAL" clId="{134B0351-1A72-4CD7-AA7B-4EFE7093CEBC}" dt="2023-04-26T22:30:45.562" v="5463" actId="478"/>
          <ac:spMkLst>
            <pc:docMk/>
            <pc:sldMk cId="420298409" sldId="267"/>
            <ac:spMk id="23" creationId="{C2E4566D-854B-6F88-E9BE-4CA177F5421C}"/>
          </ac:spMkLst>
        </pc:spChg>
        <pc:spChg chg="del mod">
          <ac:chgData name="Ryan Edward Bordo" userId="4d2d76ea-3265-47c8-8284-c0bef88fc6b7" providerId="ADAL" clId="{134B0351-1A72-4CD7-AA7B-4EFE7093CEBC}" dt="2023-04-26T22:30:45.562" v="5463" actId="478"/>
          <ac:spMkLst>
            <pc:docMk/>
            <pc:sldMk cId="420298409" sldId="267"/>
            <ac:spMk id="24" creationId="{B8B2B0F1-3DAF-C555-B5AB-7B761380B710}"/>
          </ac:spMkLst>
        </pc:spChg>
        <pc:spChg chg="del">
          <ac:chgData name="Ryan Edward Bordo" userId="4d2d76ea-3265-47c8-8284-c0bef88fc6b7" providerId="ADAL" clId="{134B0351-1A72-4CD7-AA7B-4EFE7093CEBC}" dt="2023-04-26T22:31:54.804" v="5480" actId="478"/>
          <ac:spMkLst>
            <pc:docMk/>
            <pc:sldMk cId="420298409" sldId="267"/>
            <ac:spMk id="25" creationId="{211318CE-E8C1-20BB-7DD6-AC830D2DE12A}"/>
          </ac:spMkLst>
        </pc:spChg>
        <pc:spChg chg="add del">
          <ac:chgData name="Ryan Edward Bordo" userId="4d2d76ea-3265-47c8-8284-c0bef88fc6b7" providerId="ADAL" clId="{134B0351-1A72-4CD7-AA7B-4EFE7093CEBC}" dt="2023-04-26T22:29:20.732" v="5415" actId="478"/>
          <ac:spMkLst>
            <pc:docMk/>
            <pc:sldMk cId="420298409" sldId="267"/>
            <ac:spMk id="30" creationId="{8C031BE0-491F-AFCB-89CB-3EEDFA3A4A2F}"/>
          </ac:spMkLst>
        </pc:spChg>
        <pc:spChg chg="add del">
          <ac:chgData name="Ryan Edward Bordo" userId="4d2d76ea-3265-47c8-8284-c0bef88fc6b7" providerId="ADAL" clId="{134B0351-1A72-4CD7-AA7B-4EFE7093CEBC}" dt="2023-04-26T22:31:06.338" v="5466" actId="478"/>
          <ac:spMkLst>
            <pc:docMk/>
            <pc:sldMk cId="420298409" sldId="267"/>
            <ac:spMk id="34" creationId="{1DCA7552-98DF-BBC3-3515-1FAEF60EA613}"/>
          </ac:spMkLst>
        </pc:spChg>
        <pc:spChg chg="add del">
          <ac:chgData name="Ryan Edward Bordo" userId="4d2d76ea-3265-47c8-8284-c0bef88fc6b7" providerId="ADAL" clId="{134B0351-1A72-4CD7-AA7B-4EFE7093CEBC}" dt="2023-04-26T22:31:06.338" v="5466" actId="478"/>
          <ac:spMkLst>
            <pc:docMk/>
            <pc:sldMk cId="420298409" sldId="267"/>
            <ac:spMk id="35" creationId="{36EACF8A-41C0-7586-4B7B-E74580F70F16}"/>
          </ac:spMkLst>
        </pc:spChg>
        <pc:spChg chg="add del">
          <ac:chgData name="Ryan Edward Bordo" userId="4d2d76ea-3265-47c8-8284-c0bef88fc6b7" providerId="ADAL" clId="{134B0351-1A72-4CD7-AA7B-4EFE7093CEBC}" dt="2023-04-26T22:31:06.338" v="5466" actId="478"/>
          <ac:spMkLst>
            <pc:docMk/>
            <pc:sldMk cId="420298409" sldId="267"/>
            <ac:spMk id="36" creationId="{5B44A082-2FA3-7CB0-A3FF-2F34E67FEC7B}"/>
          </ac:spMkLst>
        </pc:spChg>
        <pc:spChg chg="add del">
          <ac:chgData name="Ryan Edward Bordo" userId="4d2d76ea-3265-47c8-8284-c0bef88fc6b7" providerId="ADAL" clId="{134B0351-1A72-4CD7-AA7B-4EFE7093CEBC}" dt="2023-04-26T22:31:06.338" v="5466" actId="478"/>
          <ac:spMkLst>
            <pc:docMk/>
            <pc:sldMk cId="420298409" sldId="267"/>
            <ac:spMk id="37" creationId="{CEECC722-2593-5BA3-1590-0E2C8A05BAA6}"/>
          </ac:spMkLst>
        </pc:spChg>
        <pc:spChg chg="add del">
          <ac:chgData name="Ryan Edward Bordo" userId="4d2d76ea-3265-47c8-8284-c0bef88fc6b7" providerId="ADAL" clId="{134B0351-1A72-4CD7-AA7B-4EFE7093CEBC}" dt="2023-04-26T22:31:00.911" v="5465" actId="478"/>
          <ac:spMkLst>
            <pc:docMk/>
            <pc:sldMk cId="420298409" sldId="267"/>
            <ac:spMk id="38" creationId="{87A2BEA7-8AE7-9336-AC2F-2B22B59D8CE6}"/>
          </ac:spMkLst>
        </pc:spChg>
        <pc:spChg chg="add del">
          <ac:chgData name="Ryan Edward Bordo" userId="4d2d76ea-3265-47c8-8284-c0bef88fc6b7" providerId="ADAL" clId="{134B0351-1A72-4CD7-AA7B-4EFE7093CEBC}" dt="2023-04-26T22:31:00.911" v="5465" actId="478"/>
          <ac:spMkLst>
            <pc:docMk/>
            <pc:sldMk cId="420298409" sldId="267"/>
            <ac:spMk id="39" creationId="{52310C96-A926-C8CA-6230-B251C3C5BB5B}"/>
          </ac:spMkLst>
        </pc:spChg>
        <pc:spChg chg="add del">
          <ac:chgData name="Ryan Edward Bordo" userId="4d2d76ea-3265-47c8-8284-c0bef88fc6b7" providerId="ADAL" clId="{134B0351-1A72-4CD7-AA7B-4EFE7093CEBC}" dt="2023-04-26T22:31:00.911" v="5465" actId="478"/>
          <ac:spMkLst>
            <pc:docMk/>
            <pc:sldMk cId="420298409" sldId="267"/>
            <ac:spMk id="40" creationId="{0769F1AB-CC7B-158D-B1CC-A585F3A72E25}"/>
          </ac:spMkLst>
        </pc:spChg>
        <pc:spChg chg="add del">
          <ac:chgData name="Ryan Edward Bordo" userId="4d2d76ea-3265-47c8-8284-c0bef88fc6b7" providerId="ADAL" clId="{134B0351-1A72-4CD7-AA7B-4EFE7093CEBC}" dt="2023-04-26T22:31:00.911" v="5465" actId="478"/>
          <ac:spMkLst>
            <pc:docMk/>
            <pc:sldMk cId="420298409" sldId="267"/>
            <ac:spMk id="41" creationId="{E3D393B9-981C-D219-AA05-E2EF8161532A}"/>
          </ac:spMkLst>
        </pc:spChg>
        <pc:spChg chg="add mod">
          <ac:chgData name="Ryan Edward Bordo" userId="4d2d76ea-3265-47c8-8284-c0bef88fc6b7" providerId="ADAL" clId="{134B0351-1A72-4CD7-AA7B-4EFE7093CEBC}" dt="2023-04-26T22:34:58.529" v="5647" actId="1076"/>
          <ac:spMkLst>
            <pc:docMk/>
            <pc:sldMk cId="420298409" sldId="267"/>
            <ac:spMk id="89" creationId="{C894D6E6-8CF1-A960-0785-751F7052DA5F}"/>
          </ac:spMkLst>
        </pc:spChg>
        <pc:spChg chg="add mod">
          <ac:chgData name="Ryan Edward Bordo" userId="4d2d76ea-3265-47c8-8284-c0bef88fc6b7" providerId="ADAL" clId="{134B0351-1A72-4CD7-AA7B-4EFE7093CEBC}" dt="2023-04-26T22:36:44.610" v="5703" actId="1076"/>
          <ac:spMkLst>
            <pc:docMk/>
            <pc:sldMk cId="420298409" sldId="267"/>
            <ac:spMk id="90" creationId="{1E4E9444-7E3D-068A-E05F-0233666A81DD}"/>
          </ac:spMkLst>
        </pc:spChg>
        <pc:spChg chg="add mod">
          <ac:chgData name="Ryan Edward Bordo" userId="4d2d76ea-3265-47c8-8284-c0bef88fc6b7" providerId="ADAL" clId="{134B0351-1A72-4CD7-AA7B-4EFE7093CEBC}" dt="2023-04-26T22:34:06.963" v="5617" actId="20577"/>
          <ac:spMkLst>
            <pc:docMk/>
            <pc:sldMk cId="420298409" sldId="267"/>
            <ac:spMk id="91" creationId="{93F74E71-DDEA-62CE-788B-D2B189B6BA1B}"/>
          </ac:spMkLst>
        </pc:spChg>
        <pc:spChg chg="add mod">
          <ac:chgData name="Ryan Edward Bordo" userId="4d2d76ea-3265-47c8-8284-c0bef88fc6b7" providerId="ADAL" clId="{134B0351-1A72-4CD7-AA7B-4EFE7093CEBC}" dt="2023-04-26T22:34:16.882" v="5627" actId="20577"/>
          <ac:spMkLst>
            <pc:docMk/>
            <pc:sldMk cId="420298409" sldId="267"/>
            <ac:spMk id="92" creationId="{EED0D647-3747-B231-2F6E-2E2C55E7F16A}"/>
          </ac:spMkLst>
        </pc:spChg>
        <pc:spChg chg="add mod">
          <ac:chgData name="Ryan Edward Bordo" userId="4d2d76ea-3265-47c8-8284-c0bef88fc6b7" providerId="ADAL" clId="{134B0351-1A72-4CD7-AA7B-4EFE7093CEBC}" dt="2023-04-26T22:35:40.374" v="5673" actId="1076"/>
          <ac:spMkLst>
            <pc:docMk/>
            <pc:sldMk cId="420298409" sldId="267"/>
            <ac:spMk id="93" creationId="{45139A70-07E4-D029-C401-ED83BD3B9FEF}"/>
          </ac:spMkLst>
        </pc:spChg>
        <pc:spChg chg="add mod">
          <ac:chgData name="Ryan Edward Bordo" userId="4d2d76ea-3265-47c8-8284-c0bef88fc6b7" providerId="ADAL" clId="{134B0351-1A72-4CD7-AA7B-4EFE7093CEBC}" dt="2023-04-26T22:37:44.042" v="5728"/>
          <ac:spMkLst>
            <pc:docMk/>
            <pc:sldMk cId="420298409" sldId="267"/>
            <ac:spMk id="94" creationId="{40A46840-C5E3-CA07-C0EE-DF34DCBD2C6D}"/>
          </ac:spMkLst>
        </pc:spChg>
        <pc:spChg chg="add mod">
          <ac:chgData name="Ryan Edward Bordo" userId="4d2d76ea-3265-47c8-8284-c0bef88fc6b7" providerId="ADAL" clId="{134B0351-1A72-4CD7-AA7B-4EFE7093CEBC}" dt="2023-04-26T22:34:55.162" v="5646" actId="1076"/>
          <ac:spMkLst>
            <pc:docMk/>
            <pc:sldMk cId="420298409" sldId="267"/>
            <ac:spMk id="95" creationId="{DFF4A86E-78FC-BA03-C2C8-1E079953660D}"/>
          </ac:spMkLst>
        </pc:spChg>
        <pc:spChg chg="add mod">
          <ac:chgData name="Ryan Edward Bordo" userId="4d2d76ea-3265-47c8-8284-c0bef88fc6b7" providerId="ADAL" clId="{134B0351-1A72-4CD7-AA7B-4EFE7093CEBC}" dt="2023-04-26T22:34:55.162" v="5646" actId="1076"/>
          <ac:spMkLst>
            <pc:docMk/>
            <pc:sldMk cId="420298409" sldId="267"/>
            <ac:spMk id="96" creationId="{CBAFA6C1-96FF-19EC-AA5F-DD8C3F054331}"/>
          </ac:spMkLst>
        </pc:spChg>
        <pc:spChg chg="add mod">
          <ac:chgData name="Ryan Edward Bordo" userId="4d2d76ea-3265-47c8-8284-c0bef88fc6b7" providerId="ADAL" clId="{134B0351-1A72-4CD7-AA7B-4EFE7093CEBC}" dt="2023-04-26T22:34:55.162" v="5646" actId="1076"/>
          <ac:spMkLst>
            <pc:docMk/>
            <pc:sldMk cId="420298409" sldId="267"/>
            <ac:spMk id="97" creationId="{24FC33CE-9529-AC6D-4724-35B257E88176}"/>
          </ac:spMkLst>
        </pc:spChg>
        <pc:spChg chg="add mod">
          <ac:chgData name="Ryan Edward Bordo" userId="4d2d76ea-3265-47c8-8284-c0bef88fc6b7" providerId="ADAL" clId="{134B0351-1A72-4CD7-AA7B-4EFE7093CEBC}" dt="2023-04-26T22:34:55.162" v="5646" actId="1076"/>
          <ac:spMkLst>
            <pc:docMk/>
            <pc:sldMk cId="420298409" sldId="267"/>
            <ac:spMk id="98" creationId="{2C6F0E78-EBC5-C8E9-F95A-7A0258798CA7}"/>
          </ac:spMkLst>
        </pc:spChg>
        <pc:spChg chg="add mod">
          <ac:chgData name="Ryan Edward Bordo" userId="4d2d76ea-3265-47c8-8284-c0bef88fc6b7" providerId="ADAL" clId="{134B0351-1A72-4CD7-AA7B-4EFE7093CEBC}" dt="2023-04-26T22:35:03.501" v="5649" actId="1076"/>
          <ac:spMkLst>
            <pc:docMk/>
            <pc:sldMk cId="420298409" sldId="267"/>
            <ac:spMk id="99" creationId="{73D772A8-46D8-E848-91C0-BCBA78DCCA82}"/>
          </ac:spMkLst>
        </pc:spChg>
        <pc:spChg chg="add mod">
          <ac:chgData name="Ryan Edward Bordo" userId="4d2d76ea-3265-47c8-8284-c0bef88fc6b7" providerId="ADAL" clId="{134B0351-1A72-4CD7-AA7B-4EFE7093CEBC}" dt="2023-04-26T22:35:19.611" v="5661" actId="1076"/>
          <ac:spMkLst>
            <pc:docMk/>
            <pc:sldMk cId="420298409" sldId="267"/>
            <ac:spMk id="100" creationId="{456B600A-A8B3-1D49-4D11-1729F802A454}"/>
          </ac:spMkLst>
        </pc:spChg>
        <pc:spChg chg="add mod">
          <ac:chgData name="Ryan Edward Bordo" userId="4d2d76ea-3265-47c8-8284-c0bef88fc6b7" providerId="ADAL" clId="{134B0351-1A72-4CD7-AA7B-4EFE7093CEBC}" dt="2023-04-26T22:37:38.336" v="5727" actId="20577"/>
          <ac:spMkLst>
            <pc:docMk/>
            <pc:sldMk cId="420298409" sldId="267"/>
            <ac:spMk id="101" creationId="{F872FAEF-9EB4-6FBF-E3B0-ED2378B8EB4D}"/>
          </ac:spMkLst>
        </pc:spChg>
        <pc:spChg chg="add mod">
          <ac:chgData name="Ryan Edward Bordo" userId="4d2d76ea-3265-47c8-8284-c0bef88fc6b7" providerId="ADAL" clId="{134B0351-1A72-4CD7-AA7B-4EFE7093CEBC}" dt="2023-04-26T22:38:00.290" v="5735" actId="1076"/>
          <ac:spMkLst>
            <pc:docMk/>
            <pc:sldMk cId="420298409" sldId="267"/>
            <ac:spMk id="102" creationId="{50FEFE79-B12F-D07E-DBD3-EBC13522DA15}"/>
          </ac:spMkLst>
        </pc:spChg>
        <pc:spChg chg="add mod">
          <ac:chgData name="Ryan Edward Bordo" userId="4d2d76ea-3265-47c8-8284-c0bef88fc6b7" providerId="ADAL" clId="{134B0351-1A72-4CD7-AA7B-4EFE7093CEBC}" dt="2023-04-26T22:38:07.089" v="5738" actId="20577"/>
          <ac:spMkLst>
            <pc:docMk/>
            <pc:sldMk cId="420298409" sldId="267"/>
            <ac:spMk id="103" creationId="{83E8F1D5-52EE-2FA9-3E95-5447F997DB15}"/>
          </ac:spMkLst>
        </pc:spChg>
        <pc:cxnChg chg="add mod">
          <ac:chgData name="Ryan Edward Bordo" userId="4d2d76ea-3265-47c8-8284-c0bef88fc6b7" providerId="ADAL" clId="{134B0351-1A72-4CD7-AA7B-4EFE7093CEBC}" dt="2023-04-26T22:29:25.218" v="5416" actId="14100"/>
          <ac:cxnSpMkLst>
            <pc:docMk/>
            <pc:sldMk cId="420298409" sldId="267"/>
            <ac:cxnSpMk id="9" creationId="{ED7F2757-6DBD-3E3B-830B-F7040F9AF3EC}"/>
          </ac:cxnSpMkLst>
        </pc:cxnChg>
        <pc:cxnChg chg="add mod">
          <ac:chgData name="Ryan Edward Bordo" userId="4d2d76ea-3265-47c8-8284-c0bef88fc6b7" providerId="ADAL" clId="{134B0351-1A72-4CD7-AA7B-4EFE7093CEBC}" dt="2023-04-26T22:29:30.505" v="5419" actId="14100"/>
          <ac:cxnSpMkLst>
            <pc:docMk/>
            <pc:sldMk cId="420298409" sldId="267"/>
            <ac:cxnSpMk id="18" creationId="{8A344777-3571-8E01-32E7-CCA7BEA42E16}"/>
          </ac:cxnSpMkLst>
        </pc:cxnChg>
        <pc:cxnChg chg="mod">
          <ac:chgData name="Ryan Edward Bordo" userId="4d2d76ea-3265-47c8-8284-c0bef88fc6b7" providerId="ADAL" clId="{134B0351-1A72-4CD7-AA7B-4EFE7093CEBC}" dt="2023-04-26T22:28:54.135" v="5404" actId="14100"/>
          <ac:cxnSpMkLst>
            <pc:docMk/>
            <pc:sldMk cId="420298409" sldId="267"/>
            <ac:cxnSpMk id="44" creationId="{1BA07359-8D24-E518-47AF-618C7FEB53CF}"/>
          </ac:cxnSpMkLst>
        </pc:cxnChg>
        <pc:cxnChg chg="add mod">
          <ac:chgData name="Ryan Edward Bordo" userId="4d2d76ea-3265-47c8-8284-c0bef88fc6b7" providerId="ADAL" clId="{134B0351-1A72-4CD7-AA7B-4EFE7093CEBC}" dt="2023-04-26T22:29:36.640" v="5422" actId="14100"/>
          <ac:cxnSpMkLst>
            <pc:docMk/>
            <pc:sldMk cId="420298409" sldId="267"/>
            <ac:cxnSpMk id="45" creationId="{406B481D-43A8-2D24-9A12-2E77E525D379}"/>
          </ac:cxnSpMkLst>
        </pc:cxnChg>
        <pc:cxnChg chg="add mod">
          <ac:chgData name="Ryan Edward Bordo" userId="4d2d76ea-3265-47c8-8284-c0bef88fc6b7" providerId="ADAL" clId="{134B0351-1A72-4CD7-AA7B-4EFE7093CEBC}" dt="2023-04-26T22:29:41.722" v="5425" actId="14100"/>
          <ac:cxnSpMkLst>
            <pc:docMk/>
            <pc:sldMk cId="420298409" sldId="267"/>
            <ac:cxnSpMk id="48" creationId="{7D1230F2-C642-2D7F-24D7-4F0B3CC26DC8}"/>
          </ac:cxnSpMkLst>
        </pc:cxnChg>
        <pc:cxnChg chg="mod">
          <ac:chgData name="Ryan Edward Bordo" userId="4d2d76ea-3265-47c8-8284-c0bef88fc6b7" providerId="ADAL" clId="{134B0351-1A72-4CD7-AA7B-4EFE7093CEBC}" dt="2023-04-26T22:29:00.007" v="5407" actId="14100"/>
          <ac:cxnSpMkLst>
            <pc:docMk/>
            <pc:sldMk cId="420298409" sldId="267"/>
            <ac:cxnSpMk id="51" creationId="{9AEEA5C1-7081-3EC8-0235-F3E01080EE6E}"/>
          </ac:cxnSpMkLst>
        </pc:cxnChg>
        <pc:cxnChg chg="add mod">
          <ac:chgData name="Ryan Edward Bordo" userId="4d2d76ea-3265-47c8-8284-c0bef88fc6b7" providerId="ADAL" clId="{134B0351-1A72-4CD7-AA7B-4EFE7093CEBC}" dt="2023-04-26T22:29:47.040" v="5428" actId="14100"/>
          <ac:cxnSpMkLst>
            <pc:docMk/>
            <pc:sldMk cId="420298409" sldId="267"/>
            <ac:cxnSpMk id="52" creationId="{CBE25DE1-BCB3-E6AF-A1F6-42CFA18849AD}"/>
          </ac:cxnSpMkLst>
        </pc:cxnChg>
        <pc:cxnChg chg="mod">
          <ac:chgData name="Ryan Edward Bordo" userId="4d2d76ea-3265-47c8-8284-c0bef88fc6b7" providerId="ADAL" clId="{134B0351-1A72-4CD7-AA7B-4EFE7093CEBC}" dt="2023-04-26T22:29:05.530" v="5410" actId="14100"/>
          <ac:cxnSpMkLst>
            <pc:docMk/>
            <pc:sldMk cId="420298409" sldId="267"/>
            <ac:cxnSpMk id="54" creationId="{929712B7-8A67-E678-11C0-4B29B5CB2333}"/>
          </ac:cxnSpMkLst>
        </pc:cxnChg>
        <pc:cxnChg chg="add mod">
          <ac:chgData name="Ryan Edward Bordo" userId="4d2d76ea-3265-47c8-8284-c0bef88fc6b7" providerId="ADAL" clId="{134B0351-1A72-4CD7-AA7B-4EFE7093CEBC}" dt="2023-04-26T22:29:52.349" v="5431" actId="14100"/>
          <ac:cxnSpMkLst>
            <pc:docMk/>
            <pc:sldMk cId="420298409" sldId="267"/>
            <ac:cxnSpMk id="56" creationId="{AF2248E4-AB47-E403-228C-962FF26FDF52}"/>
          </ac:cxnSpMkLst>
        </pc:cxnChg>
        <pc:cxnChg chg="add mod">
          <ac:chgData name="Ryan Edward Bordo" userId="4d2d76ea-3265-47c8-8284-c0bef88fc6b7" providerId="ADAL" clId="{134B0351-1A72-4CD7-AA7B-4EFE7093CEBC}" dt="2023-04-26T22:29:58.709" v="5434" actId="14100"/>
          <ac:cxnSpMkLst>
            <pc:docMk/>
            <pc:sldMk cId="420298409" sldId="267"/>
            <ac:cxnSpMk id="59" creationId="{96F9FB59-FEDB-57FC-FD3C-289EAF159975}"/>
          </ac:cxnSpMkLst>
        </pc:cxnChg>
        <pc:cxnChg chg="add mod">
          <ac:chgData name="Ryan Edward Bordo" userId="4d2d76ea-3265-47c8-8284-c0bef88fc6b7" providerId="ADAL" clId="{134B0351-1A72-4CD7-AA7B-4EFE7093CEBC}" dt="2023-04-26T22:30:02.774" v="5437" actId="14100"/>
          <ac:cxnSpMkLst>
            <pc:docMk/>
            <pc:sldMk cId="420298409" sldId="267"/>
            <ac:cxnSpMk id="62" creationId="{C7F93D6F-82C2-979E-E952-2D2160E1D7CE}"/>
          </ac:cxnSpMkLst>
        </pc:cxnChg>
        <pc:cxnChg chg="add mod">
          <ac:chgData name="Ryan Edward Bordo" userId="4d2d76ea-3265-47c8-8284-c0bef88fc6b7" providerId="ADAL" clId="{134B0351-1A72-4CD7-AA7B-4EFE7093CEBC}" dt="2023-04-26T22:30:08.056" v="5440" actId="14100"/>
          <ac:cxnSpMkLst>
            <pc:docMk/>
            <pc:sldMk cId="420298409" sldId="267"/>
            <ac:cxnSpMk id="65" creationId="{12ABDAC5-8B2C-CFAF-B495-9D8DBBBF0E9B}"/>
          </ac:cxnSpMkLst>
        </pc:cxnChg>
        <pc:cxnChg chg="add mod">
          <ac:chgData name="Ryan Edward Bordo" userId="4d2d76ea-3265-47c8-8284-c0bef88fc6b7" providerId="ADAL" clId="{134B0351-1A72-4CD7-AA7B-4EFE7093CEBC}" dt="2023-04-26T22:30:13.127" v="5443" actId="14100"/>
          <ac:cxnSpMkLst>
            <pc:docMk/>
            <pc:sldMk cId="420298409" sldId="267"/>
            <ac:cxnSpMk id="68" creationId="{3BF87E19-8E9C-CB53-DA7B-82C749ABE96B}"/>
          </ac:cxnSpMkLst>
        </pc:cxnChg>
        <pc:cxnChg chg="add mod">
          <ac:chgData name="Ryan Edward Bordo" userId="4d2d76ea-3265-47c8-8284-c0bef88fc6b7" providerId="ADAL" clId="{134B0351-1A72-4CD7-AA7B-4EFE7093CEBC}" dt="2023-04-26T22:30:18.263" v="5446" actId="14100"/>
          <ac:cxnSpMkLst>
            <pc:docMk/>
            <pc:sldMk cId="420298409" sldId="267"/>
            <ac:cxnSpMk id="71" creationId="{E629854E-790A-21C0-F2FB-016DEFEE165E}"/>
          </ac:cxnSpMkLst>
        </pc:cxnChg>
        <pc:cxnChg chg="add mod">
          <ac:chgData name="Ryan Edward Bordo" userId="4d2d76ea-3265-47c8-8284-c0bef88fc6b7" providerId="ADAL" clId="{134B0351-1A72-4CD7-AA7B-4EFE7093CEBC}" dt="2023-04-26T22:30:23.332" v="5449" actId="14100"/>
          <ac:cxnSpMkLst>
            <pc:docMk/>
            <pc:sldMk cId="420298409" sldId="267"/>
            <ac:cxnSpMk id="74" creationId="{0ADC6AA0-A63D-CA84-A197-C5B3C9F7A43C}"/>
          </ac:cxnSpMkLst>
        </pc:cxnChg>
        <pc:cxnChg chg="add mod">
          <ac:chgData name="Ryan Edward Bordo" userId="4d2d76ea-3265-47c8-8284-c0bef88fc6b7" providerId="ADAL" clId="{134B0351-1A72-4CD7-AA7B-4EFE7093CEBC}" dt="2023-04-26T22:30:28.109" v="5452" actId="14100"/>
          <ac:cxnSpMkLst>
            <pc:docMk/>
            <pc:sldMk cId="420298409" sldId="267"/>
            <ac:cxnSpMk id="77" creationId="{E324EFF1-1105-9A89-9D31-F2E212F6B169}"/>
          </ac:cxnSpMkLst>
        </pc:cxnChg>
        <pc:cxnChg chg="add mod">
          <ac:chgData name="Ryan Edward Bordo" userId="4d2d76ea-3265-47c8-8284-c0bef88fc6b7" providerId="ADAL" clId="{134B0351-1A72-4CD7-AA7B-4EFE7093CEBC}" dt="2023-04-26T22:30:32.395" v="5455" actId="14100"/>
          <ac:cxnSpMkLst>
            <pc:docMk/>
            <pc:sldMk cId="420298409" sldId="267"/>
            <ac:cxnSpMk id="80" creationId="{CD32F38E-92CE-C640-1DEC-4AE8FA4A343E}"/>
          </ac:cxnSpMkLst>
        </pc:cxnChg>
        <pc:cxnChg chg="add mod">
          <ac:chgData name="Ryan Edward Bordo" userId="4d2d76ea-3265-47c8-8284-c0bef88fc6b7" providerId="ADAL" clId="{134B0351-1A72-4CD7-AA7B-4EFE7093CEBC}" dt="2023-04-26T22:30:36.357" v="5458" actId="14100"/>
          <ac:cxnSpMkLst>
            <pc:docMk/>
            <pc:sldMk cId="420298409" sldId="267"/>
            <ac:cxnSpMk id="83" creationId="{695C1C57-5202-15AD-AC2B-AE6A3FCA41FF}"/>
          </ac:cxnSpMkLst>
        </pc:cxnChg>
        <pc:cxnChg chg="add mod">
          <ac:chgData name="Ryan Edward Bordo" userId="4d2d76ea-3265-47c8-8284-c0bef88fc6b7" providerId="ADAL" clId="{134B0351-1A72-4CD7-AA7B-4EFE7093CEBC}" dt="2023-04-26T22:30:42.235" v="5461" actId="14100"/>
          <ac:cxnSpMkLst>
            <pc:docMk/>
            <pc:sldMk cId="420298409" sldId="267"/>
            <ac:cxnSpMk id="86" creationId="{BC9C199B-3CE7-798A-0232-A642B0DC5F0C}"/>
          </ac:cxnSpMkLst>
        </pc:cxnChg>
      </pc:sldChg>
      <pc:sldChg chg="addSp delSp modSp add mod">
        <pc:chgData name="Ryan Edward Bordo" userId="4d2d76ea-3265-47c8-8284-c0bef88fc6b7" providerId="ADAL" clId="{134B0351-1A72-4CD7-AA7B-4EFE7093CEBC}" dt="2023-04-26T22:40:36.098" v="5882" actId="20577"/>
        <pc:sldMkLst>
          <pc:docMk/>
          <pc:sldMk cId="459271838" sldId="268"/>
        </pc:sldMkLst>
        <pc:spChg chg="mod">
          <ac:chgData name="Ryan Edward Bordo" userId="4d2d76ea-3265-47c8-8284-c0bef88fc6b7" providerId="ADAL" clId="{134B0351-1A72-4CD7-AA7B-4EFE7093CEBC}" dt="2023-04-26T22:39:54.127" v="5797" actId="20577"/>
          <ac:spMkLst>
            <pc:docMk/>
            <pc:sldMk cId="459271838" sldId="268"/>
            <ac:spMk id="2" creationId="{CF67E63F-A9AF-163D-E1F5-0EC2BB5F2226}"/>
          </ac:spMkLst>
        </pc:spChg>
        <pc:spChg chg="del mod">
          <ac:chgData name="Ryan Edward Bordo" userId="4d2d76ea-3265-47c8-8284-c0bef88fc6b7" providerId="ADAL" clId="{134B0351-1A72-4CD7-AA7B-4EFE7093CEBC}" dt="2023-04-26T22:39:43.629" v="5755" actId="478"/>
          <ac:spMkLst>
            <pc:docMk/>
            <pc:sldMk cId="459271838" sldId="268"/>
            <ac:spMk id="3" creationId="{04AD25B0-82D1-A44B-4FB2-590883623DA0}"/>
          </ac:spMkLst>
        </pc:spChg>
        <pc:spChg chg="add mod">
          <ac:chgData name="Ryan Edward Bordo" userId="4d2d76ea-3265-47c8-8284-c0bef88fc6b7" providerId="ADAL" clId="{134B0351-1A72-4CD7-AA7B-4EFE7093CEBC}" dt="2023-04-26T22:40:36.098" v="5882" actId="20577"/>
          <ac:spMkLst>
            <pc:docMk/>
            <pc:sldMk cId="459271838" sldId="268"/>
            <ac:spMk id="5" creationId="{5431FFAB-6178-3290-BF94-C845F375EE31}"/>
          </ac:spMkLst>
        </pc:spChg>
      </pc:sldChg>
      <pc:sldChg chg="addSp delSp modSp new del mod">
        <pc:chgData name="Ryan Edward Bordo" userId="4d2d76ea-3265-47c8-8284-c0bef88fc6b7" providerId="ADAL" clId="{134B0351-1A72-4CD7-AA7B-4EFE7093CEBC}" dt="2023-04-26T22:33:57.765" v="5606" actId="47"/>
        <pc:sldMkLst>
          <pc:docMk/>
          <pc:sldMk cId="2935445809" sldId="268"/>
        </pc:sldMkLst>
        <pc:spChg chg="add del mod">
          <ac:chgData name="Ryan Edward Bordo" userId="4d2d76ea-3265-47c8-8284-c0bef88fc6b7" providerId="ADAL" clId="{134B0351-1A72-4CD7-AA7B-4EFE7093CEBC}" dt="2023-04-26T22:28:34.112" v="5401" actId="20577"/>
          <ac:spMkLst>
            <pc:docMk/>
            <pc:sldMk cId="2935445809" sldId="268"/>
            <ac:spMk id="2" creationId="{083A2F3B-A155-7E56-8E8E-16AC1975FF49}"/>
          </ac:spMkLst>
        </pc:spChg>
        <pc:spChg chg="add del">
          <ac:chgData name="Ryan Edward Bordo" userId="4d2d76ea-3265-47c8-8284-c0bef88fc6b7" providerId="ADAL" clId="{134B0351-1A72-4CD7-AA7B-4EFE7093CEBC}" dt="2023-04-26T22:28:31.013" v="5388" actId="478"/>
          <ac:spMkLst>
            <pc:docMk/>
            <pc:sldMk cId="2935445809" sldId="268"/>
            <ac:spMk id="3" creationId="{FA97021D-33D0-2235-6A2C-B502D661972D}"/>
          </ac:spMkLst>
        </pc:spChg>
        <pc:spChg chg="add mod">
          <ac:chgData name="Ryan Edward Bordo" userId="4d2d76ea-3265-47c8-8284-c0bef88fc6b7" providerId="ADAL" clId="{134B0351-1A72-4CD7-AA7B-4EFE7093CEBC}" dt="2023-04-26T22:33:54.647" v="5605"/>
          <ac:spMkLst>
            <pc:docMk/>
            <pc:sldMk cId="2935445809" sldId="268"/>
            <ac:spMk id="4" creationId="{1602F268-E5C4-780A-32BC-8EBA51E42BB5}"/>
          </ac:spMkLst>
        </pc:spChg>
      </pc:sldChg>
      <pc:sldChg chg="add del">
        <pc:chgData name="Ryan Edward Bordo" userId="4d2d76ea-3265-47c8-8284-c0bef88fc6b7" providerId="ADAL" clId="{134B0351-1A72-4CD7-AA7B-4EFE7093CEBC}" dt="2023-05-04T19:30:25.959" v="8058" actId="47"/>
        <pc:sldMkLst>
          <pc:docMk/>
          <pc:sldMk cId="194783961" sldId="269"/>
        </pc:sldMkLst>
      </pc:sldChg>
      <pc:sldChg chg="add del">
        <pc:chgData name="Ryan Edward Bordo" userId="4d2d76ea-3265-47c8-8284-c0bef88fc6b7" providerId="ADAL" clId="{134B0351-1A72-4CD7-AA7B-4EFE7093CEBC}" dt="2023-04-26T22:40:01.422" v="5799"/>
        <pc:sldMkLst>
          <pc:docMk/>
          <pc:sldMk cId="881980662" sldId="269"/>
        </pc:sldMkLst>
      </pc:sldChg>
      <pc:sldChg chg="addSp delSp modSp add mod ord">
        <pc:chgData name="Ryan Edward Bordo" userId="4d2d76ea-3265-47c8-8284-c0bef88fc6b7" providerId="ADAL" clId="{134B0351-1A72-4CD7-AA7B-4EFE7093CEBC}" dt="2023-05-02T20:57:20.497" v="7120" actId="20577"/>
        <pc:sldMkLst>
          <pc:docMk/>
          <pc:sldMk cId="3791255186" sldId="270"/>
        </pc:sldMkLst>
        <pc:spChg chg="del mod">
          <ac:chgData name="Ryan Edward Bordo" userId="4d2d76ea-3265-47c8-8284-c0bef88fc6b7" providerId="ADAL" clId="{134B0351-1A72-4CD7-AA7B-4EFE7093CEBC}" dt="2023-05-02T20:49:38.634" v="6439" actId="478"/>
          <ac:spMkLst>
            <pc:docMk/>
            <pc:sldMk cId="3791255186" sldId="270"/>
            <ac:spMk id="2" creationId="{CF67E63F-A9AF-163D-E1F5-0EC2BB5F2226}"/>
          </ac:spMkLst>
        </pc:spChg>
        <pc:spChg chg="add del mod">
          <ac:chgData name="Ryan Edward Bordo" userId="4d2d76ea-3265-47c8-8284-c0bef88fc6b7" providerId="ADAL" clId="{134B0351-1A72-4CD7-AA7B-4EFE7093CEBC}" dt="2023-05-02T20:43:23.393" v="6176" actId="478"/>
          <ac:spMkLst>
            <pc:docMk/>
            <pc:sldMk cId="3791255186" sldId="270"/>
            <ac:spMk id="4" creationId="{D75E1848-65AB-A110-DBF3-D8252468B0AE}"/>
          </ac:spMkLst>
        </pc:spChg>
        <pc:spChg chg="del mod">
          <ac:chgData name="Ryan Edward Bordo" userId="4d2d76ea-3265-47c8-8284-c0bef88fc6b7" providerId="ADAL" clId="{134B0351-1A72-4CD7-AA7B-4EFE7093CEBC}" dt="2023-04-26T22:42:02.441" v="5905" actId="478"/>
          <ac:spMkLst>
            <pc:docMk/>
            <pc:sldMk cId="3791255186" sldId="270"/>
            <ac:spMk id="5" creationId="{5431FFAB-6178-3290-BF94-C845F375EE31}"/>
          </ac:spMkLst>
        </pc:spChg>
        <pc:spChg chg="add del mod">
          <ac:chgData name="Ryan Edward Bordo" userId="4d2d76ea-3265-47c8-8284-c0bef88fc6b7" providerId="ADAL" clId="{134B0351-1A72-4CD7-AA7B-4EFE7093CEBC}" dt="2023-05-02T20:49:41.169" v="6441" actId="478"/>
          <ac:spMkLst>
            <pc:docMk/>
            <pc:sldMk cId="3791255186" sldId="270"/>
            <ac:spMk id="5" creationId="{8ED67B72-C168-19F0-142A-B51406204D10}"/>
          </ac:spMkLst>
        </pc:spChg>
        <pc:spChg chg="del">
          <ac:chgData name="Ryan Edward Bordo" userId="4d2d76ea-3265-47c8-8284-c0bef88fc6b7" providerId="ADAL" clId="{134B0351-1A72-4CD7-AA7B-4EFE7093CEBC}" dt="2023-05-02T20:43:23.393" v="6176" actId="478"/>
          <ac:spMkLst>
            <pc:docMk/>
            <pc:sldMk cId="3791255186" sldId="270"/>
            <ac:spMk id="6" creationId="{9FDCE435-A5FB-A8FF-C40E-B174CAEE9053}"/>
          </ac:spMkLst>
        </pc:spChg>
        <pc:spChg chg="del mod">
          <ac:chgData name="Ryan Edward Bordo" userId="4d2d76ea-3265-47c8-8284-c0bef88fc6b7" providerId="ADAL" clId="{134B0351-1A72-4CD7-AA7B-4EFE7093CEBC}" dt="2023-05-02T20:53:37.223" v="6738" actId="478"/>
          <ac:spMkLst>
            <pc:docMk/>
            <pc:sldMk cId="3791255186" sldId="270"/>
            <ac:spMk id="7" creationId="{0531A35C-E81C-68B7-6F40-101C6CD7CB2A}"/>
          </ac:spMkLst>
        </pc:spChg>
        <pc:spChg chg="add del">
          <ac:chgData name="Ryan Edward Bordo" userId="4d2d76ea-3265-47c8-8284-c0bef88fc6b7" providerId="ADAL" clId="{134B0351-1A72-4CD7-AA7B-4EFE7093CEBC}" dt="2023-04-26T22:43:07.326" v="5921" actId="478"/>
          <ac:spMkLst>
            <pc:docMk/>
            <pc:sldMk cId="3791255186" sldId="270"/>
            <ac:spMk id="7" creationId="{EFEA58ED-ADCC-2AF0-C0CA-D867BEF7D349}"/>
          </ac:spMkLst>
        </pc:spChg>
        <pc:spChg chg="add del mod">
          <ac:chgData name="Ryan Edward Bordo" userId="4d2d76ea-3265-47c8-8284-c0bef88fc6b7" providerId="ADAL" clId="{134B0351-1A72-4CD7-AA7B-4EFE7093CEBC}" dt="2023-05-02T20:53:37.223" v="6738" actId="478"/>
          <ac:spMkLst>
            <pc:docMk/>
            <pc:sldMk cId="3791255186" sldId="270"/>
            <ac:spMk id="8" creationId="{75EDD7C2-D093-567B-805A-DD3C90EDAC6A}"/>
          </ac:spMkLst>
        </pc:spChg>
        <pc:spChg chg="add mod">
          <ac:chgData name="Ryan Edward Bordo" userId="4d2d76ea-3265-47c8-8284-c0bef88fc6b7" providerId="ADAL" clId="{134B0351-1A72-4CD7-AA7B-4EFE7093CEBC}" dt="2023-05-02T20:49:38.914" v="6440"/>
          <ac:spMkLst>
            <pc:docMk/>
            <pc:sldMk cId="3791255186" sldId="270"/>
            <ac:spMk id="9" creationId="{72DFBBCD-2781-4B09-8731-BFE3D427C16F}"/>
          </ac:spMkLst>
        </pc:spChg>
        <pc:spChg chg="add del mod">
          <ac:chgData name="Ryan Edward Bordo" userId="4d2d76ea-3265-47c8-8284-c0bef88fc6b7" providerId="ADAL" clId="{134B0351-1A72-4CD7-AA7B-4EFE7093CEBC}" dt="2023-05-02T20:53:36.353" v="6737"/>
          <ac:spMkLst>
            <pc:docMk/>
            <pc:sldMk cId="3791255186" sldId="270"/>
            <ac:spMk id="10" creationId="{0BBAC80F-711C-CC0D-50E6-50245BFA0F8B}"/>
          </ac:spMkLst>
        </pc:spChg>
        <pc:spChg chg="del mod">
          <ac:chgData name="Ryan Edward Bordo" userId="4d2d76ea-3265-47c8-8284-c0bef88fc6b7" providerId="ADAL" clId="{134B0351-1A72-4CD7-AA7B-4EFE7093CEBC}" dt="2023-05-02T20:53:37.223" v="6738" actId="478"/>
          <ac:spMkLst>
            <pc:docMk/>
            <pc:sldMk cId="3791255186" sldId="270"/>
            <ac:spMk id="11" creationId="{C397EF9D-4CDA-F3DD-7A35-1B4A912ACD5C}"/>
          </ac:spMkLst>
        </pc:spChg>
        <pc:spChg chg="mod">
          <ac:chgData name="Ryan Edward Bordo" userId="4d2d76ea-3265-47c8-8284-c0bef88fc6b7" providerId="ADAL" clId="{134B0351-1A72-4CD7-AA7B-4EFE7093CEBC}" dt="2023-05-02T20:54:18.760" v="6756"/>
          <ac:spMkLst>
            <pc:docMk/>
            <pc:sldMk cId="3791255186" sldId="270"/>
            <ac:spMk id="12" creationId="{05270F11-A72A-1A1E-FDB8-7C4E1053FA3F}"/>
          </ac:spMkLst>
        </pc:spChg>
        <pc:spChg chg="add del mod">
          <ac:chgData name="Ryan Edward Bordo" userId="4d2d76ea-3265-47c8-8284-c0bef88fc6b7" providerId="ADAL" clId="{134B0351-1A72-4CD7-AA7B-4EFE7093CEBC}" dt="2023-05-02T20:57:20.497" v="7120" actId="20577"/>
          <ac:spMkLst>
            <pc:docMk/>
            <pc:sldMk cId="3791255186" sldId="270"/>
            <ac:spMk id="13" creationId="{DDF4DBC0-4F92-390A-9EED-D2152813C23D}"/>
          </ac:spMkLst>
        </pc:spChg>
        <pc:spChg chg="add del mod">
          <ac:chgData name="Ryan Edward Bordo" userId="4d2d76ea-3265-47c8-8284-c0bef88fc6b7" providerId="ADAL" clId="{134B0351-1A72-4CD7-AA7B-4EFE7093CEBC}" dt="2023-05-02T20:53:36.353" v="6737"/>
          <ac:spMkLst>
            <pc:docMk/>
            <pc:sldMk cId="3791255186" sldId="270"/>
            <ac:spMk id="14" creationId="{0D11C130-437B-42E5-004A-35C93B5DD8AC}"/>
          </ac:spMkLst>
        </pc:spChg>
        <pc:spChg chg="add del mod">
          <ac:chgData name="Ryan Edward Bordo" userId="4d2d76ea-3265-47c8-8284-c0bef88fc6b7" providerId="ADAL" clId="{134B0351-1A72-4CD7-AA7B-4EFE7093CEBC}" dt="2023-05-02T20:53:36.353" v="6737"/>
          <ac:spMkLst>
            <pc:docMk/>
            <pc:sldMk cId="3791255186" sldId="270"/>
            <ac:spMk id="15" creationId="{A8E1AB40-664E-1ABB-B82B-6C6F5A078DA7}"/>
          </ac:spMkLst>
        </pc:spChg>
        <pc:spChg chg="add mod">
          <ac:chgData name="Ryan Edward Bordo" userId="4d2d76ea-3265-47c8-8284-c0bef88fc6b7" providerId="ADAL" clId="{134B0351-1A72-4CD7-AA7B-4EFE7093CEBC}" dt="2023-05-02T20:53:37.617" v="6739"/>
          <ac:spMkLst>
            <pc:docMk/>
            <pc:sldMk cId="3791255186" sldId="270"/>
            <ac:spMk id="16" creationId="{63B4C3ED-40A7-5134-F0C3-6F6A130AD29F}"/>
          </ac:spMkLst>
        </pc:spChg>
        <pc:spChg chg="add mod">
          <ac:chgData name="Ryan Edward Bordo" userId="4d2d76ea-3265-47c8-8284-c0bef88fc6b7" providerId="ADAL" clId="{134B0351-1A72-4CD7-AA7B-4EFE7093CEBC}" dt="2023-05-02T20:53:46.985" v="6742" actId="1076"/>
          <ac:spMkLst>
            <pc:docMk/>
            <pc:sldMk cId="3791255186" sldId="270"/>
            <ac:spMk id="17" creationId="{64126D38-6680-684C-9736-F2068CFFA88A}"/>
          </ac:spMkLst>
        </pc:spChg>
        <pc:spChg chg="add mod">
          <ac:chgData name="Ryan Edward Bordo" userId="4d2d76ea-3265-47c8-8284-c0bef88fc6b7" providerId="ADAL" clId="{134B0351-1A72-4CD7-AA7B-4EFE7093CEBC}" dt="2023-05-02T20:53:37.617" v="6739"/>
          <ac:spMkLst>
            <pc:docMk/>
            <pc:sldMk cId="3791255186" sldId="270"/>
            <ac:spMk id="18" creationId="{E2280783-F84F-D0A5-6885-C93D2DDA9581}"/>
          </ac:spMkLst>
        </pc:spChg>
      </pc:sldChg>
      <pc:sldChg chg="addSp delSp modSp add mod">
        <pc:chgData name="Ryan Edward Bordo" userId="4d2d76ea-3265-47c8-8284-c0bef88fc6b7" providerId="ADAL" clId="{134B0351-1A72-4CD7-AA7B-4EFE7093CEBC}" dt="2023-04-26T22:47:49.041" v="6099" actId="20577"/>
        <pc:sldMkLst>
          <pc:docMk/>
          <pc:sldMk cId="2489754048" sldId="271"/>
        </pc:sldMkLst>
        <pc:spChg chg="add mod">
          <ac:chgData name="Ryan Edward Bordo" userId="4d2d76ea-3265-47c8-8284-c0bef88fc6b7" providerId="ADAL" clId="{134B0351-1A72-4CD7-AA7B-4EFE7093CEBC}" dt="2023-04-26T22:47:49.041" v="6099" actId="20577"/>
          <ac:spMkLst>
            <pc:docMk/>
            <pc:sldMk cId="2489754048" sldId="271"/>
            <ac:spMk id="2" creationId="{6BA2A5D5-2819-BD06-B677-F69326D8491B}"/>
          </ac:spMkLst>
        </pc:spChg>
        <pc:spChg chg="del">
          <ac:chgData name="Ryan Edward Bordo" userId="4d2d76ea-3265-47c8-8284-c0bef88fc6b7" providerId="ADAL" clId="{134B0351-1A72-4CD7-AA7B-4EFE7093CEBC}" dt="2023-04-26T22:46:29.703" v="5994" actId="478"/>
          <ac:spMkLst>
            <pc:docMk/>
            <pc:sldMk cId="2489754048" sldId="271"/>
            <ac:spMk id="15" creationId="{BF0FCC15-1FA4-C79F-DC6F-1F3EB42891B4}"/>
          </ac:spMkLst>
        </pc:spChg>
        <pc:spChg chg="del">
          <ac:chgData name="Ryan Edward Bordo" userId="4d2d76ea-3265-47c8-8284-c0bef88fc6b7" providerId="ADAL" clId="{134B0351-1A72-4CD7-AA7B-4EFE7093CEBC}" dt="2023-04-26T22:46:29.703" v="5994" actId="478"/>
          <ac:spMkLst>
            <pc:docMk/>
            <pc:sldMk cId="2489754048" sldId="271"/>
            <ac:spMk id="17" creationId="{2BDA4982-5F63-76D7-8BDC-6B3AD40EABA9}"/>
          </ac:spMkLst>
        </pc:spChg>
      </pc:sldChg>
      <pc:sldChg chg="addSp delSp modSp add mod">
        <pc:chgData name="Ryan Edward Bordo" userId="4d2d76ea-3265-47c8-8284-c0bef88fc6b7" providerId="ADAL" clId="{134B0351-1A72-4CD7-AA7B-4EFE7093CEBC}" dt="2023-04-26T22:47:26.197" v="6072" actId="20577"/>
        <pc:sldMkLst>
          <pc:docMk/>
          <pc:sldMk cId="891563233" sldId="272"/>
        </pc:sldMkLst>
        <pc:spChg chg="add mod">
          <ac:chgData name="Ryan Edward Bordo" userId="4d2d76ea-3265-47c8-8284-c0bef88fc6b7" providerId="ADAL" clId="{134B0351-1A72-4CD7-AA7B-4EFE7093CEBC}" dt="2023-04-26T22:47:26.197" v="6072" actId="20577"/>
          <ac:spMkLst>
            <pc:docMk/>
            <pc:sldMk cId="891563233" sldId="272"/>
            <ac:spMk id="2" creationId="{0593A462-F5C1-BEE2-A179-33A9AB92F8B0}"/>
          </ac:spMkLst>
        </pc:spChg>
        <pc:spChg chg="del">
          <ac:chgData name="Ryan Edward Bordo" userId="4d2d76ea-3265-47c8-8284-c0bef88fc6b7" providerId="ADAL" clId="{134B0351-1A72-4CD7-AA7B-4EFE7093CEBC}" dt="2023-04-26T22:46:10.481" v="5990" actId="478"/>
          <ac:spMkLst>
            <pc:docMk/>
            <pc:sldMk cId="891563233" sldId="272"/>
            <ac:spMk id="13" creationId="{73885B00-8B4E-89D4-2F3F-D2B98A073FD9}"/>
          </ac:spMkLst>
        </pc:spChg>
        <pc:spChg chg="del">
          <ac:chgData name="Ryan Edward Bordo" userId="4d2d76ea-3265-47c8-8284-c0bef88fc6b7" providerId="ADAL" clId="{134B0351-1A72-4CD7-AA7B-4EFE7093CEBC}" dt="2023-04-26T22:46:10.481" v="5990" actId="478"/>
          <ac:spMkLst>
            <pc:docMk/>
            <pc:sldMk cId="891563233" sldId="272"/>
            <ac:spMk id="15" creationId="{BF0FCC15-1FA4-C79F-DC6F-1F3EB42891B4}"/>
          </ac:spMkLst>
        </pc:spChg>
        <pc:spChg chg="del">
          <ac:chgData name="Ryan Edward Bordo" userId="4d2d76ea-3265-47c8-8284-c0bef88fc6b7" providerId="ADAL" clId="{134B0351-1A72-4CD7-AA7B-4EFE7093CEBC}" dt="2023-04-26T22:46:10.481" v="5990" actId="478"/>
          <ac:spMkLst>
            <pc:docMk/>
            <pc:sldMk cId="891563233" sldId="272"/>
            <ac:spMk id="17" creationId="{2BDA4982-5F63-76D7-8BDC-6B3AD40EABA9}"/>
          </ac:spMkLst>
        </pc:spChg>
      </pc:sldChg>
      <pc:sldChg chg="addSp delSp modSp add mod">
        <pc:chgData name="Ryan Edward Bordo" userId="4d2d76ea-3265-47c8-8284-c0bef88fc6b7" providerId="ADAL" clId="{134B0351-1A72-4CD7-AA7B-4EFE7093CEBC}" dt="2023-04-26T22:48:08.270" v="6125" actId="20577"/>
        <pc:sldMkLst>
          <pc:docMk/>
          <pc:sldMk cId="3308985802" sldId="273"/>
        </pc:sldMkLst>
        <pc:spChg chg="add mod">
          <ac:chgData name="Ryan Edward Bordo" userId="4d2d76ea-3265-47c8-8284-c0bef88fc6b7" providerId="ADAL" clId="{134B0351-1A72-4CD7-AA7B-4EFE7093CEBC}" dt="2023-04-26T22:48:08.270" v="6125" actId="20577"/>
          <ac:spMkLst>
            <pc:docMk/>
            <pc:sldMk cId="3308985802" sldId="273"/>
            <ac:spMk id="2" creationId="{BDA7BD9A-A106-5E30-E93F-F0D94C5254C0}"/>
          </ac:spMkLst>
        </pc:spChg>
        <pc:spChg chg="del mod">
          <ac:chgData name="Ryan Edward Bordo" userId="4d2d76ea-3265-47c8-8284-c0bef88fc6b7" providerId="ADAL" clId="{134B0351-1A72-4CD7-AA7B-4EFE7093CEBC}" dt="2023-04-26T22:46:36.331" v="5996" actId="478"/>
          <ac:spMkLst>
            <pc:docMk/>
            <pc:sldMk cId="3308985802" sldId="273"/>
            <ac:spMk id="17" creationId="{2BDA4982-5F63-76D7-8BDC-6B3AD40EABA9}"/>
          </ac:spMkLst>
        </pc:spChg>
      </pc:sldChg>
      <pc:sldChg chg="addSp modSp add mod">
        <pc:chgData name="Ryan Edward Bordo" userId="4d2d76ea-3265-47c8-8284-c0bef88fc6b7" providerId="ADAL" clId="{134B0351-1A72-4CD7-AA7B-4EFE7093CEBC}" dt="2023-04-26T22:48:18.784" v="6141" actId="20577"/>
        <pc:sldMkLst>
          <pc:docMk/>
          <pc:sldMk cId="922712842" sldId="274"/>
        </pc:sldMkLst>
        <pc:spChg chg="add mod">
          <ac:chgData name="Ryan Edward Bordo" userId="4d2d76ea-3265-47c8-8284-c0bef88fc6b7" providerId="ADAL" clId="{134B0351-1A72-4CD7-AA7B-4EFE7093CEBC}" dt="2023-04-26T22:48:18.784" v="6141" actId="20577"/>
          <ac:spMkLst>
            <pc:docMk/>
            <pc:sldMk cId="922712842" sldId="274"/>
            <ac:spMk id="2" creationId="{81AF33B7-3EA6-9882-52E9-67ABFD004507}"/>
          </ac:spMkLst>
        </pc:spChg>
      </pc:sldChg>
      <pc:sldChg chg="addSp delSp modSp mod">
        <pc:chgData name="Ryan Edward Bordo" userId="4d2d76ea-3265-47c8-8284-c0bef88fc6b7" providerId="ADAL" clId="{134B0351-1A72-4CD7-AA7B-4EFE7093CEBC}" dt="2023-05-04T19:30:23.385" v="8057"/>
        <pc:sldMkLst>
          <pc:docMk/>
          <pc:sldMk cId="4267574366" sldId="275"/>
        </pc:sldMkLst>
        <pc:spChg chg="add mod">
          <ac:chgData name="Ryan Edward Bordo" userId="4d2d76ea-3265-47c8-8284-c0bef88fc6b7" providerId="ADAL" clId="{134B0351-1A72-4CD7-AA7B-4EFE7093CEBC}" dt="2023-05-04T19:30:23.385" v="8057"/>
          <ac:spMkLst>
            <pc:docMk/>
            <pc:sldMk cId="4267574366" sldId="275"/>
            <ac:spMk id="2" creationId="{544028E0-A425-402D-5EC4-D95B042AE591}"/>
          </ac:spMkLst>
        </pc:spChg>
        <pc:spChg chg="del mod">
          <ac:chgData name="Ryan Edward Bordo" userId="4d2d76ea-3265-47c8-8284-c0bef88fc6b7" providerId="ADAL" clId="{134B0351-1A72-4CD7-AA7B-4EFE7093CEBC}" dt="2023-05-04T19:02:41.672" v="8047" actId="21"/>
          <ac:spMkLst>
            <pc:docMk/>
            <pc:sldMk cId="4267574366" sldId="275"/>
            <ac:spMk id="3" creationId="{E80AB24D-4561-3366-CF71-335357F7DBE2}"/>
          </ac:spMkLst>
        </pc:spChg>
        <pc:cxnChg chg="del mod">
          <ac:chgData name="Ryan Edward Bordo" userId="4d2d76ea-3265-47c8-8284-c0bef88fc6b7" providerId="ADAL" clId="{134B0351-1A72-4CD7-AA7B-4EFE7093CEBC}" dt="2023-04-27T19:46:55.246" v="6150" actId="478"/>
          <ac:cxnSpMkLst>
            <pc:docMk/>
            <pc:sldMk cId="4267574366" sldId="275"/>
            <ac:cxnSpMk id="2" creationId="{9CF126CF-ECB4-986A-9EBF-9F4899886254}"/>
          </ac:cxnSpMkLst>
        </pc:cxnChg>
        <pc:cxnChg chg="del mod">
          <ac:chgData name="Ryan Edward Bordo" userId="4d2d76ea-3265-47c8-8284-c0bef88fc6b7" providerId="ADAL" clId="{134B0351-1A72-4CD7-AA7B-4EFE7093CEBC}" dt="2023-04-27T19:45:05.108" v="6143" actId="478"/>
          <ac:cxnSpMkLst>
            <pc:docMk/>
            <pc:sldMk cId="4267574366" sldId="275"/>
            <ac:cxnSpMk id="5" creationId="{07269264-02B3-F685-6695-DBD819AD0CF6}"/>
          </ac:cxnSpMkLst>
        </pc:cxnChg>
        <pc:cxnChg chg="mod">
          <ac:chgData name="Ryan Edward Bordo" userId="4d2d76ea-3265-47c8-8284-c0bef88fc6b7" providerId="ADAL" clId="{134B0351-1A72-4CD7-AA7B-4EFE7093CEBC}" dt="2023-04-27T19:45:27.899" v="6149" actId="208"/>
          <ac:cxnSpMkLst>
            <pc:docMk/>
            <pc:sldMk cId="4267574366" sldId="275"/>
            <ac:cxnSpMk id="8" creationId="{1D069742-85DB-6240-0121-C68FE324FFB2}"/>
          </ac:cxnSpMkLst>
        </pc:cxnChg>
        <pc:cxnChg chg="del mod">
          <ac:chgData name="Ryan Edward Bordo" userId="4d2d76ea-3265-47c8-8284-c0bef88fc6b7" providerId="ADAL" clId="{134B0351-1A72-4CD7-AA7B-4EFE7093CEBC}" dt="2023-04-27T19:45:03.847" v="6142" actId="478"/>
          <ac:cxnSpMkLst>
            <pc:docMk/>
            <pc:sldMk cId="4267574366" sldId="275"/>
            <ac:cxnSpMk id="12" creationId="{DE81A954-44F6-0354-57E5-0D66FF771D63}"/>
          </ac:cxnSpMkLst>
        </pc:cxnChg>
      </pc:sldChg>
      <pc:sldChg chg="addSp modSp mod ord">
        <pc:chgData name="Ryan Edward Bordo" userId="4d2d76ea-3265-47c8-8284-c0bef88fc6b7" providerId="ADAL" clId="{134B0351-1A72-4CD7-AA7B-4EFE7093CEBC}" dt="2023-05-04T19:03:15.692" v="8056" actId="1076"/>
        <pc:sldMkLst>
          <pc:docMk/>
          <pc:sldMk cId="3654486943" sldId="276"/>
        </pc:sldMkLst>
        <pc:spChg chg="mod">
          <ac:chgData name="Ryan Edward Bordo" userId="4d2d76ea-3265-47c8-8284-c0bef88fc6b7" providerId="ADAL" clId="{134B0351-1A72-4CD7-AA7B-4EFE7093CEBC}" dt="2023-05-04T19:03:04.751" v="8051" actId="1076"/>
          <ac:spMkLst>
            <pc:docMk/>
            <pc:sldMk cId="3654486943" sldId="276"/>
            <ac:spMk id="2" creationId="{18F6EC8E-87EF-1F96-B5E1-692D76BB616E}"/>
          </ac:spMkLst>
        </pc:spChg>
        <pc:spChg chg="add mod">
          <ac:chgData name="Ryan Edward Bordo" userId="4d2d76ea-3265-47c8-8284-c0bef88fc6b7" providerId="ADAL" clId="{134B0351-1A72-4CD7-AA7B-4EFE7093CEBC}" dt="2023-05-04T19:03:15.692" v="8056" actId="1076"/>
          <ac:spMkLst>
            <pc:docMk/>
            <pc:sldMk cId="3654486943" sldId="276"/>
            <ac:spMk id="3" creationId="{A4DBB714-EBFF-3357-D6E4-12B6F78BFF31}"/>
          </ac:spMkLst>
        </pc:spChg>
        <pc:spChg chg="mod">
          <ac:chgData name="Ryan Edward Bordo" userId="4d2d76ea-3265-47c8-8284-c0bef88fc6b7" providerId="ADAL" clId="{134B0351-1A72-4CD7-AA7B-4EFE7093CEBC}" dt="2023-05-04T19:03:04.751" v="8051" actId="1076"/>
          <ac:spMkLst>
            <pc:docMk/>
            <pc:sldMk cId="3654486943" sldId="276"/>
            <ac:spMk id="91" creationId="{93F74E71-DDEA-62CE-788B-D2B189B6BA1B}"/>
          </ac:spMkLst>
        </pc:spChg>
        <pc:spChg chg="mod">
          <ac:chgData name="Ryan Edward Bordo" userId="4d2d76ea-3265-47c8-8284-c0bef88fc6b7" providerId="ADAL" clId="{134B0351-1A72-4CD7-AA7B-4EFE7093CEBC}" dt="2023-05-04T19:03:04.751" v="8051" actId="1076"/>
          <ac:spMkLst>
            <pc:docMk/>
            <pc:sldMk cId="3654486943" sldId="276"/>
            <ac:spMk id="92" creationId="{EED0D647-3747-B231-2F6E-2E2C55E7F16A}"/>
          </ac:spMkLst>
        </pc:spChg>
        <pc:spChg chg="mod">
          <ac:chgData name="Ryan Edward Bordo" userId="4d2d76ea-3265-47c8-8284-c0bef88fc6b7" providerId="ADAL" clId="{134B0351-1A72-4CD7-AA7B-4EFE7093CEBC}" dt="2023-05-04T19:03:04.751" v="8051" actId="1076"/>
          <ac:spMkLst>
            <pc:docMk/>
            <pc:sldMk cId="3654486943" sldId="276"/>
            <ac:spMk id="93" creationId="{45139A70-07E4-D029-C401-ED83BD3B9FEF}"/>
          </ac:spMkLst>
        </pc:spChg>
        <pc:spChg chg="mod">
          <ac:chgData name="Ryan Edward Bordo" userId="4d2d76ea-3265-47c8-8284-c0bef88fc6b7" providerId="ADAL" clId="{134B0351-1A72-4CD7-AA7B-4EFE7093CEBC}" dt="2023-05-04T19:03:04.751" v="8051" actId="1076"/>
          <ac:spMkLst>
            <pc:docMk/>
            <pc:sldMk cId="3654486943" sldId="276"/>
            <ac:spMk id="94" creationId="{40A46840-C5E3-CA07-C0EE-DF34DCBD2C6D}"/>
          </ac:spMkLst>
        </pc:spChg>
        <pc:spChg chg="mod">
          <ac:chgData name="Ryan Edward Bordo" userId="4d2d76ea-3265-47c8-8284-c0bef88fc6b7" providerId="ADAL" clId="{134B0351-1A72-4CD7-AA7B-4EFE7093CEBC}" dt="2023-05-04T19:03:04.751" v="8051" actId="1076"/>
          <ac:spMkLst>
            <pc:docMk/>
            <pc:sldMk cId="3654486943" sldId="276"/>
            <ac:spMk id="100" creationId="{456B600A-A8B3-1D49-4D11-1729F802A454}"/>
          </ac:spMkLst>
        </pc:spChg>
        <pc:spChg chg="mod">
          <ac:chgData name="Ryan Edward Bordo" userId="4d2d76ea-3265-47c8-8284-c0bef88fc6b7" providerId="ADAL" clId="{134B0351-1A72-4CD7-AA7B-4EFE7093CEBC}" dt="2023-05-04T19:03:04.751" v="8051" actId="1076"/>
          <ac:spMkLst>
            <pc:docMk/>
            <pc:sldMk cId="3654486943" sldId="276"/>
            <ac:spMk id="101" creationId="{F872FAEF-9EB4-6FBF-E3B0-ED2378B8EB4D}"/>
          </ac:spMkLst>
        </pc:spChg>
        <pc:spChg chg="mod">
          <ac:chgData name="Ryan Edward Bordo" userId="4d2d76ea-3265-47c8-8284-c0bef88fc6b7" providerId="ADAL" clId="{134B0351-1A72-4CD7-AA7B-4EFE7093CEBC}" dt="2023-05-04T19:03:04.751" v="8051" actId="1076"/>
          <ac:spMkLst>
            <pc:docMk/>
            <pc:sldMk cId="3654486943" sldId="276"/>
            <ac:spMk id="102" creationId="{50FEFE79-B12F-D07E-DBD3-EBC13522DA15}"/>
          </ac:spMkLst>
        </pc:spChg>
      </pc:sldChg>
      <pc:sldChg chg="addSp delSp modSp new mod ord">
        <pc:chgData name="Ryan Edward Bordo" userId="4d2d76ea-3265-47c8-8284-c0bef88fc6b7" providerId="ADAL" clId="{134B0351-1A72-4CD7-AA7B-4EFE7093CEBC}" dt="2023-05-02T20:51:51.313" v="6646" actId="20577"/>
        <pc:sldMkLst>
          <pc:docMk/>
          <pc:sldMk cId="1768665943" sldId="278"/>
        </pc:sldMkLst>
        <pc:spChg chg="del">
          <ac:chgData name="Ryan Edward Bordo" userId="4d2d76ea-3265-47c8-8284-c0bef88fc6b7" providerId="ADAL" clId="{134B0351-1A72-4CD7-AA7B-4EFE7093CEBC}" dt="2023-05-02T20:45:49.052" v="6229" actId="478"/>
          <ac:spMkLst>
            <pc:docMk/>
            <pc:sldMk cId="1768665943" sldId="278"/>
            <ac:spMk id="2" creationId="{0A7E43E0-7B07-C589-C6FE-EB77C490BB91}"/>
          </ac:spMkLst>
        </pc:spChg>
        <pc:spChg chg="del">
          <ac:chgData name="Ryan Edward Bordo" userId="4d2d76ea-3265-47c8-8284-c0bef88fc6b7" providerId="ADAL" clId="{134B0351-1A72-4CD7-AA7B-4EFE7093CEBC}" dt="2023-05-02T20:45:49.052" v="6229" actId="478"/>
          <ac:spMkLst>
            <pc:docMk/>
            <pc:sldMk cId="1768665943" sldId="278"/>
            <ac:spMk id="3" creationId="{E3155C5C-78DA-DF31-BFF2-C6B20D21F510}"/>
          </ac:spMkLst>
        </pc:spChg>
        <pc:spChg chg="add mod">
          <ac:chgData name="Ryan Edward Bordo" userId="4d2d76ea-3265-47c8-8284-c0bef88fc6b7" providerId="ADAL" clId="{134B0351-1A72-4CD7-AA7B-4EFE7093CEBC}" dt="2023-05-02T20:49:21.128" v="6433" actId="20577"/>
          <ac:spMkLst>
            <pc:docMk/>
            <pc:sldMk cId="1768665943" sldId="278"/>
            <ac:spMk id="4" creationId="{94B125F6-66BA-33AA-55CF-F623650A4FB4}"/>
          </ac:spMkLst>
        </pc:spChg>
        <pc:spChg chg="add mod">
          <ac:chgData name="Ryan Edward Bordo" userId="4d2d76ea-3265-47c8-8284-c0bef88fc6b7" providerId="ADAL" clId="{134B0351-1A72-4CD7-AA7B-4EFE7093CEBC}" dt="2023-05-02T20:51:51.313" v="6646" actId="20577"/>
          <ac:spMkLst>
            <pc:docMk/>
            <pc:sldMk cId="1768665943" sldId="278"/>
            <ac:spMk id="5" creationId="{F49E2EED-1BC5-8BB4-E8C6-BF555ACDC1AF}"/>
          </ac:spMkLst>
        </pc:spChg>
        <pc:spChg chg="add mod">
          <ac:chgData name="Ryan Edward Bordo" userId="4d2d76ea-3265-47c8-8284-c0bef88fc6b7" providerId="ADAL" clId="{134B0351-1A72-4CD7-AA7B-4EFE7093CEBC}" dt="2023-05-02T20:51:49.162" v="6644" actId="20577"/>
          <ac:spMkLst>
            <pc:docMk/>
            <pc:sldMk cId="1768665943" sldId="278"/>
            <ac:spMk id="6" creationId="{5AC2361C-69C2-F251-09D6-D59FF3BEB006}"/>
          </ac:spMkLst>
        </pc:spChg>
      </pc:sldChg>
      <pc:sldChg chg="addSp delSp modSp new mod ord">
        <pc:chgData name="Ryan Edward Bordo" userId="4d2d76ea-3265-47c8-8284-c0bef88fc6b7" providerId="ADAL" clId="{134B0351-1A72-4CD7-AA7B-4EFE7093CEBC}" dt="2023-05-02T20:52:09.569" v="6650" actId="20577"/>
        <pc:sldMkLst>
          <pc:docMk/>
          <pc:sldMk cId="939727839" sldId="279"/>
        </pc:sldMkLst>
        <pc:spChg chg="del">
          <ac:chgData name="Ryan Edward Bordo" userId="4d2d76ea-3265-47c8-8284-c0bef88fc6b7" providerId="ADAL" clId="{134B0351-1A72-4CD7-AA7B-4EFE7093CEBC}" dt="2023-05-02T20:45:46.026" v="6228" actId="478"/>
          <ac:spMkLst>
            <pc:docMk/>
            <pc:sldMk cId="939727839" sldId="279"/>
            <ac:spMk id="2" creationId="{642B6218-6B60-ABBA-619F-4D1D4FE97F94}"/>
          </ac:spMkLst>
        </pc:spChg>
        <pc:spChg chg="del">
          <ac:chgData name="Ryan Edward Bordo" userId="4d2d76ea-3265-47c8-8284-c0bef88fc6b7" providerId="ADAL" clId="{134B0351-1A72-4CD7-AA7B-4EFE7093CEBC}" dt="2023-05-02T20:45:46.026" v="6228" actId="478"/>
          <ac:spMkLst>
            <pc:docMk/>
            <pc:sldMk cId="939727839" sldId="279"/>
            <ac:spMk id="3" creationId="{EA635860-005E-BA25-E6E7-4092EAE93CC0}"/>
          </ac:spMkLst>
        </pc:spChg>
        <pc:spChg chg="add del mod">
          <ac:chgData name="Ryan Edward Bordo" userId="4d2d76ea-3265-47c8-8284-c0bef88fc6b7" providerId="ADAL" clId="{134B0351-1A72-4CD7-AA7B-4EFE7093CEBC}" dt="2023-05-02T20:49:27.453" v="6434" actId="478"/>
          <ac:spMkLst>
            <pc:docMk/>
            <pc:sldMk cId="939727839" sldId="279"/>
            <ac:spMk id="4" creationId="{BE814D6A-6044-D975-9AE2-3395CE7549B3}"/>
          </ac:spMkLst>
        </pc:spChg>
        <pc:spChg chg="add mod">
          <ac:chgData name="Ryan Edward Bordo" userId="4d2d76ea-3265-47c8-8284-c0bef88fc6b7" providerId="ADAL" clId="{134B0351-1A72-4CD7-AA7B-4EFE7093CEBC}" dt="2023-05-02T20:52:09.569" v="6650" actId="20577"/>
          <ac:spMkLst>
            <pc:docMk/>
            <pc:sldMk cId="939727839" sldId="279"/>
            <ac:spMk id="5" creationId="{FCF932EE-4BE9-BDC6-644A-06342A820584}"/>
          </ac:spMkLst>
        </pc:spChg>
        <pc:spChg chg="add mod">
          <ac:chgData name="Ryan Edward Bordo" userId="4d2d76ea-3265-47c8-8284-c0bef88fc6b7" providerId="ADAL" clId="{134B0351-1A72-4CD7-AA7B-4EFE7093CEBC}" dt="2023-05-02T20:52:07.928" v="6648" actId="20577"/>
          <ac:spMkLst>
            <pc:docMk/>
            <pc:sldMk cId="939727839" sldId="279"/>
            <ac:spMk id="6" creationId="{A9524F24-275D-F0E6-7DDB-80B0CA73D7C6}"/>
          </ac:spMkLst>
        </pc:spChg>
        <pc:spChg chg="add del mod">
          <ac:chgData name="Ryan Edward Bordo" userId="4d2d76ea-3265-47c8-8284-c0bef88fc6b7" providerId="ADAL" clId="{134B0351-1A72-4CD7-AA7B-4EFE7093CEBC}" dt="2023-05-02T20:49:29.635" v="6437" actId="478"/>
          <ac:spMkLst>
            <pc:docMk/>
            <pc:sldMk cId="939727839" sldId="279"/>
            <ac:spMk id="8" creationId="{D6A85FF0-0295-4FB3-584E-753C192BC7A9}"/>
          </ac:spMkLst>
        </pc:spChg>
        <pc:spChg chg="add del mod">
          <ac:chgData name="Ryan Edward Bordo" userId="4d2d76ea-3265-47c8-8284-c0bef88fc6b7" providerId="ADAL" clId="{134B0351-1A72-4CD7-AA7B-4EFE7093CEBC}" dt="2023-05-02T20:49:28.626" v="6436"/>
          <ac:spMkLst>
            <pc:docMk/>
            <pc:sldMk cId="939727839" sldId="279"/>
            <ac:spMk id="9" creationId="{53F69E2F-2504-9918-CD71-944A39A3E633}"/>
          </ac:spMkLst>
        </pc:spChg>
        <pc:spChg chg="add mod">
          <ac:chgData name="Ryan Edward Bordo" userId="4d2d76ea-3265-47c8-8284-c0bef88fc6b7" providerId="ADAL" clId="{134B0351-1A72-4CD7-AA7B-4EFE7093CEBC}" dt="2023-05-02T20:49:29.909" v="6438"/>
          <ac:spMkLst>
            <pc:docMk/>
            <pc:sldMk cId="939727839" sldId="279"/>
            <ac:spMk id="10" creationId="{331F4788-9D1B-AC23-D8E9-D989DE802FB7}"/>
          </ac:spMkLst>
        </pc:spChg>
        <pc:spChg chg="add mod">
          <ac:chgData name="Ryan Edward Bordo" userId="4d2d76ea-3265-47c8-8284-c0bef88fc6b7" providerId="ADAL" clId="{134B0351-1A72-4CD7-AA7B-4EFE7093CEBC}" dt="2023-05-02T20:50:53.533" v="6636" actId="20577"/>
          <ac:spMkLst>
            <pc:docMk/>
            <pc:sldMk cId="939727839" sldId="279"/>
            <ac:spMk id="11" creationId="{E2E87C32-36C4-2E52-899D-DEBE45752CED}"/>
          </ac:spMkLst>
        </pc:spChg>
      </pc:sldChg>
      <pc:sldChg chg="addSp delSp modSp add mod ord">
        <pc:chgData name="Ryan Edward Bordo" userId="4d2d76ea-3265-47c8-8284-c0bef88fc6b7" providerId="ADAL" clId="{134B0351-1A72-4CD7-AA7B-4EFE7093CEBC}" dt="2023-05-02T20:53:17.745" v="6735" actId="20577"/>
        <pc:sldMkLst>
          <pc:docMk/>
          <pc:sldMk cId="3548575913" sldId="280"/>
        </pc:sldMkLst>
        <pc:spChg chg="add del mod">
          <ac:chgData name="Ryan Edward Bordo" userId="4d2d76ea-3265-47c8-8284-c0bef88fc6b7" providerId="ADAL" clId="{134B0351-1A72-4CD7-AA7B-4EFE7093CEBC}" dt="2023-05-02T20:50:58.661" v="6637" actId="478"/>
          <ac:spMkLst>
            <pc:docMk/>
            <pc:sldMk cId="3548575913" sldId="280"/>
            <ac:spMk id="2" creationId="{7436E811-DAA9-9CA6-73BE-ED96EEDCCD3E}"/>
          </ac:spMkLst>
        </pc:spChg>
        <pc:spChg chg="add mod">
          <ac:chgData name="Ryan Edward Bordo" userId="4d2d76ea-3265-47c8-8284-c0bef88fc6b7" providerId="ADAL" clId="{134B0351-1A72-4CD7-AA7B-4EFE7093CEBC}" dt="2023-05-02T20:52:17.398" v="6654" actId="20577"/>
          <ac:spMkLst>
            <pc:docMk/>
            <pc:sldMk cId="3548575913" sldId="280"/>
            <ac:spMk id="3" creationId="{50817303-21C4-01FD-FDFD-9077E1F2B307}"/>
          </ac:spMkLst>
        </pc:spChg>
        <pc:spChg chg="add mod">
          <ac:chgData name="Ryan Edward Bordo" userId="4d2d76ea-3265-47c8-8284-c0bef88fc6b7" providerId="ADAL" clId="{134B0351-1A72-4CD7-AA7B-4EFE7093CEBC}" dt="2023-05-02T20:52:19.104" v="6656" actId="20577"/>
          <ac:spMkLst>
            <pc:docMk/>
            <pc:sldMk cId="3548575913" sldId="280"/>
            <ac:spMk id="4" creationId="{B83829C0-B23D-5838-8451-3D217D82332D}"/>
          </ac:spMkLst>
        </pc:spChg>
        <pc:spChg chg="add mod">
          <ac:chgData name="Ryan Edward Bordo" userId="4d2d76ea-3265-47c8-8284-c0bef88fc6b7" providerId="ADAL" clId="{134B0351-1A72-4CD7-AA7B-4EFE7093CEBC}" dt="2023-05-02T20:52:45.323" v="6664" actId="20577"/>
          <ac:spMkLst>
            <pc:docMk/>
            <pc:sldMk cId="3548575913" sldId="280"/>
            <ac:spMk id="5" creationId="{39AD2D87-42CC-4613-DECE-47B485A29AD3}"/>
          </ac:spMkLst>
        </pc:spChg>
        <pc:spChg chg="add mod">
          <ac:chgData name="Ryan Edward Bordo" userId="4d2d76ea-3265-47c8-8284-c0bef88fc6b7" providerId="ADAL" clId="{134B0351-1A72-4CD7-AA7B-4EFE7093CEBC}" dt="2023-05-02T20:53:17.745" v="6735" actId="20577"/>
          <ac:spMkLst>
            <pc:docMk/>
            <pc:sldMk cId="3548575913" sldId="280"/>
            <ac:spMk id="6" creationId="{1FC9D397-2CB7-A6F1-5F7D-DA46B60E0A22}"/>
          </ac:spMkLst>
        </pc:spChg>
        <pc:spChg chg="add mod">
          <ac:chgData name="Ryan Edward Bordo" userId="4d2d76ea-3265-47c8-8284-c0bef88fc6b7" providerId="ADAL" clId="{134B0351-1A72-4CD7-AA7B-4EFE7093CEBC}" dt="2023-05-02T20:51:16.311" v="6638"/>
          <ac:spMkLst>
            <pc:docMk/>
            <pc:sldMk cId="3548575913" sldId="280"/>
            <ac:spMk id="7" creationId="{A3352FD6-70AA-F347-62FD-C53A2B1ACF3C}"/>
          </ac:spMkLst>
        </pc:spChg>
      </pc:sldChg>
      <pc:sldChg chg="addSp delSp modSp new mod">
        <pc:chgData name="Ryan Edward Bordo" userId="4d2d76ea-3265-47c8-8284-c0bef88fc6b7" providerId="ADAL" clId="{134B0351-1A72-4CD7-AA7B-4EFE7093CEBC}" dt="2023-05-02T21:09:50.219" v="8043" actId="20577"/>
        <pc:sldMkLst>
          <pc:docMk/>
          <pc:sldMk cId="1782639445" sldId="281"/>
        </pc:sldMkLst>
        <pc:spChg chg="del">
          <ac:chgData name="Ryan Edward Bordo" userId="4d2d76ea-3265-47c8-8284-c0bef88fc6b7" providerId="ADAL" clId="{134B0351-1A72-4CD7-AA7B-4EFE7093CEBC}" dt="2023-05-02T20:55:49.179" v="6939" actId="478"/>
          <ac:spMkLst>
            <pc:docMk/>
            <pc:sldMk cId="1782639445" sldId="281"/>
            <ac:spMk id="2" creationId="{E986A6D7-5794-27EF-0BEE-3D2667DA7E35}"/>
          </ac:spMkLst>
        </pc:spChg>
        <pc:spChg chg="del">
          <ac:chgData name="Ryan Edward Bordo" userId="4d2d76ea-3265-47c8-8284-c0bef88fc6b7" providerId="ADAL" clId="{134B0351-1A72-4CD7-AA7B-4EFE7093CEBC}" dt="2023-05-02T20:55:49.179" v="6939" actId="478"/>
          <ac:spMkLst>
            <pc:docMk/>
            <pc:sldMk cId="1782639445" sldId="281"/>
            <ac:spMk id="3" creationId="{57D2AAFF-C00C-92D3-AABE-B53A3F3497E6}"/>
          </ac:spMkLst>
        </pc:spChg>
        <pc:spChg chg="add del mod">
          <ac:chgData name="Ryan Edward Bordo" userId="4d2d76ea-3265-47c8-8284-c0bef88fc6b7" providerId="ADAL" clId="{134B0351-1A72-4CD7-AA7B-4EFE7093CEBC}" dt="2023-05-02T20:56:13.803" v="6943" actId="478"/>
          <ac:spMkLst>
            <pc:docMk/>
            <pc:sldMk cId="1782639445" sldId="281"/>
            <ac:spMk id="4" creationId="{365A1AB8-D1E0-7852-CDF1-A761D89866DB}"/>
          </ac:spMkLst>
        </pc:spChg>
        <pc:spChg chg="add del mod">
          <ac:chgData name="Ryan Edward Bordo" userId="4d2d76ea-3265-47c8-8284-c0bef88fc6b7" providerId="ADAL" clId="{134B0351-1A72-4CD7-AA7B-4EFE7093CEBC}" dt="2023-05-02T20:56:15.787" v="6944" actId="478"/>
          <ac:spMkLst>
            <pc:docMk/>
            <pc:sldMk cId="1782639445" sldId="281"/>
            <ac:spMk id="5" creationId="{5CE73DA1-7E4C-A1C9-E1D7-FCA47FCFAA71}"/>
          </ac:spMkLst>
        </pc:spChg>
        <pc:spChg chg="add mod">
          <ac:chgData name="Ryan Edward Bordo" userId="4d2d76ea-3265-47c8-8284-c0bef88fc6b7" providerId="ADAL" clId="{134B0351-1A72-4CD7-AA7B-4EFE7093CEBC}" dt="2023-05-02T21:02:18.501" v="7470" actId="1076"/>
          <ac:spMkLst>
            <pc:docMk/>
            <pc:sldMk cId="1782639445" sldId="281"/>
            <ac:spMk id="6" creationId="{2A3CB0A8-95C0-BC85-D7AA-E414E50CA3B1}"/>
          </ac:spMkLst>
        </pc:spChg>
        <pc:spChg chg="add del mod">
          <ac:chgData name="Ryan Edward Bordo" userId="4d2d76ea-3265-47c8-8284-c0bef88fc6b7" providerId="ADAL" clId="{134B0351-1A72-4CD7-AA7B-4EFE7093CEBC}" dt="2023-05-02T20:56:19.745" v="6946" actId="478"/>
          <ac:spMkLst>
            <pc:docMk/>
            <pc:sldMk cId="1782639445" sldId="281"/>
            <ac:spMk id="7" creationId="{7B837F61-21BF-6B03-3614-D39EE00A736C}"/>
          </ac:spMkLst>
        </pc:spChg>
        <pc:spChg chg="add mod">
          <ac:chgData name="Ryan Edward Bordo" userId="4d2d76ea-3265-47c8-8284-c0bef88fc6b7" providerId="ADAL" clId="{134B0351-1A72-4CD7-AA7B-4EFE7093CEBC}" dt="2023-05-02T20:56:16.097" v="6945"/>
          <ac:spMkLst>
            <pc:docMk/>
            <pc:sldMk cId="1782639445" sldId="281"/>
            <ac:spMk id="8" creationId="{67C8D42A-6AFE-95DE-E672-AA19909E536B}"/>
          </ac:spMkLst>
        </pc:spChg>
        <pc:spChg chg="add del mod">
          <ac:chgData name="Ryan Edward Bordo" userId="4d2d76ea-3265-47c8-8284-c0bef88fc6b7" providerId="ADAL" clId="{134B0351-1A72-4CD7-AA7B-4EFE7093CEBC}" dt="2023-05-02T21:02:15.926" v="7469" actId="478"/>
          <ac:spMkLst>
            <pc:docMk/>
            <pc:sldMk cId="1782639445" sldId="281"/>
            <ac:spMk id="9" creationId="{A28007E1-9D5C-1955-8751-31CCF0791140}"/>
          </ac:spMkLst>
        </pc:spChg>
        <pc:spChg chg="add del mod">
          <ac:chgData name="Ryan Edward Bordo" userId="4d2d76ea-3265-47c8-8284-c0bef88fc6b7" providerId="ADAL" clId="{134B0351-1A72-4CD7-AA7B-4EFE7093CEBC}" dt="2023-05-02T21:02:15.926" v="7469" actId="478"/>
          <ac:spMkLst>
            <pc:docMk/>
            <pc:sldMk cId="1782639445" sldId="281"/>
            <ac:spMk id="10" creationId="{012B2916-94E7-3798-8D62-395A26E88F5A}"/>
          </ac:spMkLst>
        </pc:spChg>
        <pc:spChg chg="add del mod">
          <ac:chgData name="Ryan Edward Bordo" userId="4d2d76ea-3265-47c8-8284-c0bef88fc6b7" providerId="ADAL" clId="{134B0351-1A72-4CD7-AA7B-4EFE7093CEBC}" dt="2023-05-02T21:02:15.926" v="7469" actId="478"/>
          <ac:spMkLst>
            <pc:docMk/>
            <pc:sldMk cId="1782639445" sldId="281"/>
            <ac:spMk id="11" creationId="{1A7BD529-D20C-30E3-C450-78B75F5AFD0B}"/>
          </ac:spMkLst>
        </pc:spChg>
        <pc:spChg chg="add del">
          <ac:chgData name="Ryan Edward Bordo" userId="4d2d76ea-3265-47c8-8284-c0bef88fc6b7" providerId="ADAL" clId="{134B0351-1A72-4CD7-AA7B-4EFE7093CEBC}" dt="2023-05-02T20:56:28.756" v="6951" actId="22"/>
          <ac:spMkLst>
            <pc:docMk/>
            <pc:sldMk cId="1782639445" sldId="281"/>
            <ac:spMk id="13" creationId="{259D45AB-9685-1E33-1BE6-D71DBD4E718F}"/>
          </ac:spMkLst>
        </pc:spChg>
        <pc:spChg chg="add del mod">
          <ac:chgData name="Ryan Edward Bordo" userId="4d2d76ea-3265-47c8-8284-c0bef88fc6b7" providerId="ADAL" clId="{134B0351-1A72-4CD7-AA7B-4EFE7093CEBC}" dt="2023-05-02T20:58:37.276" v="7139" actId="478"/>
          <ac:spMkLst>
            <pc:docMk/>
            <pc:sldMk cId="1782639445" sldId="281"/>
            <ac:spMk id="14" creationId="{0AE94DB3-0F50-8C24-15FD-AD6815EA3B40}"/>
          </ac:spMkLst>
        </pc:spChg>
        <pc:spChg chg="add del mod">
          <ac:chgData name="Ryan Edward Bordo" userId="4d2d76ea-3265-47c8-8284-c0bef88fc6b7" providerId="ADAL" clId="{134B0351-1A72-4CD7-AA7B-4EFE7093CEBC}" dt="2023-05-02T20:58:56.268" v="7142" actId="478"/>
          <ac:spMkLst>
            <pc:docMk/>
            <pc:sldMk cId="1782639445" sldId="281"/>
            <ac:spMk id="15" creationId="{C6CE687B-EABB-BA70-65C0-355D6990DF94}"/>
          </ac:spMkLst>
        </pc:spChg>
        <pc:spChg chg="add mod">
          <ac:chgData name="Ryan Edward Bordo" userId="4d2d76ea-3265-47c8-8284-c0bef88fc6b7" providerId="ADAL" clId="{134B0351-1A72-4CD7-AA7B-4EFE7093CEBC}" dt="2023-05-02T21:09:50.219" v="8043" actId="20577"/>
          <ac:spMkLst>
            <pc:docMk/>
            <pc:sldMk cId="1782639445" sldId="281"/>
            <ac:spMk id="16" creationId="{0D5C815E-699B-FB34-82A8-2E691911CB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6A62-E800-D873-19A0-98A3619A2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E9DE2-8CAF-1FE8-29F6-EDEA43B1E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7112-CAE7-A91F-7736-1AF8D1BD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205-959F-47BD-8CEC-57177957655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5EE9-30AA-5C9F-0BFD-365B0355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85209-9634-A808-A233-C746B96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3655-3B2A-4429-92BA-D190871F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7C7F-5786-3399-4456-9FE25DFE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06351-A2D6-39C8-638E-44E75CFB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8D15E-1D21-B3F5-9F51-C57F7F68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205-959F-47BD-8CEC-57177957655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EEA7-623B-A3F1-2A78-F08C4C3E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81907-9A71-324C-2E3B-FAB24590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3655-3B2A-4429-92BA-D190871F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7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055E3-C462-CD01-0512-8C47D4414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57837-79AF-6F13-FFCC-85D2249BF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E0991-83F0-FF33-8B77-55A7736A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205-959F-47BD-8CEC-57177957655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14BBB-459E-5633-B665-66B1B88D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8D9A-CC09-D61B-72E1-2BEB7BF1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3655-3B2A-4429-92BA-D190871F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A2FE-8E15-6022-4A07-C71FF18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1DDF-36CD-F262-5D7C-B15F5D787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D4E2C-4899-ADC6-A6FA-A15AE35E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205-959F-47BD-8CEC-57177957655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7C5F5-0C77-1F0C-AAE9-0AC7131F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EAE6-73F0-D578-1154-42AFE0C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3655-3B2A-4429-92BA-D190871F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9938-4935-EDE1-6641-55C58465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89D1-02B4-EDFE-0ACD-4B4506727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F26D-B2B1-6E2A-5C66-EFF35F0E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205-959F-47BD-8CEC-57177957655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CF17E-15A1-CF89-19BA-3CA3E513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CEFA1-0761-49F6-4B59-E02ED66E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3655-3B2A-4429-92BA-D190871F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C619-2F0C-3308-BFC2-01CE318E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B1AC-14A0-C16F-624B-230B27118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D6440-3F93-2991-68CF-04203D951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3ACA5-2E43-9F52-6423-FF6000F8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205-959F-47BD-8CEC-57177957655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3215E-14B3-508B-65E7-C97C236E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739C7-6189-1BAC-481B-3C585F3B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3655-3B2A-4429-92BA-D190871F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6E04-4F35-A60E-D482-E421FE1D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56234-68D7-59EF-97D8-41D8E326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BC2B8-2DF4-0300-D777-0E8FCB9EB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5F0C8-2250-0B90-67EC-598D0D0F2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E75B0-D85E-D35E-F8F8-2A3FB8A15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75B44-1683-82C8-9C67-2055E685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205-959F-47BD-8CEC-57177957655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BC59A-216A-6FAA-F096-2EDC76A7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66CC-2D42-E39B-426D-8FE54EE1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3655-3B2A-4429-92BA-D190871F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9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32C3-45BA-5FF2-847C-670D48BC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89DBE-F624-39CD-D9B7-DED26AF5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205-959F-47BD-8CEC-57177957655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DC7C9-3DBC-EE5A-DDC0-D57BA369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6BD31-342D-0A57-2F52-5FB9161E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3655-3B2A-4429-92BA-D190871F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9C3C5-036E-DCE2-CAA4-98104A68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205-959F-47BD-8CEC-57177957655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146FA-93AF-5186-DC96-6D68F684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1D82D-570E-6A96-C2DD-60E23BBD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3655-3B2A-4429-92BA-D190871F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2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1B80-BF5E-2902-A414-434A809B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7748-C3F6-7423-6D6E-C734E7692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003B1-5F20-846A-29A9-5CD9D44B9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BB7FF-14D5-6F8E-512F-A0136CA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205-959F-47BD-8CEC-57177957655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89AB1-8C8D-3ED8-495A-34C5888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F42C-3608-1ACB-AEEA-A6DDA0DE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3655-3B2A-4429-92BA-D190871F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1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01FB-2545-86BA-679F-B6BAA373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E9229-9BC8-7057-1065-7EDCAC253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84C16-C959-2043-0075-23376D84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3C035-5D7A-A0FB-EC28-93DEBD3A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B205-959F-47BD-8CEC-57177957655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23114-BE8A-46BE-BB1D-3615925E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2ECF8-5F5E-5CD3-A793-AD3994A1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3655-3B2A-4429-92BA-D190871F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61961-C323-8D9E-FC58-FC7EDB1F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6F791-6630-EE9D-6AC7-0AC2B6977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1503-EFEE-21A8-2E72-CFA491122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B205-959F-47BD-8CEC-57177957655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1B69C-8203-7F4A-4DE1-3B35943C7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5964-1FCC-AC61-FE33-408ABEB6E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73655-3B2A-4429-92BA-D190871FD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2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6077-18C8-7884-E7C2-CE212F4DC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Hidden Markov Models in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9CD-F6C4-2385-ACF8-EB6DBCC40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Bordo</a:t>
            </a:r>
          </a:p>
        </p:txBody>
      </p:sp>
    </p:spTree>
    <p:extLst>
      <p:ext uri="{BB962C8B-B14F-4D97-AF65-F5344CB8AC3E}">
        <p14:creationId xmlns:p14="http://schemas.microsoft.com/office/powerpoint/2010/main" val="201823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606F1-FAD5-401A-0B50-4D3AD7B24EBC}"/>
                  </a:ext>
                </a:extLst>
              </p:cNvPr>
              <p:cNvSpPr txBox="1"/>
              <p:nvPr/>
            </p:nvSpPr>
            <p:spPr>
              <a:xfrm>
                <a:off x="2783840" y="265014"/>
                <a:ext cx="6096000" cy="562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606F1-FAD5-401A-0B50-4D3AD7B2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40" y="265014"/>
                <a:ext cx="6096000" cy="562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C90E0E-5A63-EF98-038F-A4F73E4B47FE}"/>
                  </a:ext>
                </a:extLst>
              </p:cNvPr>
              <p:cNvSpPr txBox="1"/>
              <p:nvPr/>
            </p:nvSpPr>
            <p:spPr>
              <a:xfrm>
                <a:off x="2590800" y="1092196"/>
                <a:ext cx="6096000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C90E0E-5A63-EF98-038F-A4F73E4B4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092196"/>
                <a:ext cx="6096000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93A462-F5C1-BEE2-A179-33A9AB92F8B0}"/>
              </a:ext>
            </a:extLst>
          </p:cNvPr>
          <p:cNvSpPr txBox="1"/>
          <p:nvPr/>
        </p:nvSpPr>
        <p:spPr>
          <a:xfrm>
            <a:off x="3195320" y="2361935"/>
            <a:ext cx="527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Conditional Probability </a:t>
            </a:r>
          </a:p>
        </p:txBody>
      </p:sp>
    </p:spTree>
    <p:extLst>
      <p:ext uri="{BB962C8B-B14F-4D97-AF65-F5344CB8AC3E}">
        <p14:creationId xmlns:p14="http://schemas.microsoft.com/office/powerpoint/2010/main" val="89156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606F1-FAD5-401A-0B50-4D3AD7B24EBC}"/>
                  </a:ext>
                </a:extLst>
              </p:cNvPr>
              <p:cNvSpPr txBox="1"/>
              <p:nvPr/>
            </p:nvSpPr>
            <p:spPr>
              <a:xfrm>
                <a:off x="2783840" y="265014"/>
                <a:ext cx="6096000" cy="562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606F1-FAD5-401A-0B50-4D3AD7B2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40" y="265014"/>
                <a:ext cx="6096000" cy="562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C90E0E-5A63-EF98-038F-A4F73E4B47FE}"/>
                  </a:ext>
                </a:extLst>
              </p:cNvPr>
              <p:cNvSpPr txBox="1"/>
              <p:nvPr/>
            </p:nvSpPr>
            <p:spPr>
              <a:xfrm>
                <a:off x="2590800" y="1092196"/>
                <a:ext cx="6096000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C90E0E-5A63-EF98-038F-A4F73E4B4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092196"/>
                <a:ext cx="6096000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885B00-8B4E-89D4-2F3F-D2B98A073FD9}"/>
                  </a:ext>
                </a:extLst>
              </p:cNvPr>
              <p:cNvSpPr txBox="1"/>
              <p:nvPr/>
            </p:nvSpPr>
            <p:spPr>
              <a:xfrm>
                <a:off x="2672080" y="2361935"/>
                <a:ext cx="6096000" cy="562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885B00-8B4E-89D4-2F3F-D2B98A07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80" y="2361935"/>
                <a:ext cx="6096000" cy="562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A2A5D5-2819-BD06-B677-F69326D8491B}"/>
              </a:ext>
            </a:extLst>
          </p:cNvPr>
          <p:cNvSpPr txBox="1"/>
          <p:nvPr/>
        </p:nvSpPr>
        <p:spPr>
          <a:xfrm>
            <a:off x="3195320" y="3189117"/>
            <a:ext cx="527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argmax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248975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606F1-FAD5-401A-0B50-4D3AD7B24EBC}"/>
                  </a:ext>
                </a:extLst>
              </p:cNvPr>
              <p:cNvSpPr txBox="1"/>
              <p:nvPr/>
            </p:nvSpPr>
            <p:spPr>
              <a:xfrm>
                <a:off x="2783840" y="265014"/>
                <a:ext cx="6096000" cy="562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606F1-FAD5-401A-0B50-4D3AD7B2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40" y="265014"/>
                <a:ext cx="6096000" cy="562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C90E0E-5A63-EF98-038F-A4F73E4B47FE}"/>
                  </a:ext>
                </a:extLst>
              </p:cNvPr>
              <p:cNvSpPr txBox="1"/>
              <p:nvPr/>
            </p:nvSpPr>
            <p:spPr>
              <a:xfrm>
                <a:off x="2590800" y="1092196"/>
                <a:ext cx="6096000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C90E0E-5A63-EF98-038F-A4F73E4B4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092196"/>
                <a:ext cx="6096000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885B00-8B4E-89D4-2F3F-D2B98A073FD9}"/>
                  </a:ext>
                </a:extLst>
              </p:cNvPr>
              <p:cNvSpPr txBox="1"/>
              <p:nvPr/>
            </p:nvSpPr>
            <p:spPr>
              <a:xfrm>
                <a:off x="2672080" y="2361935"/>
                <a:ext cx="6096000" cy="562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885B00-8B4E-89D4-2F3F-D2B98A07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80" y="2361935"/>
                <a:ext cx="6096000" cy="562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0FCC15-1FA4-C79F-DC6F-1F3EB42891B4}"/>
                  </a:ext>
                </a:extLst>
              </p:cNvPr>
              <p:cNvSpPr txBox="1"/>
              <p:nvPr/>
            </p:nvSpPr>
            <p:spPr>
              <a:xfrm>
                <a:off x="213360" y="3189117"/>
                <a:ext cx="6096000" cy="562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0FCC15-1FA4-C79F-DC6F-1F3EB4289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3189117"/>
                <a:ext cx="6096000" cy="562398"/>
              </a:xfrm>
              <a:prstGeom prst="rect">
                <a:avLst/>
              </a:prstGeom>
              <a:blipFill>
                <a:blip r:embed="rId5"/>
                <a:stretch>
                  <a:fillRect r="-9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7BD9A-A106-5E30-E93F-F0D94C5254C0}"/>
              </a:ext>
            </a:extLst>
          </p:cNvPr>
          <p:cNvSpPr txBox="1"/>
          <p:nvPr/>
        </p:nvSpPr>
        <p:spPr>
          <a:xfrm>
            <a:off x="3083560" y="4016299"/>
            <a:ext cx="527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HMM Assumptions</a:t>
            </a:r>
          </a:p>
        </p:txBody>
      </p:sp>
    </p:spTree>
    <p:extLst>
      <p:ext uri="{BB962C8B-B14F-4D97-AF65-F5344CB8AC3E}">
        <p14:creationId xmlns:p14="http://schemas.microsoft.com/office/powerpoint/2010/main" val="330898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606F1-FAD5-401A-0B50-4D3AD7B24EBC}"/>
                  </a:ext>
                </a:extLst>
              </p:cNvPr>
              <p:cNvSpPr txBox="1"/>
              <p:nvPr/>
            </p:nvSpPr>
            <p:spPr>
              <a:xfrm>
                <a:off x="2783840" y="265014"/>
                <a:ext cx="6096000" cy="562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606F1-FAD5-401A-0B50-4D3AD7B2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40" y="265014"/>
                <a:ext cx="6096000" cy="562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C90E0E-5A63-EF98-038F-A4F73E4B47FE}"/>
                  </a:ext>
                </a:extLst>
              </p:cNvPr>
              <p:cNvSpPr txBox="1"/>
              <p:nvPr/>
            </p:nvSpPr>
            <p:spPr>
              <a:xfrm>
                <a:off x="2590800" y="1092196"/>
                <a:ext cx="6096000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C90E0E-5A63-EF98-038F-A4F73E4B4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092196"/>
                <a:ext cx="6096000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885B00-8B4E-89D4-2F3F-D2B98A073FD9}"/>
                  </a:ext>
                </a:extLst>
              </p:cNvPr>
              <p:cNvSpPr txBox="1"/>
              <p:nvPr/>
            </p:nvSpPr>
            <p:spPr>
              <a:xfrm>
                <a:off x="2672080" y="2361935"/>
                <a:ext cx="6096000" cy="562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885B00-8B4E-89D4-2F3F-D2B98A07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80" y="2361935"/>
                <a:ext cx="6096000" cy="562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0FCC15-1FA4-C79F-DC6F-1F3EB42891B4}"/>
                  </a:ext>
                </a:extLst>
              </p:cNvPr>
              <p:cNvSpPr txBox="1"/>
              <p:nvPr/>
            </p:nvSpPr>
            <p:spPr>
              <a:xfrm>
                <a:off x="213360" y="3189117"/>
                <a:ext cx="6096000" cy="562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0FCC15-1FA4-C79F-DC6F-1F3EB4289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3189117"/>
                <a:ext cx="6096000" cy="562398"/>
              </a:xfrm>
              <a:prstGeom prst="rect">
                <a:avLst/>
              </a:prstGeom>
              <a:blipFill>
                <a:blip r:embed="rId5"/>
                <a:stretch>
                  <a:fillRect r="-9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DA4982-5F63-76D7-8BDC-6B3AD40EABA9}"/>
                  </a:ext>
                </a:extLst>
              </p:cNvPr>
              <p:cNvSpPr txBox="1"/>
              <p:nvPr/>
            </p:nvSpPr>
            <p:spPr>
              <a:xfrm>
                <a:off x="2783840" y="3989432"/>
                <a:ext cx="6096000" cy="938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∏"/>
                          <m:limLoc m:val="subSup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limLoc m:val="subSup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DA4982-5F63-76D7-8BDC-6B3AD40EA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40" y="3989432"/>
                <a:ext cx="6096000" cy="938847"/>
              </a:xfrm>
              <a:prstGeom prst="rect">
                <a:avLst/>
              </a:prstGeom>
              <a:blipFill>
                <a:blip r:embed="rId6"/>
                <a:stretch>
                  <a:fillRect r="-2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1AF33B7-3EA6-9882-52E9-67ABFD004507}"/>
              </a:ext>
            </a:extLst>
          </p:cNvPr>
          <p:cNvSpPr txBox="1"/>
          <p:nvPr/>
        </p:nvSpPr>
        <p:spPr>
          <a:xfrm>
            <a:off x="3002280" y="5011979"/>
            <a:ext cx="527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Simplification</a:t>
            </a:r>
          </a:p>
        </p:txBody>
      </p:sp>
    </p:spTree>
    <p:extLst>
      <p:ext uri="{BB962C8B-B14F-4D97-AF65-F5344CB8AC3E}">
        <p14:creationId xmlns:p14="http://schemas.microsoft.com/office/powerpoint/2010/main" val="92271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E63F-A9AF-163D-E1F5-0EC2BB5F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D25B0-82D1-A44B-4FB2-590883623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Can multiply to progress through time in the sequence since the formula is multiplicative.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Lowers space complexity</a:t>
                </a:r>
              </a:p>
              <a:p>
                <a:r>
                  <a:rPr lang="en-US" dirty="0"/>
                  <a:t>Brute Force Algorithm</a:t>
                </a:r>
              </a:p>
              <a:p>
                <a:pPr lvl="1"/>
                <a:r>
                  <a:rPr lang="en-US" dirty="0"/>
                  <a:t>Calculate each possible sequence of hidden states</a:t>
                </a:r>
              </a:p>
              <a:p>
                <a:pPr lvl="1"/>
                <a:r>
                  <a:rPr lang="en-US" dirty="0"/>
                  <a:t>High time complexity</a:t>
                </a:r>
              </a:p>
              <a:p>
                <a:r>
                  <a:rPr lang="en-US" dirty="0"/>
                  <a:t>Viterbi Algorithm</a:t>
                </a:r>
              </a:p>
              <a:p>
                <a:pPr lvl="1"/>
                <a:r>
                  <a:rPr lang="en-US" dirty="0"/>
                  <a:t>Limit calculations to only the highest incoming path to each node</a:t>
                </a:r>
              </a:p>
              <a:p>
                <a:pPr lvl="1"/>
                <a:r>
                  <a:rPr lang="en-US" dirty="0"/>
                  <a:t>Paths no longer “split” into more</a:t>
                </a:r>
              </a:p>
              <a:p>
                <a:pPr lvl="1"/>
                <a:r>
                  <a:rPr lang="en-US" dirty="0"/>
                  <a:t>Improved time complexity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D25B0-82D1-A44B-4FB2-590883623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63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419FE-1C94-2388-CE96-B899D14F0A0E}"/>
              </a:ext>
            </a:extLst>
          </p:cNvPr>
          <p:cNvSpPr txBox="1"/>
          <p:nvPr/>
        </p:nvSpPr>
        <p:spPr>
          <a:xfrm>
            <a:off x="132080" y="1219675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0EC9C-3FD0-A683-2FE6-0C1A09739F80}"/>
              </a:ext>
            </a:extLst>
          </p:cNvPr>
          <p:cNvSpPr txBox="1"/>
          <p:nvPr/>
        </p:nvSpPr>
        <p:spPr>
          <a:xfrm>
            <a:off x="2428241" y="321548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6B7E12-102F-BF7E-4E39-768B08E2F1D6}"/>
              </a:ext>
            </a:extLst>
          </p:cNvPr>
          <p:cNvSpPr txBox="1"/>
          <p:nvPr/>
        </p:nvSpPr>
        <p:spPr>
          <a:xfrm>
            <a:off x="4490723" y="321548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C0889-5B22-CF48-418C-D31A62C4A146}"/>
              </a:ext>
            </a:extLst>
          </p:cNvPr>
          <p:cNvSpPr txBox="1"/>
          <p:nvPr/>
        </p:nvSpPr>
        <p:spPr>
          <a:xfrm>
            <a:off x="6695439" y="321548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884FC-9EC8-53FD-110F-85F55B96ED9A}"/>
              </a:ext>
            </a:extLst>
          </p:cNvPr>
          <p:cNvSpPr txBox="1"/>
          <p:nvPr/>
        </p:nvSpPr>
        <p:spPr>
          <a:xfrm>
            <a:off x="8991600" y="321548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50FB3-E510-E0FE-6EFA-E287A00D3D36}"/>
              </a:ext>
            </a:extLst>
          </p:cNvPr>
          <p:cNvSpPr txBox="1"/>
          <p:nvPr/>
        </p:nvSpPr>
        <p:spPr>
          <a:xfrm>
            <a:off x="223525" y="321548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21EE6-8288-FE3B-8B7A-92F65BBF4232}"/>
              </a:ext>
            </a:extLst>
          </p:cNvPr>
          <p:cNvSpPr txBox="1"/>
          <p:nvPr/>
        </p:nvSpPr>
        <p:spPr>
          <a:xfrm>
            <a:off x="2428241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CD2832-DFF6-7AFC-0F4F-001B20B7FDBC}"/>
              </a:ext>
            </a:extLst>
          </p:cNvPr>
          <p:cNvCxnSpPr>
            <a:cxnSpLocks/>
          </p:cNvCxnSpPr>
          <p:nvPr/>
        </p:nvCxnSpPr>
        <p:spPr>
          <a:xfrm>
            <a:off x="0" y="1046480"/>
            <a:ext cx="12862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54B2D7-B33E-BAA0-2B6C-E0365109CE3E}"/>
              </a:ext>
            </a:extLst>
          </p:cNvPr>
          <p:cNvSpPr txBox="1"/>
          <p:nvPr/>
        </p:nvSpPr>
        <p:spPr>
          <a:xfrm>
            <a:off x="2443482" y="6414985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6487DE-57F9-2F81-B7DD-F61D528EC1B8}"/>
              </a:ext>
            </a:extLst>
          </p:cNvPr>
          <p:cNvSpPr txBox="1"/>
          <p:nvPr/>
        </p:nvSpPr>
        <p:spPr>
          <a:xfrm>
            <a:off x="4490723" y="6414985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E4566D-854B-6F88-E9BE-4CA177F5421C}"/>
              </a:ext>
            </a:extLst>
          </p:cNvPr>
          <p:cNvSpPr txBox="1"/>
          <p:nvPr/>
        </p:nvSpPr>
        <p:spPr>
          <a:xfrm>
            <a:off x="6863079" y="6414985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2B0F1-3DAF-C555-B5AB-7B761380B710}"/>
              </a:ext>
            </a:extLst>
          </p:cNvPr>
          <p:cNvSpPr txBox="1"/>
          <p:nvPr/>
        </p:nvSpPr>
        <p:spPr>
          <a:xfrm>
            <a:off x="9560560" y="6414985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1318CE-E8C1-20BB-7DD6-AC830D2DE12A}"/>
              </a:ext>
            </a:extLst>
          </p:cNvPr>
          <p:cNvSpPr txBox="1"/>
          <p:nvPr/>
        </p:nvSpPr>
        <p:spPr>
          <a:xfrm>
            <a:off x="396241" y="6414985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F13703-B585-AC23-0FAA-A8894B71ACFF}"/>
              </a:ext>
            </a:extLst>
          </p:cNvPr>
          <p:cNvSpPr txBox="1"/>
          <p:nvPr/>
        </p:nvSpPr>
        <p:spPr>
          <a:xfrm>
            <a:off x="314960" y="3251199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480B4-F894-FC47-C5F5-6CD9FEC68474}"/>
              </a:ext>
            </a:extLst>
          </p:cNvPr>
          <p:cNvSpPr txBox="1"/>
          <p:nvPr/>
        </p:nvSpPr>
        <p:spPr>
          <a:xfrm>
            <a:off x="2428241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2592F-B9B3-0991-1A6D-9590ED1E23D9}"/>
              </a:ext>
            </a:extLst>
          </p:cNvPr>
          <p:cNvSpPr txBox="1"/>
          <p:nvPr/>
        </p:nvSpPr>
        <p:spPr>
          <a:xfrm>
            <a:off x="2428241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C3D1D-21DC-1C84-E9C0-62DD59C5DE8E}"/>
              </a:ext>
            </a:extLst>
          </p:cNvPr>
          <p:cNvSpPr txBox="1"/>
          <p:nvPr/>
        </p:nvSpPr>
        <p:spPr>
          <a:xfrm>
            <a:off x="2428241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031BE0-491F-AFCB-89CB-3EEDFA3A4A2F}"/>
              </a:ext>
            </a:extLst>
          </p:cNvPr>
          <p:cNvSpPr txBox="1"/>
          <p:nvPr/>
        </p:nvSpPr>
        <p:spPr>
          <a:xfrm>
            <a:off x="4490723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9868C-75AF-1DBE-D73F-BCE749BF83C1}"/>
              </a:ext>
            </a:extLst>
          </p:cNvPr>
          <p:cNvSpPr txBox="1"/>
          <p:nvPr/>
        </p:nvSpPr>
        <p:spPr>
          <a:xfrm>
            <a:off x="4490723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D5EC04-4487-A510-BCE1-62646FDC0C0D}"/>
              </a:ext>
            </a:extLst>
          </p:cNvPr>
          <p:cNvSpPr txBox="1"/>
          <p:nvPr/>
        </p:nvSpPr>
        <p:spPr>
          <a:xfrm>
            <a:off x="4490723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04188A-E8AC-45BE-1D56-BD98379B119F}"/>
              </a:ext>
            </a:extLst>
          </p:cNvPr>
          <p:cNvSpPr txBox="1"/>
          <p:nvPr/>
        </p:nvSpPr>
        <p:spPr>
          <a:xfrm>
            <a:off x="4490723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CA7552-98DF-BBC3-3515-1FAEF60EA613}"/>
              </a:ext>
            </a:extLst>
          </p:cNvPr>
          <p:cNvSpPr txBox="1"/>
          <p:nvPr/>
        </p:nvSpPr>
        <p:spPr>
          <a:xfrm>
            <a:off x="6731000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EACF8A-41C0-7586-4B7B-E74580F70F16}"/>
              </a:ext>
            </a:extLst>
          </p:cNvPr>
          <p:cNvSpPr txBox="1"/>
          <p:nvPr/>
        </p:nvSpPr>
        <p:spPr>
          <a:xfrm>
            <a:off x="6731000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4A082-2FA3-7CB0-A3FF-2F34E67FEC7B}"/>
              </a:ext>
            </a:extLst>
          </p:cNvPr>
          <p:cNvSpPr txBox="1"/>
          <p:nvPr/>
        </p:nvSpPr>
        <p:spPr>
          <a:xfrm>
            <a:off x="6731000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ECC722-2593-5BA3-1590-0E2C8A05BAA6}"/>
              </a:ext>
            </a:extLst>
          </p:cNvPr>
          <p:cNvSpPr txBox="1"/>
          <p:nvPr/>
        </p:nvSpPr>
        <p:spPr>
          <a:xfrm>
            <a:off x="6731000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A2BEA7-8AE7-9336-AC2F-2B22B59D8CE6}"/>
              </a:ext>
            </a:extLst>
          </p:cNvPr>
          <p:cNvSpPr txBox="1"/>
          <p:nvPr/>
        </p:nvSpPr>
        <p:spPr>
          <a:xfrm>
            <a:off x="9265918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310C96-A926-C8CA-6230-B251C3C5BB5B}"/>
              </a:ext>
            </a:extLst>
          </p:cNvPr>
          <p:cNvSpPr txBox="1"/>
          <p:nvPr/>
        </p:nvSpPr>
        <p:spPr>
          <a:xfrm>
            <a:off x="9265918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69F1AB-CC7B-158D-B1CC-A585F3A72E25}"/>
              </a:ext>
            </a:extLst>
          </p:cNvPr>
          <p:cNvSpPr txBox="1"/>
          <p:nvPr/>
        </p:nvSpPr>
        <p:spPr>
          <a:xfrm>
            <a:off x="9265918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D393B9-981C-D219-AA05-E2EF8161532A}"/>
              </a:ext>
            </a:extLst>
          </p:cNvPr>
          <p:cNvSpPr txBox="1"/>
          <p:nvPr/>
        </p:nvSpPr>
        <p:spPr>
          <a:xfrm>
            <a:off x="9265918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4071B3-0393-C238-87FA-606B57BA6BD3}"/>
              </a:ext>
            </a:extLst>
          </p:cNvPr>
          <p:cNvCxnSpPr>
            <a:cxnSpLocks/>
            <a:stCxn id="26" idx="6"/>
            <a:endCxn id="17" idx="2"/>
          </p:cNvCxnSpPr>
          <p:nvPr/>
        </p:nvCxnSpPr>
        <p:spPr>
          <a:xfrm flipV="1">
            <a:off x="1615440" y="1961932"/>
            <a:ext cx="812801" cy="15489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A07359-8D24-E518-47AF-618C7FEB53CF}"/>
              </a:ext>
            </a:extLst>
          </p:cNvPr>
          <p:cNvCxnSpPr>
            <a:cxnSpLocks/>
            <a:stCxn id="17" idx="6"/>
            <a:endCxn id="32" idx="2"/>
          </p:cNvCxnSpPr>
          <p:nvPr/>
        </p:nvCxnSpPr>
        <p:spPr>
          <a:xfrm>
            <a:off x="3728721" y="1961932"/>
            <a:ext cx="762002" cy="2059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EEA5C1-7081-3EC8-0235-F3E01080EE6E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5791203" y="4021116"/>
            <a:ext cx="939797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9712B7-8A67-E678-11C0-4B29B5CB2333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 flipV="1">
            <a:off x="8031480" y="2991524"/>
            <a:ext cx="1234438" cy="2059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C19B45-0388-5EC6-DD6B-3B682D5FF507}"/>
                  </a:ext>
                </a:extLst>
              </p:cNvPr>
              <p:cNvSpPr txBox="1"/>
              <p:nvPr/>
            </p:nvSpPr>
            <p:spPr>
              <a:xfrm>
                <a:off x="1921688" y="5385393"/>
                <a:ext cx="64385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C19B45-0388-5EC6-DD6B-3B682D5F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88" y="5385393"/>
                <a:ext cx="643855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91131F-1924-1EE5-7A5E-8B493E2B4F86}"/>
                  </a:ext>
                </a:extLst>
              </p:cNvPr>
              <p:cNvSpPr txBox="1"/>
              <p:nvPr/>
            </p:nvSpPr>
            <p:spPr>
              <a:xfrm>
                <a:off x="4109722" y="5840618"/>
                <a:ext cx="64385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91131F-1924-1EE5-7A5E-8B493E2B4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722" y="5840618"/>
                <a:ext cx="643855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AD631-EDAF-5848-A6EC-E85BCE37DF07}"/>
                  </a:ext>
                </a:extLst>
              </p:cNvPr>
              <p:cNvSpPr txBox="1"/>
              <p:nvPr/>
            </p:nvSpPr>
            <p:spPr>
              <a:xfrm>
                <a:off x="-342550" y="5840618"/>
                <a:ext cx="64385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AD631-EDAF-5848-A6EC-E85BCE37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2550" y="5840618"/>
                <a:ext cx="643855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FA243B-C47A-4AA0-0B32-8BE9E16A84C0}"/>
                  </a:ext>
                </a:extLst>
              </p:cNvPr>
              <p:cNvSpPr txBox="1"/>
              <p:nvPr/>
            </p:nvSpPr>
            <p:spPr>
              <a:xfrm>
                <a:off x="6695439" y="5396276"/>
                <a:ext cx="64385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FA243B-C47A-4AA0-0B32-8BE9E16A8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39" y="5396276"/>
                <a:ext cx="643855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3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2B21EE6-8288-FE3B-8B7A-92F65BBF4232}"/>
              </a:ext>
            </a:extLst>
          </p:cNvPr>
          <p:cNvSpPr txBox="1"/>
          <p:nvPr/>
        </p:nvSpPr>
        <p:spPr>
          <a:xfrm>
            <a:off x="2428241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CD2832-DFF6-7AFC-0F4F-001B20B7FDBC}"/>
              </a:ext>
            </a:extLst>
          </p:cNvPr>
          <p:cNvCxnSpPr>
            <a:cxnSpLocks/>
          </p:cNvCxnSpPr>
          <p:nvPr/>
        </p:nvCxnSpPr>
        <p:spPr>
          <a:xfrm>
            <a:off x="0" y="1046480"/>
            <a:ext cx="12862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F13703-B585-AC23-0FAA-A8894B71ACFF}"/>
              </a:ext>
            </a:extLst>
          </p:cNvPr>
          <p:cNvSpPr txBox="1"/>
          <p:nvPr/>
        </p:nvSpPr>
        <p:spPr>
          <a:xfrm>
            <a:off x="314960" y="3251199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480B4-F894-FC47-C5F5-6CD9FEC68474}"/>
              </a:ext>
            </a:extLst>
          </p:cNvPr>
          <p:cNvSpPr txBox="1"/>
          <p:nvPr/>
        </p:nvSpPr>
        <p:spPr>
          <a:xfrm>
            <a:off x="2428241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2592F-B9B3-0991-1A6D-9590ED1E23D9}"/>
              </a:ext>
            </a:extLst>
          </p:cNvPr>
          <p:cNvSpPr txBox="1"/>
          <p:nvPr/>
        </p:nvSpPr>
        <p:spPr>
          <a:xfrm>
            <a:off x="2428241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C3D1D-21DC-1C84-E9C0-62DD59C5DE8E}"/>
              </a:ext>
            </a:extLst>
          </p:cNvPr>
          <p:cNvSpPr txBox="1"/>
          <p:nvPr/>
        </p:nvSpPr>
        <p:spPr>
          <a:xfrm>
            <a:off x="2428241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031BE0-491F-AFCB-89CB-3EEDFA3A4A2F}"/>
              </a:ext>
            </a:extLst>
          </p:cNvPr>
          <p:cNvSpPr txBox="1"/>
          <p:nvPr/>
        </p:nvSpPr>
        <p:spPr>
          <a:xfrm>
            <a:off x="4490723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9868C-75AF-1DBE-D73F-BCE749BF83C1}"/>
              </a:ext>
            </a:extLst>
          </p:cNvPr>
          <p:cNvSpPr txBox="1"/>
          <p:nvPr/>
        </p:nvSpPr>
        <p:spPr>
          <a:xfrm>
            <a:off x="4490723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D5EC04-4487-A510-BCE1-62646FDC0C0D}"/>
              </a:ext>
            </a:extLst>
          </p:cNvPr>
          <p:cNvSpPr txBox="1"/>
          <p:nvPr/>
        </p:nvSpPr>
        <p:spPr>
          <a:xfrm>
            <a:off x="4490723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04188A-E8AC-45BE-1D56-BD98379B119F}"/>
              </a:ext>
            </a:extLst>
          </p:cNvPr>
          <p:cNvSpPr txBox="1"/>
          <p:nvPr/>
        </p:nvSpPr>
        <p:spPr>
          <a:xfrm>
            <a:off x="4490723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A2BEA7-8AE7-9336-AC2F-2B22B59D8CE6}"/>
              </a:ext>
            </a:extLst>
          </p:cNvPr>
          <p:cNvSpPr txBox="1"/>
          <p:nvPr/>
        </p:nvSpPr>
        <p:spPr>
          <a:xfrm>
            <a:off x="9265918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310C96-A926-C8CA-6230-B251C3C5BB5B}"/>
              </a:ext>
            </a:extLst>
          </p:cNvPr>
          <p:cNvSpPr txBox="1"/>
          <p:nvPr/>
        </p:nvSpPr>
        <p:spPr>
          <a:xfrm>
            <a:off x="9265918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69F1AB-CC7B-158D-B1CC-A585F3A72E25}"/>
              </a:ext>
            </a:extLst>
          </p:cNvPr>
          <p:cNvSpPr txBox="1"/>
          <p:nvPr/>
        </p:nvSpPr>
        <p:spPr>
          <a:xfrm>
            <a:off x="9265918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D393B9-981C-D219-AA05-E2EF8161532A}"/>
              </a:ext>
            </a:extLst>
          </p:cNvPr>
          <p:cNvSpPr txBox="1"/>
          <p:nvPr/>
        </p:nvSpPr>
        <p:spPr>
          <a:xfrm>
            <a:off x="9265918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4071B3-0393-C238-87FA-606B57BA6BD3}"/>
              </a:ext>
            </a:extLst>
          </p:cNvPr>
          <p:cNvCxnSpPr>
            <a:cxnSpLocks/>
            <a:stCxn id="26" idx="6"/>
            <a:endCxn id="17" idx="2"/>
          </p:cNvCxnSpPr>
          <p:nvPr/>
        </p:nvCxnSpPr>
        <p:spPr>
          <a:xfrm flipV="1">
            <a:off x="1615440" y="1961932"/>
            <a:ext cx="812801" cy="15489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A07359-8D24-E518-47AF-618C7FEB53C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 flipV="1">
            <a:off x="1615440" y="2991524"/>
            <a:ext cx="812801" cy="5193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EEA5C1-7081-3EC8-0235-F3E01080EE6E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1615440" y="3510875"/>
            <a:ext cx="812801" cy="510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9712B7-8A67-E678-11C0-4B29B5CB2333}"/>
              </a:ext>
            </a:extLst>
          </p:cNvPr>
          <p:cNvCxnSpPr>
            <a:cxnSpLocks/>
            <a:stCxn id="29" idx="2"/>
            <a:endCxn id="26" idx="6"/>
          </p:cNvCxnSpPr>
          <p:nvPr/>
        </p:nvCxnSpPr>
        <p:spPr>
          <a:xfrm flipH="1" flipV="1">
            <a:off x="1615440" y="3510875"/>
            <a:ext cx="812801" cy="153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7F2757-6DBD-3E3B-830B-F7040F9AF3EC}"/>
              </a:ext>
            </a:extLst>
          </p:cNvPr>
          <p:cNvCxnSpPr>
            <a:cxnSpLocks/>
            <a:stCxn id="17" idx="6"/>
            <a:endCxn id="30" idx="2"/>
          </p:cNvCxnSpPr>
          <p:nvPr/>
        </p:nvCxnSpPr>
        <p:spPr>
          <a:xfrm>
            <a:off x="3728721" y="1961932"/>
            <a:ext cx="7620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44777-3571-8E01-32E7-CCA7BEA42E16}"/>
              </a:ext>
            </a:extLst>
          </p:cNvPr>
          <p:cNvCxnSpPr>
            <a:cxnSpLocks/>
            <a:stCxn id="17" idx="6"/>
            <a:endCxn id="31" idx="2"/>
          </p:cNvCxnSpPr>
          <p:nvPr/>
        </p:nvCxnSpPr>
        <p:spPr>
          <a:xfrm>
            <a:off x="3728721" y="1961932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6B481D-43A8-2D24-9A12-2E77E525D379}"/>
              </a:ext>
            </a:extLst>
          </p:cNvPr>
          <p:cNvCxnSpPr>
            <a:cxnSpLocks/>
            <a:stCxn id="17" idx="6"/>
            <a:endCxn id="32" idx="2"/>
          </p:cNvCxnSpPr>
          <p:nvPr/>
        </p:nvCxnSpPr>
        <p:spPr>
          <a:xfrm>
            <a:off x="3728721" y="1961932"/>
            <a:ext cx="762002" cy="2059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1230F2-C642-2D7F-24D7-4F0B3CC26DC8}"/>
              </a:ext>
            </a:extLst>
          </p:cNvPr>
          <p:cNvCxnSpPr>
            <a:cxnSpLocks/>
            <a:stCxn id="17" idx="6"/>
            <a:endCxn id="33" idx="2"/>
          </p:cNvCxnSpPr>
          <p:nvPr/>
        </p:nvCxnSpPr>
        <p:spPr>
          <a:xfrm>
            <a:off x="3728721" y="1961932"/>
            <a:ext cx="762002" cy="3088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E25DE1-BCB3-E6AF-A1F6-42CFA18849AD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3728721" y="1961932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2248E4-AB47-E403-228C-962FF26FDF52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3728721" y="2991524"/>
            <a:ext cx="7620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9FB59-FEDB-57FC-FD3C-289EAF159975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3728721" y="2991524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F93D6F-82C2-979E-E952-2D2160E1D7CE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3728721" y="2991524"/>
            <a:ext cx="762002" cy="2059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ABDAC5-8B2C-CFAF-B495-9D8DBBBF0E9B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>
            <a:off x="3728721" y="4021116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87E19-8E9C-CB53-DA7B-82C749ABE96B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3728721" y="4021116"/>
            <a:ext cx="7620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629854E-790A-21C0-F2FB-016DEFEE165E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3728721" y="2991524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DC6AA0-A63D-CA84-A197-C5B3C9F7A43C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3728721" y="1961932"/>
            <a:ext cx="762002" cy="2059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24EFF1-1105-9A89-9D31-F2E212F6B169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3728721" y="1961932"/>
            <a:ext cx="762002" cy="3088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D32F38E-92CE-C640-1DEC-4AE8FA4A343E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3728721" y="2991524"/>
            <a:ext cx="762002" cy="2059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95C1C57-5202-15AD-AC2B-AE6A3FCA41FF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 flipV="1">
            <a:off x="3728721" y="4021116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9C199B-3CE7-798A-0232-A642B0DC5F0C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3728721" y="5050708"/>
            <a:ext cx="7620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894D6E6-8CF1-A960-0785-751F7052DA5F}"/>
              </a:ext>
            </a:extLst>
          </p:cNvPr>
          <p:cNvSpPr txBox="1"/>
          <p:nvPr/>
        </p:nvSpPr>
        <p:spPr>
          <a:xfrm>
            <a:off x="6004560" y="4665986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4E9444-7E3D-068A-E05F-0233666A81DD}"/>
              </a:ext>
            </a:extLst>
          </p:cNvPr>
          <p:cNvSpPr txBox="1"/>
          <p:nvPr/>
        </p:nvSpPr>
        <p:spPr>
          <a:xfrm>
            <a:off x="1341121" y="182310"/>
            <a:ext cx="932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Brute Force: each path represents a computation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F74E71-DDEA-62CE-788B-D2B189B6BA1B}"/>
              </a:ext>
            </a:extLst>
          </p:cNvPr>
          <p:cNvSpPr txBox="1"/>
          <p:nvPr/>
        </p:nvSpPr>
        <p:spPr>
          <a:xfrm>
            <a:off x="1371600" y="5715593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paths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D0D647-3747-B231-2F6E-2E2C55E7F16A}"/>
              </a:ext>
            </a:extLst>
          </p:cNvPr>
          <p:cNvSpPr txBox="1"/>
          <p:nvPr/>
        </p:nvSpPr>
        <p:spPr>
          <a:xfrm>
            <a:off x="3459482" y="5723507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 paths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5139A70-07E4-D029-C401-ED83BD3B9FEF}"/>
              </a:ext>
            </a:extLst>
          </p:cNvPr>
          <p:cNvSpPr txBox="1"/>
          <p:nvPr/>
        </p:nvSpPr>
        <p:spPr>
          <a:xfrm>
            <a:off x="7985760" y="5723507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0A46840-C5E3-CA07-C0EE-DF34DCBD2C6D}"/>
                  </a:ext>
                </a:extLst>
              </p:cNvPr>
              <p:cNvSpPr txBox="1"/>
              <p:nvPr/>
            </p:nvSpPr>
            <p:spPr>
              <a:xfrm>
                <a:off x="1371600" y="6193108"/>
                <a:ext cx="1300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paths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0A46840-C5E3-CA07-C0EE-DF34DCBD2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193108"/>
                <a:ext cx="1300480" cy="369332"/>
              </a:xfrm>
              <a:prstGeom prst="rect">
                <a:avLst/>
              </a:prstGeom>
              <a:blipFill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DFF4A86E-78FC-BA03-C2C8-1E079953660D}"/>
              </a:ext>
            </a:extLst>
          </p:cNvPr>
          <p:cNvSpPr txBox="1"/>
          <p:nvPr/>
        </p:nvSpPr>
        <p:spPr>
          <a:xfrm>
            <a:off x="6878320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AFA6C1-96FF-19EC-AA5F-DD8C3F054331}"/>
              </a:ext>
            </a:extLst>
          </p:cNvPr>
          <p:cNvSpPr txBox="1"/>
          <p:nvPr/>
        </p:nvSpPr>
        <p:spPr>
          <a:xfrm>
            <a:off x="6878320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4FC33CE-9529-AC6D-4724-35B257E88176}"/>
              </a:ext>
            </a:extLst>
          </p:cNvPr>
          <p:cNvSpPr txBox="1"/>
          <p:nvPr/>
        </p:nvSpPr>
        <p:spPr>
          <a:xfrm>
            <a:off x="6878320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6F0E78-EBC5-C8E9-F95A-7A0258798CA7}"/>
              </a:ext>
            </a:extLst>
          </p:cNvPr>
          <p:cNvSpPr txBox="1"/>
          <p:nvPr/>
        </p:nvSpPr>
        <p:spPr>
          <a:xfrm>
            <a:off x="6878320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D772A8-46D8-E848-91C0-BCBA78DCCA82}"/>
              </a:ext>
            </a:extLst>
          </p:cNvPr>
          <p:cNvSpPr txBox="1"/>
          <p:nvPr/>
        </p:nvSpPr>
        <p:spPr>
          <a:xfrm>
            <a:off x="8402320" y="4665985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6B600A-A8B3-1D49-4D11-1729F802A454}"/>
              </a:ext>
            </a:extLst>
          </p:cNvPr>
          <p:cNvSpPr txBox="1"/>
          <p:nvPr/>
        </p:nvSpPr>
        <p:spPr>
          <a:xfrm>
            <a:off x="5694680" y="5715593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72FAEF-9EB4-6FBF-E3B0-ED2378B8EB4D}"/>
                  </a:ext>
                </a:extLst>
              </p:cNvPr>
              <p:cNvSpPr txBox="1"/>
              <p:nvPr/>
            </p:nvSpPr>
            <p:spPr>
              <a:xfrm>
                <a:off x="3459482" y="6193108"/>
                <a:ext cx="1300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paths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72FAEF-9EB4-6FBF-E3B0-ED2378B8E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2" y="6193108"/>
                <a:ext cx="1300480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0FEFE79-B12F-D07E-DBD3-EBC13522DA15}"/>
                  </a:ext>
                </a:extLst>
              </p:cNvPr>
              <p:cNvSpPr txBox="1"/>
              <p:nvPr/>
            </p:nvSpPr>
            <p:spPr>
              <a:xfrm>
                <a:off x="5694680" y="6193108"/>
                <a:ext cx="1300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paths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0FEFE79-B12F-D07E-DBD3-EBC13522D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80" y="6193108"/>
                <a:ext cx="1300480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E8F1D5-52EE-2FA9-3E95-5447F997DB15}"/>
                  </a:ext>
                </a:extLst>
              </p:cNvPr>
              <p:cNvSpPr txBox="1"/>
              <p:nvPr/>
            </p:nvSpPr>
            <p:spPr>
              <a:xfrm>
                <a:off x="7985760" y="6193108"/>
                <a:ext cx="1300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paths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E8F1D5-52EE-2FA9-3E95-5447F997D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760" y="6193108"/>
                <a:ext cx="1300480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9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E63F-A9AF-163D-E1F5-0EC2BB5F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31FFAB-6178-3290-BF94-C845F375E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sz="2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calculations</a:t>
                </a:r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sz="2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) – worst case time complexity bound</a:t>
                </a:r>
              </a:p>
              <a:p>
                <a:r>
                  <a:rPr lang="en-US" dirty="0"/>
                  <a:t>10-word sentence with 10 parts of speech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calculations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31FFAB-6178-3290-BF94-C845F375E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27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2B21EE6-8288-FE3B-8B7A-92F65BBF4232}"/>
              </a:ext>
            </a:extLst>
          </p:cNvPr>
          <p:cNvSpPr txBox="1"/>
          <p:nvPr/>
        </p:nvSpPr>
        <p:spPr>
          <a:xfrm>
            <a:off x="2428241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CD2832-DFF6-7AFC-0F4F-001B20B7FDBC}"/>
              </a:ext>
            </a:extLst>
          </p:cNvPr>
          <p:cNvCxnSpPr>
            <a:cxnSpLocks/>
          </p:cNvCxnSpPr>
          <p:nvPr/>
        </p:nvCxnSpPr>
        <p:spPr>
          <a:xfrm>
            <a:off x="0" y="1046480"/>
            <a:ext cx="12862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F13703-B585-AC23-0FAA-A8894B71ACFF}"/>
              </a:ext>
            </a:extLst>
          </p:cNvPr>
          <p:cNvSpPr txBox="1"/>
          <p:nvPr/>
        </p:nvSpPr>
        <p:spPr>
          <a:xfrm>
            <a:off x="314960" y="3251199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480B4-F894-FC47-C5F5-6CD9FEC68474}"/>
              </a:ext>
            </a:extLst>
          </p:cNvPr>
          <p:cNvSpPr txBox="1"/>
          <p:nvPr/>
        </p:nvSpPr>
        <p:spPr>
          <a:xfrm>
            <a:off x="2428241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2592F-B9B3-0991-1A6D-9590ED1E23D9}"/>
              </a:ext>
            </a:extLst>
          </p:cNvPr>
          <p:cNvSpPr txBox="1"/>
          <p:nvPr/>
        </p:nvSpPr>
        <p:spPr>
          <a:xfrm>
            <a:off x="2428241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C3D1D-21DC-1C84-E9C0-62DD59C5DE8E}"/>
              </a:ext>
            </a:extLst>
          </p:cNvPr>
          <p:cNvSpPr txBox="1"/>
          <p:nvPr/>
        </p:nvSpPr>
        <p:spPr>
          <a:xfrm>
            <a:off x="2428241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031BE0-491F-AFCB-89CB-3EEDFA3A4A2F}"/>
              </a:ext>
            </a:extLst>
          </p:cNvPr>
          <p:cNvSpPr txBox="1"/>
          <p:nvPr/>
        </p:nvSpPr>
        <p:spPr>
          <a:xfrm>
            <a:off x="4490723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9868C-75AF-1DBE-D73F-BCE749BF83C1}"/>
              </a:ext>
            </a:extLst>
          </p:cNvPr>
          <p:cNvSpPr txBox="1"/>
          <p:nvPr/>
        </p:nvSpPr>
        <p:spPr>
          <a:xfrm>
            <a:off x="4490723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D5EC04-4487-A510-BCE1-62646FDC0C0D}"/>
              </a:ext>
            </a:extLst>
          </p:cNvPr>
          <p:cNvSpPr txBox="1"/>
          <p:nvPr/>
        </p:nvSpPr>
        <p:spPr>
          <a:xfrm>
            <a:off x="4490723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04188A-E8AC-45BE-1D56-BD98379B119F}"/>
              </a:ext>
            </a:extLst>
          </p:cNvPr>
          <p:cNvSpPr txBox="1"/>
          <p:nvPr/>
        </p:nvSpPr>
        <p:spPr>
          <a:xfrm>
            <a:off x="4490723" y="4791032"/>
            <a:ext cx="1300480" cy="51935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A2BEA7-8AE7-9336-AC2F-2B22B59D8CE6}"/>
              </a:ext>
            </a:extLst>
          </p:cNvPr>
          <p:cNvSpPr txBox="1"/>
          <p:nvPr/>
        </p:nvSpPr>
        <p:spPr>
          <a:xfrm>
            <a:off x="9265918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310C96-A926-C8CA-6230-B251C3C5BB5B}"/>
              </a:ext>
            </a:extLst>
          </p:cNvPr>
          <p:cNvSpPr txBox="1"/>
          <p:nvPr/>
        </p:nvSpPr>
        <p:spPr>
          <a:xfrm>
            <a:off x="9265918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69F1AB-CC7B-158D-B1CC-A585F3A72E25}"/>
              </a:ext>
            </a:extLst>
          </p:cNvPr>
          <p:cNvSpPr txBox="1"/>
          <p:nvPr/>
        </p:nvSpPr>
        <p:spPr>
          <a:xfrm>
            <a:off x="9265918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D393B9-981C-D219-AA05-E2EF8161532A}"/>
              </a:ext>
            </a:extLst>
          </p:cNvPr>
          <p:cNvSpPr txBox="1"/>
          <p:nvPr/>
        </p:nvSpPr>
        <p:spPr>
          <a:xfrm>
            <a:off x="9265918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4071B3-0393-C238-87FA-606B57BA6BD3}"/>
              </a:ext>
            </a:extLst>
          </p:cNvPr>
          <p:cNvCxnSpPr>
            <a:cxnSpLocks/>
            <a:stCxn id="26" idx="6"/>
            <a:endCxn id="17" idx="2"/>
          </p:cNvCxnSpPr>
          <p:nvPr/>
        </p:nvCxnSpPr>
        <p:spPr>
          <a:xfrm flipV="1">
            <a:off x="1615440" y="1961932"/>
            <a:ext cx="812801" cy="15489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A07359-8D24-E518-47AF-618C7FEB53C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 flipV="1">
            <a:off x="1615440" y="2991524"/>
            <a:ext cx="812801" cy="5193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EEA5C1-7081-3EC8-0235-F3E01080EE6E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1615440" y="3510875"/>
            <a:ext cx="812801" cy="5102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9712B7-8A67-E678-11C0-4B29B5CB2333}"/>
              </a:ext>
            </a:extLst>
          </p:cNvPr>
          <p:cNvCxnSpPr>
            <a:cxnSpLocks/>
            <a:stCxn id="29" idx="2"/>
            <a:endCxn id="26" idx="6"/>
          </p:cNvCxnSpPr>
          <p:nvPr/>
        </p:nvCxnSpPr>
        <p:spPr>
          <a:xfrm flipH="1" flipV="1">
            <a:off x="1615440" y="3510875"/>
            <a:ext cx="812801" cy="15398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7F2757-6DBD-3E3B-830B-F7040F9AF3EC}"/>
              </a:ext>
            </a:extLst>
          </p:cNvPr>
          <p:cNvCxnSpPr>
            <a:cxnSpLocks/>
            <a:stCxn id="17" idx="6"/>
            <a:endCxn id="30" idx="2"/>
          </p:cNvCxnSpPr>
          <p:nvPr/>
        </p:nvCxnSpPr>
        <p:spPr>
          <a:xfrm>
            <a:off x="3728721" y="1961932"/>
            <a:ext cx="7620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44777-3571-8E01-32E7-CCA7BEA42E16}"/>
              </a:ext>
            </a:extLst>
          </p:cNvPr>
          <p:cNvCxnSpPr>
            <a:cxnSpLocks/>
            <a:stCxn id="17" idx="6"/>
            <a:endCxn id="31" idx="2"/>
          </p:cNvCxnSpPr>
          <p:nvPr/>
        </p:nvCxnSpPr>
        <p:spPr>
          <a:xfrm>
            <a:off x="3728721" y="1961932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6B481D-43A8-2D24-9A12-2E77E525D379}"/>
              </a:ext>
            </a:extLst>
          </p:cNvPr>
          <p:cNvCxnSpPr>
            <a:cxnSpLocks/>
            <a:stCxn id="17" idx="6"/>
            <a:endCxn id="32" idx="2"/>
          </p:cNvCxnSpPr>
          <p:nvPr/>
        </p:nvCxnSpPr>
        <p:spPr>
          <a:xfrm>
            <a:off x="3728721" y="1961932"/>
            <a:ext cx="762002" cy="2059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1230F2-C642-2D7F-24D7-4F0B3CC26DC8}"/>
              </a:ext>
            </a:extLst>
          </p:cNvPr>
          <p:cNvCxnSpPr>
            <a:cxnSpLocks/>
            <a:stCxn id="17" idx="6"/>
            <a:endCxn id="33" idx="2"/>
          </p:cNvCxnSpPr>
          <p:nvPr/>
        </p:nvCxnSpPr>
        <p:spPr>
          <a:xfrm>
            <a:off x="3728721" y="1961932"/>
            <a:ext cx="762002" cy="30887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E25DE1-BCB3-E6AF-A1F6-42CFA18849AD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3728721" y="1961932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2248E4-AB47-E403-228C-962FF26FDF52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3728721" y="2991524"/>
            <a:ext cx="7620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9FB59-FEDB-57FC-FD3C-289EAF159975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3728721" y="2991524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F93D6F-82C2-979E-E952-2D2160E1D7CE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3728721" y="2991524"/>
            <a:ext cx="762002" cy="20591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ABDAC5-8B2C-CFAF-B495-9D8DBBBF0E9B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>
            <a:off x="3728721" y="4021116"/>
            <a:ext cx="762002" cy="1029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87E19-8E9C-CB53-DA7B-82C749ABE96B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3728721" y="4021116"/>
            <a:ext cx="7620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629854E-790A-21C0-F2FB-016DEFEE165E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3728721" y="2991524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DC6AA0-A63D-CA84-A197-C5B3C9F7A43C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3728721" y="1961932"/>
            <a:ext cx="762002" cy="2059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24EFF1-1105-9A89-9D31-F2E212F6B169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3728721" y="1961932"/>
            <a:ext cx="762002" cy="3088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D32F38E-92CE-C640-1DEC-4AE8FA4A343E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3728721" y="2991524"/>
            <a:ext cx="762002" cy="2059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95C1C57-5202-15AD-AC2B-AE6A3FCA41FF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 flipV="1">
            <a:off x="3728721" y="4021116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9C199B-3CE7-798A-0232-A642B0DC5F0C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3728721" y="5050708"/>
            <a:ext cx="7620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E4E9444-7E3D-068A-E05F-0233666A81DD}"/>
              </a:ext>
            </a:extLst>
          </p:cNvPr>
          <p:cNvSpPr txBox="1"/>
          <p:nvPr/>
        </p:nvSpPr>
        <p:spPr>
          <a:xfrm>
            <a:off x="1341121" y="182310"/>
            <a:ext cx="932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Viterbi Algorithm Explanation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F4A86E-78FC-BA03-C2C8-1E079953660D}"/>
              </a:ext>
            </a:extLst>
          </p:cNvPr>
          <p:cNvSpPr txBox="1"/>
          <p:nvPr/>
        </p:nvSpPr>
        <p:spPr>
          <a:xfrm>
            <a:off x="6878320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AFA6C1-96FF-19EC-AA5F-DD8C3F054331}"/>
              </a:ext>
            </a:extLst>
          </p:cNvPr>
          <p:cNvSpPr txBox="1"/>
          <p:nvPr/>
        </p:nvSpPr>
        <p:spPr>
          <a:xfrm>
            <a:off x="6878320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4FC33CE-9529-AC6D-4724-35B257E88176}"/>
              </a:ext>
            </a:extLst>
          </p:cNvPr>
          <p:cNvSpPr txBox="1"/>
          <p:nvPr/>
        </p:nvSpPr>
        <p:spPr>
          <a:xfrm>
            <a:off x="6878320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6F0E78-EBC5-C8E9-F95A-7A0258798CA7}"/>
              </a:ext>
            </a:extLst>
          </p:cNvPr>
          <p:cNvSpPr txBox="1"/>
          <p:nvPr/>
        </p:nvSpPr>
        <p:spPr>
          <a:xfrm>
            <a:off x="6878320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D772A8-46D8-E848-91C0-BCBA78DCCA82}"/>
              </a:ext>
            </a:extLst>
          </p:cNvPr>
          <p:cNvSpPr txBox="1"/>
          <p:nvPr/>
        </p:nvSpPr>
        <p:spPr>
          <a:xfrm>
            <a:off x="8402320" y="4665985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069742-85DB-6240-0121-C68FE324FFB2}"/>
              </a:ext>
            </a:extLst>
          </p:cNvPr>
          <p:cNvCxnSpPr>
            <a:cxnSpLocks/>
            <a:stCxn id="96" idx="2"/>
            <a:endCxn id="33" idx="6"/>
          </p:cNvCxnSpPr>
          <p:nvPr/>
        </p:nvCxnSpPr>
        <p:spPr>
          <a:xfrm flipH="1">
            <a:off x="5791203" y="2991524"/>
            <a:ext cx="1087117" cy="20591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18E82A-A626-B121-5F00-95F066421D5F}"/>
                  </a:ext>
                </a:extLst>
              </p:cNvPr>
              <p:cNvSpPr txBox="1"/>
              <p:nvPr/>
            </p:nvSpPr>
            <p:spPr>
              <a:xfrm>
                <a:off x="1541476" y="5385393"/>
                <a:ext cx="64385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18E82A-A626-B121-5F00-95F066421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76" y="5385393"/>
                <a:ext cx="6438550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9946CF-1D87-8452-585E-D85B38C283B6}"/>
                  </a:ext>
                </a:extLst>
              </p:cNvPr>
              <p:cNvSpPr txBox="1"/>
              <p:nvPr/>
            </p:nvSpPr>
            <p:spPr>
              <a:xfrm>
                <a:off x="4971898" y="5385393"/>
                <a:ext cx="64385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9946CF-1D87-8452-585E-D85B38C28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898" y="5385393"/>
                <a:ext cx="643855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4028E0-A425-402D-5EC4-D95B042AE591}"/>
              </a:ext>
            </a:extLst>
          </p:cNvPr>
          <p:cNvSpPr txBox="1"/>
          <p:nvPr/>
        </p:nvSpPr>
        <p:spPr>
          <a:xfrm>
            <a:off x="204201" y="5829337"/>
            <a:ext cx="1198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same calculations follow for each path after the given node, so the maximum path going into the node will yield the max total path after calculations </a:t>
            </a:r>
          </a:p>
        </p:txBody>
      </p:sp>
    </p:spTree>
    <p:extLst>
      <p:ext uri="{BB962C8B-B14F-4D97-AF65-F5344CB8AC3E}">
        <p14:creationId xmlns:p14="http://schemas.microsoft.com/office/powerpoint/2010/main" val="426757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125F6-66BA-33AA-55CF-F623650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Viterbi Algorithm 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E2EED-1BC5-8BB4-E8C6-BF555ACDC1AF}"/>
                  </a:ext>
                </a:extLst>
              </p:cNvPr>
              <p:cNvSpPr txBox="1"/>
              <p:nvPr/>
            </p:nvSpPr>
            <p:spPr>
              <a:xfrm>
                <a:off x="580241" y="1690688"/>
                <a:ext cx="6096000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E2EED-1BC5-8BB4-E8C6-BF555ACDC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41" y="1690688"/>
                <a:ext cx="6096000" cy="495328"/>
              </a:xfrm>
              <a:prstGeom prst="rect">
                <a:avLst/>
              </a:prstGeom>
              <a:blipFill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C2361C-69C2-F251-09D6-D59FF3BEB006}"/>
                  </a:ext>
                </a:extLst>
              </p:cNvPr>
              <p:cNvSpPr txBox="1"/>
              <p:nvPr/>
            </p:nvSpPr>
            <p:spPr>
              <a:xfrm>
                <a:off x="838200" y="2369920"/>
                <a:ext cx="108762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Call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600" dirty="0"/>
                  <a:t> the highest probability path with seen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i="1" dirty="0"/>
                  <a:t> </a:t>
                </a:r>
                <a:r>
                  <a:rPr lang="en-US" sz="3600" dirty="0"/>
                  <a:t>and</a:t>
                </a:r>
                <a:r>
                  <a:rPr lang="en-US" sz="3600" i="1" dirty="0"/>
                  <a:t> </a:t>
                </a:r>
                <a:r>
                  <a:rPr lang="en-US" sz="3600" dirty="0"/>
                  <a:t>inferred hidden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endParaRPr lang="en-US" sz="36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C2361C-69C2-F251-09D6-D59FF3BE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69920"/>
                <a:ext cx="10876280" cy="1200329"/>
              </a:xfrm>
              <a:prstGeom prst="rect">
                <a:avLst/>
              </a:prstGeom>
              <a:blipFill>
                <a:blip r:embed="rId3"/>
                <a:stretch>
                  <a:fillRect l="-1738" t="-8122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66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E78C-7D3D-4FE3-AF38-FD455DF7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A9CFC-AFCE-BB34-432A-287AE865C5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Stochastic process that models a sequence of states with the Markov assumption</a:t>
                </a:r>
              </a:p>
              <a:p>
                <a:r>
                  <a:rPr lang="en-US" dirty="0"/>
                  <a:t>Q = set of all possible states</a:t>
                </a:r>
              </a:p>
              <a:p>
                <a:r>
                  <a:rPr lang="en-US" dirty="0"/>
                  <a:t>The probability of a state is determined only by the previous state</a:t>
                </a:r>
              </a:p>
              <a:p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Transition probabilities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US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A9CFC-AFCE-BB34-432A-287AE865C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06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F932EE-4BE9-BDC6-644A-06342A820584}"/>
                  </a:ext>
                </a:extLst>
              </p:cNvPr>
              <p:cNvSpPr txBox="1"/>
              <p:nvPr/>
            </p:nvSpPr>
            <p:spPr>
              <a:xfrm>
                <a:off x="1091967" y="2348992"/>
                <a:ext cx="9100657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F932EE-4BE9-BDC6-644A-06342A820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67" y="2348992"/>
                <a:ext cx="9100657" cy="495328"/>
              </a:xfrm>
              <a:prstGeom prst="rect">
                <a:avLst/>
              </a:prstGeom>
              <a:blipFill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524F24-275D-F0E6-7DDB-80B0CA73D7C6}"/>
                  </a:ext>
                </a:extLst>
              </p:cNvPr>
              <p:cNvSpPr txBox="1"/>
              <p:nvPr/>
            </p:nvSpPr>
            <p:spPr>
              <a:xfrm>
                <a:off x="580241" y="1690688"/>
                <a:ext cx="6096000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524F24-275D-F0E6-7DDB-80B0CA73D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41" y="1690688"/>
                <a:ext cx="6096000" cy="495328"/>
              </a:xfrm>
              <a:prstGeom prst="rect">
                <a:avLst/>
              </a:prstGeom>
              <a:blipFill>
                <a:blip r:embed="rId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31F4788-9D1B-AC23-D8E9-D989DE80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Viterbi Algorithm Mathematically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87C32-36C4-2E52-899D-DEBE45752CED}"/>
              </a:ext>
            </a:extLst>
          </p:cNvPr>
          <p:cNvSpPr txBox="1"/>
          <p:nvPr/>
        </p:nvSpPr>
        <p:spPr>
          <a:xfrm>
            <a:off x="1091967" y="3082291"/>
            <a:ext cx="1087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 of Markov assumptions to decompose the joint probability as the product of the previous joint times the transition and emission probabilities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939727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817303-21C4-01FD-FDFD-9077E1F2B307}"/>
                  </a:ext>
                </a:extLst>
              </p:cNvPr>
              <p:cNvSpPr txBox="1"/>
              <p:nvPr/>
            </p:nvSpPr>
            <p:spPr>
              <a:xfrm>
                <a:off x="1091967" y="2348992"/>
                <a:ext cx="9100657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817303-21C4-01FD-FDFD-9077E1F2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67" y="2348992"/>
                <a:ext cx="9100657" cy="495328"/>
              </a:xfrm>
              <a:prstGeom prst="rect">
                <a:avLst/>
              </a:prstGeom>
              <a:blipFill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3829C0-B23D-5838-8451-3D217D82332D}"/>
                  </a:ext>
                </a:extLst>
              </p:cNvPr>
              <p:cNvSpPr txBox="1"/>
              <p:nvPr/>
            </p:nvSpPr>
            <p:spPr>
              <a:xfrm>
                <a:off x="580241" y="1690688"/>
                <a:ext cx="6096000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3829C0-B23D-5838-8451-3D217D823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41" y="1690688"/>
                <a:ext cx="6096000" cy="495328"/>
              </a:xfrm>
              <a:prstGeom prst="rect">
                <a:avLst/>
              </a:prstGeom>
              <a:blipFill>
                <a:blip r:embed="rId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AD2D87-42CC-4613-DECE-47B485A29AD3}"/>
                  </a:ext>
                </a:extLst>
              </p:cNvPr>
              <p:cNvSpPr txBox="1"/>
              <p:nvPr/>
            </p:nvSpPr>
            <p:spPr>
              <a:xfrm>
                <a:off x="1091967" y="3015390"/>
                <a:ext cx="10592033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AD2D87-42CC-4613-DECE-47B485A29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67" y="3015390"/>
                <a:ext cx="10592033" cy="495328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FC9D397-2CB7-A6F1-5F7D-DA46B60E0A22}"/>
              </a:ext>
            </a:extLst>
          </p:cNvPr>
          <p:cNvSpPr txBox="1"/>
          <p:nvPr/>
        </p:nvSpPr>
        <p:spPr>
          <a:xfrm>
            <a:off x="1091967" y="3693456"/>
            <a:ext cx="925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rewrite the expression with a nested max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352FD6-70AA-F347-62FD-C53A2B1ACF3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Viterbi Algorithm Mathematically</a:t>
            </a:r>
          </a:p>
        </p:txBody>
      </p:sp>
    </p:spTree>
    <p:extLst>
      <p:ext uri="{BB962C8B-B14F-4D97-AF65-F5344CB8AC3E}">
        <p14:creationId xmlns:p14="http://schemas.microsoft.com/office/powerpoint/2010/main" val="3548575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70F11-A72A-1A1E-FDB8-7C4E1053FA3F}"/>
                  </a:ext>
                </a:extLst>
              </p:cNvPr>
              <p:cNvSpPr txBox="1"/>
              <p:nvPr/>
            </p:nvSpPr>
            <p:spPr>
              <a:xfrm>
                <a:off x="1091966" y="3673694"/>
                <a:ext cx="8052033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70F11-A72A-1A1E-FDB8-7C4E1053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66" y="3673694"/>
                <a:ext cx="8052033" cy="495328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DF4DBC0-4F92-390A-9EED-D2152813C23D}"/>
              </a:ext>
            </a:extLst>
          </p:cNvPr>
          <p:cNvSpPr txBox="1"/>
          <p:nvPr/>
        </p:nvSpPr>
        <p:spPr>
          <a:xfrm>
            <a:off x="1091966" y="4359854"/>
            <a:ext cx="9860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rewrite the max as with our function, seeing that the highest probability path can be found recursively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DFBBCD-2781-4B09-8731-BFE3D427C16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Viterbi Algorithm 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4C3ED-40A7-5134-F0C3-6F6A130AD29F}"/>
                  </a:ext>
                </a:extLst>
              </p:cNvPr>
              <p:cNvSpPr txBox="1"/>
              <p:nvPr/>
            </p:nvSpPr>
            <p:spPr>
              <a:xfrm>
                <a:off x="1091967" y="2348992"/>
                <a:ext cx="9100657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4C3ED-40A7-5134-F0C3-6F6A130AD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67" y="2348992"/>
                <a:ext cx="9100657" cy="495328"/>
              </a:xfrm>
              <a:prstGeom prst="rect">
                <a:avLst/>
              </a:prstGeom>
              <a:blipFill>
                <a:blip r:embed="rId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126D38-6680-684C-9736-F2068CFFA88A}"/>
                  </a:ext>
                </a:extLst>
              </p:cNvPr>
              <p:cNvSpPr txBox="1"/>
              <p:nvPr/>
            </p:nvSpPr>
            <p:spPr>
              <a:xfrm>
                <a:off x="610721" y="1690142"/>
                <a:ext cx="6096000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126D38-6680-684C-9736-F2068CFFA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21" y="1690142"/>
                <a:ext cx="6096000" cy="495328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280783-F84F-D0A5-6885-C93D2DDA9581}"/>
                  </a:ext>
                </a:extLst>
              </p:cNvPr>
              <p:cNvSpPr txBox="1"/>
              <p:nvPr/>
            </p:nvSpPr>
            <p:spPr>
              <a:xfrm>
                <a:off x="1091967" y="3015390"/>
                <a:ext cx="10592033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280783-F84F-D0A5-6885-C93D2DDA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67" y="3015390"/>
                <a:ext cx="10592033" cy="495328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5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3CB0A8-95C0-BC85-D7AA-E414E50CA3B1}"/>
                  </a:ext>
                </a:extLst>
              </p:cNvPr>
              <p:cNvSpPr txBox="1"/>
              <p:nvPr/>
            </p:nvSpPr>
            <p:spPr>
              <a:xfrm>
                <a:off x="990600" y="1743294"/>
                <a:ext cx="8052033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3CB0A8-95C0-BC85-D7AA-E414E50CA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743294"/>
                <a:ext cx="8052033" cy="495328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67C8D42A-6AFE-95DE-E672-AA19909E536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Viterbi Algorithm Mathematically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94DB3-0F50-8C24-15FD-AD6815EA3B40}"/>
              </a:ext>
            </a:extLst>
          </p:cNvPr>
          <p:cNvSpPr txBox="1"/>
          <p:nvPr/>
        </p:nvSpPr>
        <p:spPr>
          <a:xfrm>
            <a:off x="990600" y="4998396"/>
            <a:ext cx="986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5C815E-699B-FB34-82A8-2E691911CBB9}"/>
                  </a:ext>
                </a:extLst>
              </p:cNvPr>
              <p:cNvSpPr txBox="1"/>
              <p:nvPr/>
            </p:nvSpPr>
            <p:spPr>
              <a:xfrm>
                <a:off x="937376" y="2690072"/>
                <a:ext cx="1039102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Can repeat this process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3200" dirty="0"/>
                  <a:t> until the first timestep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Shows that finding the highest path between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amounts to the highest product of the probabilities for the previous path, transition, and emission probabilities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Can repeat this </a:t>
                </a:r>
                <a:r>
                  <a:rPr lang="en-US" sz="3200"/>
                  <a:t>process recursively </a:t>
                </a:r>
                <a:r>
                  <a:rPr lang="en-US" sz="3200" dirty="0"/>
                  <a:t>through the graph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5C815E-699B-FB34-82A8-2E691911C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76" y="2690072"/>
                <a:ext cx="10391024" cy="3539430"/>
              </a:xfrm>
              <a:prstGeom prst="rect">
                <a:avLst/>
              </a:prstGeom>
              <a:blipFill>
                <a:blip r:embed="rId3"/>
                <a:stretch>
                  <a:fillRect l="-1526" t="-2065" b="-4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2B21EE6-8288-FE3B-8B7A-92F65BBF4232}"/>
              </a:ext>
            </a:extLst>
          </p:cNvPr>
          <p:cNvSpPr txBox="1"/>
          <p:nvPr/>
        </p:nvSpPr>
        <p:spPr>
          <a:xfrm>
            <a:off x="2428241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CD2832-DFF6-7AFC-0F4F-001B20B7FDBC}"/>
              </a:ext>
            </a:extLst>
          </p:cNvPr>
          <p:cNvCxnSpPr>
            <a:cxnSpLocks/>
          </p:cNvCxnSpPr>
          <p:nvPr/>
        </p:nvCxnSpPr>
        <p:spPr>
          <a:xfrm>
            <a:off x="0" y="1046480"/>
            <a:ext cx="12862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F13703-B585-AC23-0FAA-A8894B71ACFF}"/>
              </a:ext>
            </a:extLst>
          </p:cNvPr>
          <p:cNvSpPr txBox="1"/>
          <p:nvPr/>
        </p:nvSpPr>
        <p:spPr>
          <a:xfrm>
            <a:off x="314960" y="3251199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480B4-F894-FC47-C5F5-6CD9FEC68474}"/>
              </a:ext>
            </a:extLst>
          </p:cNvPr>
          <p:cNvSpPr txBox="1"/>
          <p:nvPr/>
        </p:nvSpPr>
        <p:spPr>
          <a:xfrm>
            <a:off x="2428241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2592F-B9B3-0991-1A6D-9590ED1E23D9}"/>
              </a:ext>
            </a:extLst>
          </p:cNvPr>
          <p:cNvSpPr txBox="1"/>
          <p:nvPr/>
        </p:nvSpPr>
        <p:spPr>
          <a:xfrm>
            <a:off x="2428241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C3D1D-21DC-1C84-E9C0-62DD59C5DE8E}"/>
              </a:ext>
            </a:extLst>
          </p:cNvPr>
          <p:cNvSpPr txBox="1"/>
          <p:nvPr/>
        </p:nvSpPr>
        <p:spPr>
          <a:xfrm>
            <a:off x="2428241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031BE0-491F-AFCB-89CB-3EEDFA3A4A2F}"/>
              </a:ext>
            </a:extLst>
          </p:cNvPr>
          <p:cNvSpPr txBox="1"/>
          <p:nvPr/>
        </p:nvSpPr>
        <p:spPr>
          <a:xfrm>
            <a:off x="4490723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9868C-75AF-1DBE-D73F-BCE749BF83C1}"/>
              </a:ext>
            </a:extLst>
          </p:cNvPr>
          <p:cNvSpPr txBox="1"/>
          <p:nvPr/>
        </p:nvSpPr>
        <p:spPr>
          <a:xfrm>
            <a:off x="4490723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D5EC04-4487-A510-BCE1-62646FDC0C0D}"/>
              </a:ext>
            </a:extLst>
          </p:cNvPr>
          <p:cNvSpPr txBox="1"/>
          <p:nvPr/>
        </p:nvSpPr>
        <p:spPr>
          <a:xfrm>
            <a:off x="4490723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04188A-E8AC-45BE-1D56-BD98379B119F}"/>
              </a:ext>
            </a:extLst>
          </p:cNvPr>
          <p:cNvSpPr txBox="1"/>
          <p:nvPr/>
        </p:nvSpPr>
        <p:spPr>
          <a:xfrm>
            <a:off x="4490723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A2BEA7-8AE7-9336-AC2F-2B22B59D8CE6}"/>
              </a:ext>
            </a:extLst>
          </p:cNvPr>
          <p:cNvSpPr txBox="1"/>
          <p:nvPr/>
        </p:nvSpPr>
        <p:spPr>
          <a:xfrm>
            <a:off x="9265918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310C96-A926-C8CA-6230-B251C3C5BB5B}"/>
              </a:ext>
            </a:extLst>
          </p:cNvPr>
          <p:cNvSpPr txBox="1"/>
          <p:nvPr/>
        </p:nvSpPr>
        <p:spPr>
          <a:xfrm>
            <a:off x="9265918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69F1AB-CC7B-158D-B1CC-A585F3A72E25}"/>
              </a:ext>
            </a:extLst>
          </p:cNvPr>
          <p:cNvSpPr txBox="1"/>
          <p:nvPr/>
        </p:nvSpPr>
        <p:spPr>
          <a:xfrm>
            <a:off x="9265918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D393B9-981C-D219-AA05-E2EF8161532A}"/>
              </a:ext>
            </a:extLst>
          </p:cNvPr>
          <p:cNvSpPr txBox="1"/>
          <p:nvPr/>
        </p:nvSpPr>
        <p:spPr>
          <a:xfrm>
            <a:off x="9265918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4071B3-0393-C238-87FA-606B57BA6BD3}"/>
              </a:ext>
            </a:extLst>
          </p:cNvPr>
          <p:cNvCxnSpPr>
            <a:cxnSpLocks/>
            <a:stCxn id="26" idx="6"/>
            <a:endCxn id="17" idx="2"/>
          </p:cNvCxnSpPr>
          <p:nvPr/>
        </p:nvCxnSpPr>
        <p:spPr>
          <a:xfrm flipV="1">
            <a:off x="1615440" y="1961932"/>
            <a:ext cx="812801" cy="15489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A07359-8D24-E518-47AF-618C7FEB53C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 flipV="1">
            <a:off x="1615440" y="2991524"/>
            <a:ext cx="812801" cy="5193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EEA5C1-7081-3EC8-0235-F3E01080EE6E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1615440" y="3510875"/>
            <a:ext cx="812801" cy="510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9712B7-8A67-E678-11C0-4B29B5CB2333}"/>
              </a:ext>
            </a:extLst>
          </p:cNvPr>
          <p:cNvCxnSpPr>
            <a:cxnSpLocks/>
            <a:stCxn id="29" idx="2"/>
            <a:endCxn id="26" idx="6"/>
          </p:cNvCxnSpPr>
          <p:nvPr/>
        </p:nvCxnSpPr>
        <p:spPr>
          <a:xfrm flipH="1" flipV="1">
            <a:off x="1615440" y="3510875"/>
            <a:ext cx="812801" cy="153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7F2757-6DBD-3E3B-830B-F7040F9AF3EC}"/>
              </a:ext>
            </a:extLst>
          </p:cNvPr>
          <p:cNvCxnSpPr>
            <a:cxnSpLocks/>
            <a:stCxn id="17" idx="6"/>
            <a:endCxn id="30" idx="2"/>
          </p:cNvCxnSpPr>
          <p:nvPr/>
        </p:nvCxnSpPr>
        <p:spPr>
          <a:xfrm>
            <a:off x="3728721" y="1961932"/>
            <a:ext cx="7620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44777-3571-8E01-32E7-CCA7BEA42E16}"/>
              </a:ext>
            </a:extLst>
          </p:cNvPr>
          <p:cNvCxnSpPr>
            <a:cxnSpLocks/>
            <a:stCxn id="17" idx="6"/>
            <a:endCxn id="31" idx="2"/>
          </p:cNvCxnSpPr>
          <p:nvPr/>
        </p:nvCxnSpPr>
        <p:spPr>
          <a:xfrm>
            <a:off x="3728721" y="1961932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6B481D-43A8-2D24-9A12-2E77E525D379}"/>
              </a:ext>
            </a:extLst>
          </p:cNvPr>
          <p:cNvCxnSpPr>
            <a:cxnSpLocks/>
            <a:stCxn id="17" idx="6"/>
            <a:endCxn id="32" idx="2"/>
          </p:cNvCxnSpPr>
          <p:nvPr/>
        </p:nvCxnSpPr>
        <p:spPr>
          <a:xfrm>
            <a:off x="3728721" y="1961932"/>
            <a:ext cx="762002" cy="2059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1230F2-C642-2D7F-24D7-4F0B3CC26DC8}"/>
              </a:ext>
            </a:extLst>
          </p:cNvPr>
          <p:cNvCxnSpPr>
            <a:cxnSpLocks/>
            <a:stCxn id="17" idx="6"/>
            <a:endCxn id="33" idx="2"/>
          </p:cNvCxnSpPr>
          <p:nvPr/>
        </p:nvCxnSpPr>
        <p:spPr>
          <a:xfrm>
            <a:off x="3728721" y="1961932"/>
            <a:ext cx="762002" cy="3088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E25DE1-BCB3-E6AF-A1F6-42CFA18849AD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3728721" y="1961932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2248E4-AB47-E403-228C-962FF26FDF52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3728721" y="2991524"/>
            <a:ext cx="7620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9FB59-FEDB-57FC-FD3C-289EAF159975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3728721" y="2991524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F93D6F-82C2-979E-E952-2D2160E1D7CE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3728721" y="2991524"/>
            <a:ext cx="762002" cy="2059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ABDAC5-8B2C-CFAF-B495-9D8DBBBF0E9B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>
            <a:off x="3728721" y="4021116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87E19-8E9C-CB53-DA7B-82C749ABE96B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3728721" y="4021116"/>
            <a:ext cx="7620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629854E-790A-21C0-F2FB-016DEFEE165E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3728721" y="2991524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DC6AA0-A63D-CA84-A197-C5B3C9F7A43C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3728721" y="1961932"/>
            <a:ext cx="762002" cy="2059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24EFF1-1105-9A89-9D31-F2E212F6B169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3728721" y="1961932"/>
            <a:ext cx="762002" cy="3088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D32F38E-92CE-C640-1DEC-4AE8FA4A343E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3728721" y="2991524"/>
            <a:ext cx="762002" cy="2059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95C1C57-5202-15AD-AC2B-AE6A3FCA41FF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 flipV="1">
            <a:off x="3728721" y="4021116"/>
            <a:ext cx="762002" cy="1029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9C199B-3CE7-798A-0232-A642B0DC5F0C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3728721" y="5050708"/>
            <a:ext cx="7620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894D6E6-8CF1-A960-0785-751F7052DA5F}"/>
              </a:ext>
            </a:extLst>
          </p:cNvPr>
          <p:cNvSpPr txBox="1"/>
          <p:nvPr/>
        </p:nvSpPr>
        <p:spPr>
          <a:xfrm>
            <a:off x="6004560" y="4665986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4E9444-7E3D-068A-E05F-0233666A81DD}"/>
              </a:ext>
            </a:extLst>
          </p:cNvPr>
          <p:cNvSpPr txBox="1"/>
          <p:nvPr/>
        </p:nvSpPr>
        <p:spPr>
          <a:xfrm>
            <a:off x="524315" y="182310"/>
            <a:ext cx="1053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Viterbi Algorithm: each path represents a computation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F74E71-DDEA-62CE-788B-D2B189B6BA1B}"/>
              </a:ext>
            </a:extLst>
          </p:cNvPr>
          <p:cNvSpPr txBox="1"/>
          <p:nvPr/>
        </p:nvSpPr>
        <p:spPr>
          <a:xfrm>
            <a:off x="1371600" y="5420950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paths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D0D647-3747-B231-2F6E-2E2C55E7F16A}"/>
              </a:ext>
            </a:extLst>
          </p:cNvPr>
          <p:cNvSpPr txBox="1"/>
          <p:nvPr/>
        </p:nvSpPr>
        <p:spPr>
          <a:xfrm>
            <a:off x="3459482" y="542886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 paths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5139A70-07E4-D029-C401-ED83BD3B9FEF}"/>
              </a:ext>
            </a:extLst>
          </p:cNvPr>
          <p:cNvSpPr txBox="1"/>
          <p:nvPr/>
        </p:nvSpPr>
        <p:spPr>
          <a:xfrm>
            <a:off x="7985760" y="542886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52 paths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0A46840-C5E3-CA07-C0EE-DF34DCBD2C6D}"/>
                  </a:ext>
                </a:extLst>
              </p:cNvPr>
              <p:cNvSpPr txBox="1"/>
              <p:nvPr/>
            </p:nvSpPr>
            <p:spPr>
              <a:xfrm>
                <a:off x="1371600" y="5898465"/>
                <a:ext cx="1300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paths</a:t>
                </a: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0A46840-C5E3-CA07-C0EE-DF34DCBD2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98465"/>
                <a:ext cx="1300480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DFF4A86E-78FC-BA03-C2C8-1E079953660D}"/>
              </a:ext>
            </a:extLst>
          </p:cNvPr>
          <p:cNvSpPr txBox="1"/>
          <p:nvPr/>
        </p:nvSpPr>
        <p:spPr>
          <a:xfrm>
            <a:off x="6878320" y="1702256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AFA6C1-96FF-19EC-AA5F-DD8C3F054331}"/>
              </a:ext>
            </a:extLst>
          </p:cNvPr>
          <p:cNvSpPr txBox="1"/>
          <p:nvPr/>
        </p:nvSpPr>
        <p:spPr>
          <a:xfrm>
            <a:off x="6878320" y="2731848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4FC33CE-9529-AC6D-4724-35B257E88176}"/>
              </a:ext>
            </a:extLst>
          </p:cNvPr>
          <p:cNvSpPr txBox="1"/>
          <p:nvPr/>
        </p:nvSpPr>
        <p:spPr>
          <a:xfrm>
            <a:off x="6878320" y="3761440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6F0E78-EBC5-C8E9-F95A-7A0258798CA7}"/>
              </a:ext>
            </a:extLst>
          </p:cNvPr>
          <p:cNvSpPr txBox="1"/>
          <p:nvPr/>
        </p:nvSpPr>
        <p:spPr>
          <a:xfrm>
            <a:off x="6878320" y="4791032"/>
            <a:ext cx="1300480" cy="5193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D772A8-46D8-E848-91C0-BCBA78DCCA82}"/>
              </a:ext>
            </a:extLst>
          </p:cNvPr>
          <p:cNvSpPr txBox="1"/>
          <p:nvPr/>
        </p:nvSpPr>
        <p:spPr>
          <a:xfrm>
            <a:off x="8402320" y="4665985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6B600A-A8B3-1D49-4D11-1729F802A454}"/>
              </a:ext>
            </a:extLst>
          </p:cNvPr>
          <p:cNvSpPr txBox="1"/>
          <p:nvPr/>
        </p:nvSpPr>
        <p:spPr>
          <a:xfrm>
            <a:off x="5694680" y="5420950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36 paths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72FAEF-9EB4-6FBF-E3B0-ED2378B8EB4D}"/>
                  </a:ext>
                </a:extLst>
              </p:cNvPr>
              <p:cNvSpPr txBox="1"/>
              <p:nvPr/>
            </p:nvSpPr>
            <p:spPr>
              <a:xfrm>
                <a:off x="3207811" y="5898465"/>
                <a:ext cx="1800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paths</a:t>
                </a: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72FAEF-9EB4-6FBF-E3B0-ED2378B8E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11" y="5898465"/>
                <a:ext cx="1800415" cy="369332"/>
              </a:xfrm>
              <a:prstGeom prst="rect">
                <a:avLst/>
              </a:prstGeom>
              <a:blipFill>
                <a:blip r:embed="rId3"/>
                <a:stretch>
                  <a:fillRect t="-10000" r="-13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0FEFE79-B12F-D07E-DBD3-EBC13522DA15}"/>
                  </a:ext>
                </a:extLst>
              </p:cNvPr>
              <p:cNvSpPr txBox="1"/>
              <p:nvPr/>
            </p:nvSpPr>
            <p:spPr>
              <a:xfrm>
                <a:off x="5492342" y="5885782"/>
                <a:ext cx="1877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paths</a:t>
                </a: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0FEFE79-B12F-D07E-DBD3-EBC13522D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342" y="5885782"/>
                <a:ext cx="1877876" cy="369332"/>
              </a:xfrm>
              <a:prstGeom prst="rect">
                <a:avLst/>
              </a:prstGeom>
              <a:blipFill>
                <a:blip r:embed="rId4"/>
                <a:stretch>
                  <a:fillRect t="-10000" r="-29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F6EC8E-87EF-1F96-B5E1-692D76BB616E}"/>
                  </a:ext>
                </a:extLst>
              </p:cNvPr>
              <p:cNvSpPr txBox="1"/>
              <p:nvPr/>
            </p:nvSpPr>
            <p:spPr>
              <a:xfrm>
                <a:off x="7828488" y="5885782"/>
                <a:ext cx="1877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paths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F6EC8E-87EF-1F96-B5E1-692D76BB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488" y="5885782"/>
                <a:ext cx="1877876" cy="369332"/>
              </a:xfrm>
              <a:prstGeom prst="rect">
                <a:avLst/>
              </a:prstGeom>
              <a:blipFill>
                <a:blip r:embed="rId5"/>
                <a:stretch>
                  <a:fillRect t="-10000" r="-29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DBB714-EBFF-3357-D6E4-12B6F78BFF31}"/>
                  </a:ext>
                </a:extLst>
              </p:cNvPr>
              <p:cNvSpPr txBox="1"/>
              <p:nvPr/>
            </p:nvSpPr>
            <p:spPr>
              <a:xfrm>
                <a:off x="438767" y="6267797"/>
                <a:ext cx="1198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each time step,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sz="2400" dirty="0"/>
                  <a:t> paths will be calculated from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sz="2400" dirty="0"/>
                  <a:t> nodes, totaling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/>
                  <a:t>paths.  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DBB714-EBFF-3357-D6E4-12B6F78BF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67" y="6267797"/>
                <a:ext cx="11985025" cy="461665"/>
              </a:xfrm>
              <a:prstGeom prst="rect">
                <a:avLst/>
              </a:prstGeom>
              <a:blipFill>
                <a:blip r:embed="rId6"/>
                <a:stretch>
                  <a:fillRect l="-81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48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E63F-A9AF-163D-E1F5-0EC2BB5F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31FFAB-6178-3290-BF94-C845F375E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calculations</a:t>
                </a:r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– worst case time complexity bound</a:t>
                </a:r>
              </a:p>
              <a:p>
                <a:r>
                  <a:rPr lang="en-US" dirty="0"/>
                  <a:t>10-word sentence with 10 parts of speech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calculations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10∗10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faster than Brute Force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31FFAB-6178-3290-BF94-C845F375E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71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072-F048-BC5D-1AB9-45CB1A3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Part of Speech Tag in NLP?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BBFF-EB77-098F-1281-CD041E8C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we can use a sequence of parts of speech to train a Markov model, but, rarely, is text tagged this way.</a:t>
            </a:r>
          </a:p>
          <a:p>
            <a:r>
              <a:rPr lang="en-US" dirty="0"/>
              <a:t>Part of speech is more informative than words since a given word can be used for more than one part of speech and structures of sentences are built upon grammar such as part of speech.</a:t>
            </a:r>
          </a:p>
          <a:p>
            <a:r>
              <a:rPr lang="en-US" dirty="0"/>
              <a:t>Given a sentence, part of speech tags can be inferred using machine learning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7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CC86-3DAB-F8D1-060D-0A870B65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Model Part of Speech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9BC6-193F-26DE-6CAB-344044EB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367"/>
            <a:ext cx="6690360" cy="4252595"/>
          </a:xfrm>
        </p:spPr>
        <p:txBody>
          <a:bodyPr/>
          <a:lstStyle/>
          <a:p>
            <a:r>
              <a:rPr lang="en-US" dirty="0"/>
              <a:t>Q = {Noun, Pronoun, Verb}</a:t>
            </a:r>
          </a:p>
          <a:p>
            <a:r>
              <a:rPr lang="en-US" dirty="0"/>
              <a:t>Entries must sum to 1 horizontally</a:t>
            </a:r>
          </a:p>
          <a:p>
            <a:r>
              <a:rPr lang="en-US" dirty="0"/>
              <a:t>Probability of {Noun, Verb, Pronoun}</a:t>
            </a:r>
          </a:p>
          <a:p>
            <a:pPr marL="0" indent="0">
              <a:buNone/>
            </a:pPr>
            <a:endParaRPr lang="en-US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328D4B3-A0D9-E528-2416-D65D3E7070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602"/>
                  </p:ext>
                </p:extLst>
              </p:nvPr>
            </p:nvGraphicFramePr>
            <p:xfrm>
              <a:off x="7386320" y="1924368"/>
              <a:ext cx="4389120" cy="3216593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253410770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77020529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954060013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027051286"/>
                        </a:ext>
                      </a:extLst>
                    </a:gridCol>
                  </a:tblGrid>
                  <a:tr h="73516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Noun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Verb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Pronoun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122"/>
                      </a:ext>
                    </a:extLst>
                  </a:tr>
                  <a:tr h="5820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08152"/>
                      </a:ext>
                    </a:extLst>
                  </a:tr>
                  <a:tr h="582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Noun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492982"/>
                      </a:ext>
                    </a:extLst>
                  </a:tr>
                  <a:tr h="582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Verb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223049"/>
                      </a:ext>
                    </a:extLst>
                  </a:tr>
                  <a:tr h="735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Pronoun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884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328D4B3-A0D9-E528-2416-D65D3E7070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602"/>
                  </p:ext>
                </p:extLst>
              </p:nvPr>
            </p:nvGraphicFramePr>
            <p:xfrm>
              <a:off x="7386320" y="1924368"/>
              <a:ext cx="4389120" cy="3216593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253410770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77020529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954060013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027051286"/>
                        </a:ext>
                      </a:extLst>
                    </a:gridCol>
                  </a:tblGrid>
                  <a:tr h="73516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Noun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Verb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Pronoun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122"/>
                      </a:ext>
                    </a:extLst>
                  </a:tr>
                  <a:tr h="582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6" t="-131250" r="-301667" b="-32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08152"/>
                      </a:ext>
                    </a:extLst>
                  </a:tr>
                  <a:tr h="582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Noun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492982"/>
                      </a:ext>
                    </a:extLst>
                  </a:tr>
                  <a:tr h="582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Verb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223049"/>
                      </a:ext>
                    </a:extLst>
                  </a:tr>
                  <a:tr h="735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Pronoun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884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E733B09-C6BC-AE3E-437F-5A98A88C0FD4}"/>
              </a:ext>
            </a:extLst>
          </p:cNvPr>
          <p:cNvSpPr txBox="1"/>
          <p:nvPr/>
        </p:nvSpPr>
        <p:spPr>
          <a:xfrm>
            <a:off x="7924800" y="1527324"/>
            <a:ext cx="353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Transition Probability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1FBE1D-CAFB-75FC-A4DC-DEDB4908939D}"/>
                  </a:ext>
                </a:extLst>
              </p:cNvPr>
              <p:cNvSpPr txBox="1"/>
              <p:nvPr/>
            </p:nvSpPr>
            <p:spPr>
              <a:xfrm>
                <a:off x="-30480" y="5300606"/>
                <a:ext cx="12192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𝑁𝑜𝑢𝑛</m:t>
                          </m:r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𝑉𝑒𝑟𝑏</m:t>
                          </m:r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𝑃𝑟𝑜𝑛𝑜𝑢𝑛</m:t>
                          </m:r>
                        </m:e>
                      </m:d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𝑁𝑜𝑢𝑛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𝑉𝑒𝑟𝑏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𝑁𝑜𝑢𝑛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𝑃𝑟𝑜𝑛𝑜𝑢𝑛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𝑉𝑒𝑟𝑏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1FBE1D-CAFB-75FC-A4DC-DEDB4908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" y="5300606"/>
                <a:ext cx="12192000" cy="43088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9C71C-3568-F859-8857-BF9E4E89FBFF}"/>
                  </a:ext>
                </a:extLst>
              </p:cNvPr>
              <p:cNvSpPr txBox="1"/>
              <p:nvPr/>
            </p:nvSpPr>
            <p:spPr>
              <a:xfrm>
                <a:off x="2265680" y="5731493"/>
                <a:ext cx="979424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=0.2 ∗ 0.8 ∗ 0.4 = </m:t>
                      </m:r>
                      <m:r>
                        <a:rPr lang="en-US" sz="2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0.064</m:t>
                      </m:r>
                    </m:oMath>
                  </m:oMathPara>
                </a14:m>
                <a:endParaRPr lang="en-US" sz="2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9C71C-3568-F859-8857-BF9E4E89F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80" y="5731493"/>
                <a:ext cx="979424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F9BE7ED-48A0-8573-CFC0-367581EFE257}"/>
              </a:ext>
            </a:extLst>
          </p:cNvPr>
          <p:cNvSpPr txBox="1"/>
          <p:nvPr/>
        </p:nvSpPr>
        <p:spPr>
          <a:xfrm>
            <a:off x="838200" y="6176962"/>
            <a:ext cx="7228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*By the Markov assumption</a:t>
            </a:r>
          </a:p>
        </p:txBody>
      </p:sp>
    </p:spTree>
    <p:extLst>
      <p:ext uri="{BB962C8B-B14F-4D97-AF65-F5344CB8AC3E}">
        <p14:creationId xmlns:p14="http://schemas.microsoft.com/office/powerpoint/2010/main" val="401148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7A3C-EC80-05DF-064E-244B2822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FC1FF-6845-3475-6024-958373A41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as a Markov model but with an additional layer</a:t>
                </a:r>
              </a:p>
              <a:p>
                <a:r>
                  <a:rPr lang="en-US" dirty="0"/>
                  <a:t>O = set of all possible observation</a:t>
                </a:r>
              </a:p>
              <a:p>
                <a:r>
                  <a:rPr lang="en-US" dirty="0"/>
                  <a:t>Q = set of all possible hidden states</a:t>
                </a:r>
              </a:p>
              <a:p>
                <a:r>
                  <a:rPr lang="en-US" dirty="0"/>
                  <a:t>Markov assumption</a:t>
                </a:r>
              </a:p>
              <a:p>
                <a:r>
                  <a:rPr lang="en-US" dirty="0"/>
                  <a:t>New assumption</a:t>
                </a:r>
              </a:p>
              <a:p>
                <a:pPr lvl="1"/>
                <a:r>
                  <a:rPr lang="en-US" dirty="0"/>
                  <a:t>The probability of an observation is determined only by its corresponding hidden state</a:t>
                </a:r>
              </a:p>
              <a:p>
                <a:pPr lvl="1"/>
                <a:r>
                  <a:rPr lang="en-US" dirty="0"/>
                  <a:t>Emission probabilities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FC1FF-6845-3475-6024-958373A41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31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CC86-3DAB-F8D1-060D-0A870B65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 Sentence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328D4B3-A0D9-E528-2416-D65D3E7070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467058"/>
                  </p:ext>
                </p:extLst>
              </p:nvPr>
            </p:nvGraphicFramePr>
            <p:xfrm>
              <a:off x="7040880" y="1924368"/>
              <a:ext cx="4734560" cy="3511230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946912">
                      <a:extLst>
                        <a:ext uri="{9D8B030D-6E8A-4147-A177-3AD203B41FA5}">
                          <a16:colId xmlns:a16="http://schemas.microsoft.com/office/drawing/2014/main" val="2534107700"/>
                        </a:ext>
                      </a:extLst>
                    </a:gridCol>
                    <a:gridCol w="946912">
                      <a:extLst>
                        <a:ext uri="{9D8B030D-6E8A-4147-A177-3AD203B41FA5}">
                          <a16:colId xmlns:a16="http://schemas.microsoft.com/office/drawing/2014/main" val="3770205299"/>
                        </a:ext>
                      </a:extLst>
                    </a:gridCol>
                    <a:gridCol w="946912">
                      <a:extLst>
                        <a:ext uri="{9D8B030D-6E8A-4147-A177-3AD203B41FA5}">
                          <a16:colId xmlns:a16="http://schemas.microsoft.com/office/drawing/2014/main" val="3954060013"/>
                        </a:ext>
                      </a:extLst>
                    </a:gridCol>
                    <a:gridCol w="946912">
                      <a:extLst>
                        <a:ext uri="{9D8B030D-6E8A-4147-A177-3AD203B41FA5}">
                          <a16:colId xmlns:a16="http://schemas.microsoft.com/office/drawing/2014/main" val="1027051286"/>
                        </a:ext>
                      </a:extLst>
                    </a:gridCol>
                    <a:gridCol w="946912">
                      <a:extLst>
                        <a:ext uri="{9D8B030D-6E8A-4147-A177-3AD203B41FA5}">
                          <a16:colId xmlns:a16="http://schemas.microsoft.com/office/drawing/2014/main" val="2924264668"/>
                        </a:ext>
                      </a:extLst>
                    </a:gridCol>
                  </a:tblGrid>
                  <a:tr h="80250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Watch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Many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Races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122"/>
                      </a:ext>
                    </a:extLst>
                  </a:tr>
                  <a:tr h="6354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08152"/>
                      </a:ext>
                    </a:extLst>
                  </a:tr>
                  <a:tr h="635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492982"/>
                      </a:ext>
                    </a:extLst>
                  </a:tr>
                  <a:tr h="635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223049"/>
                      </a:ext>
                    </a:extLst>
                  </a:tr>
                  <a:tr h="802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VB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884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328D4B3-A0D9-E528-2416-D65D3E7070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467058"/>
                  </p:ext>
                </p:extLst>
              </p:nvPr>
            </p:nvGraphicFramePr>
            <p:xfrm>
              <a:off x="7040880" y="1924368"/>
              <a:ext cx="4734560" cy="3511230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946912">
                      <a:extLst>
                        <a:ext uri="{9D8B030D-6E8A-4147-A177-3AD203B41FA5}">
                          <a16:colId xmlns:a16="http://schemas.microsoft.com/office/drawing/2014/main" val="2534107700"/>
                        </a:ext>
                      </a:extLst>
                    </a:gridCol>
                    <a:gridCol w="946912">
                      <a:extLst>
                        <a:ext uri="{9D8B030D-6E8A-4147-A177-3AD203B41FA5}">
                          <a16:colId xmlns:a16="http://schemas.microsoft.com/office/drawing/2014/main" val="3770205299"/>
                        </a:ext>
                      </a:extLst>
                    </a:gridCol>
                    <a:gridCol w="946912">
                      <a:extLst>
                        <a:ext uri="{9D8B030D-6E8A-4147-A177-3AD203B41FA5}">
                          <a16:colId xmlns:a16="http://schemas.microsoft.com/office/drawing/2014/main" val="3954060013"/>
                        </a:ext>
                      </a:extLst>
                    </a:gridCol>
                    <a:gridCol w="946912">
                      <a:extLst>
                        <a:ext uri="{9D8B030D-6E8A-4147-A177-3AD203B41FA5}">
                          <a16:colId xmlns:a16="http://schemas.microsoft.com/office/drawing/2014/main" val="1027051286"/>
                        </a:ext>
                      </a:extLst>
                    </a:gridCol>
                    <a:gridCol w="946912">
                      <a:extLst>
                        <a:ext uri="{9D8B030D-6E8A-4147-A177-3AD203B41FA5}">
                          <a16:colId xmlns:a16="http://schemas.microsoft.com/office/drawing/2014/main" val="2924264668"/>
                        </a:ext>
                      </a:extLst>
                    </a:gridCol>
                  </a:tblGrid>
                  <a:tr h="80250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Watch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Many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Races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122"/>
                      </a:ext>
                    </a:extLst>
                  </a:tr>
                  <a:tr h="635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0" t="-131731" r="-402581" b="-329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08152"/>
                      </a:ext>
                    </a:extLst>
                  </a:tr>
                  <a:tr h="635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492982"/>
                      </a:ext>
                    </a:extLst>
                  </a:tr>
                  <a:tr h="635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223049"/>
                      </a:ext>
                    </a:extLst>
                  </a:tr>
                  <a:tr h="802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VB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884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E733B09-C6BC-AE3E-437F-5A98A88C0FD4}"/>
              </a:ext>
            </a:extLst>
          </p:cNvPr>
          <p:cNvSpPr txBox="1"/>
          <p:nvPr/>
        </p:nvSpPr>
        <p:spPr>
          <a:xfrm>
            <a:off x="7818120" y="1527324"/>
            <a:ext cx="353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Emission Probability Table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9AB6B6-BE90-D767-7AD5-BB57026C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202680" cy="4486275"/>
          </a:xfrm>
        </p:spPr>
        <p:txBody>
          <a:bodyPr/>
          <a:lstStyle/>
          <a:p>
            <a:r>
              <a:rPr lang="en-US" dirty="0"/>
              <a:t>Additional table</a:t>
            </a:r>
          </a:p>
          <a:p>
            <a:r>
              <a:rPr lang="en-US" dirty="0"/>
              <a:t>O = {I, Watch, Many, Races}</a:t>
            </a:r>
          </a:p>
          <a:p>
            <a:r>
              <a:rPr lang="en-US" dirty="0"/>
              <a:t>Q = {PR, NN, AD, VB}</a:t>
            </a:r>
          </a:p>
          <a:p>
            <a:r>
              <a:rPr lang="en-US" dirty="0"/>
              <a:t>Sometimes “STOP” word used to represent a period</a:t>
            </a:r>
          </a:p>
        </p:txBody>
      </p:sp>
    </p:spTree>
    <p:extLst>
      <p:ext uri="{BB962C8B-B14F-4D97-AF65-F5344CB8AC3E}">
        <p14:creationId xmlns:p14="http://schemas.microsoft.com/office/powerpoint/2010/main" val="327109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A101-8CEF-1CB1-DE6B-F7268EE5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Train the Hidden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46D2B-7A7D-434D-9C0F-5922F10AA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data includes part of speech tagging, training the model is simple</a:t>
                </a:r>
              </a:p>
              <a:p>
                <a:r>
                  <a:rPr lang="en-US" dirty="0"/>
                  <a:t>Estimate transition probabilities as the proportion of times a given part of speech occurred after another part of speech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sz="22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𝑁𝑜𝑢𝑛</m:t>
                        </m:r>
                      </m:e>
                      <m:e>
                        <m:sSub>
                          <m:sSubPr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𝑉𝑒𝑟𝑏</m:t>
                        </m:r>
                      </m:e>
                    </m:d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# 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𝑁𝑜𝑢𝑛𝑠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𝑎𝑓𝑡𝑒𝑟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𝑉𝑒𝑟𝑏</m:t>
                        </m:r>
                      </m:num>
                      <m:den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# 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𝑉𝑒𝑟𝑏𝑠</m:t>
                        </m:r>
                      </m:den>
                    </m:f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Estimate emission probabilities as the proportion of times a given word occurred with a part of speech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sz="22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𝑊𝑎𝑡𝑐h</m:t>
                        </m:r>
                      </m:e>
                      <m:e>
                        <m:sSub>
                          <m:sSubPr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𝑁𝑜𝑢𝑛</m:t>
                        </m:r>
                      </m:e>
                    </m:d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# 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𝑡𝑖𝑚𝑒𝑠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𝑊𝑎𝑡𝑐h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𝑤𝑎𝑠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𝑁𝑜𝑢𝑛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</m:num>
                      <m:den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# 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𝑁𝑜𝑢𝑛𝑠</m:t>
                        </m:r>
                      </m:den>
                    </m:f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46D2B-7A7D-434D-9C0F-5922F10AA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5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14C1-BFD1-61C4-6303-5277E4B4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Decoding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9A1C-0D18-330A-3362-A662FDA1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trained hidden Markov model and a sentence of words, what is the sequence of parts of speech?</a:t>
            </a:r>
          </a:p>
          <a:p>
            <a:r>
              <a:rPr lang="en-US" dirty="0"/>
              <a:t>To estimate, we will find the sequence of parts of speech that results in the probability given our observed sentence</a:t>
            </a:r>
          </a:p>
          <a:p>
            <a:r>
              <a:rPr lang="en-US" dirty="0"/>
              <a:t>Potential uses for part of speech decoding</a:t>
            </a:r>
          </a:p>
          <a:p>
            <a:pPr lvl="1"/>
            <a:r>
              <a:rPr lang="en-US" dirty="0"/>
              <a:t>Detecting and filtering out spam emails</a:t>
            </a:r>
          </a:p>
          <a:p>
            <a:pPr lvl="1"/>
            <a:r>
              <a:rPr lang="en-US" dirty="0"/>
              <a:t>Predictive text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9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606F1-FAD5-401A-0B50-4D3AD7B24EBC}"/>
                  </a:ext>
                </a:extLst>
              </p:cNvPr>
              <p:cNvSpPr txBox="1"/>
              <p:nvPr/>
            </p:nvSpPr>
            <p:spPr>
              <a:xfrm>
                <a:off x="2783840" y="265014"/>
                <a:ext cx="6096000" cy="562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606F1-FAD5-401A-0B50-4D3AD7B2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40" y="265014"/>
                <a:ext cx="6096000" cy="562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156FC84-96A0-14BD-7491-A9B038D70F1B}"/>
              </a:ext>
            </a:extLst>
          </p:cNvPr>
          <p:cNvSpPr txBox="1"/>
          <p:nvPr/>
        </p:nvSpPr>
        <p:spPr>
          <a:xfrm>
            <a:off x="3271520" y="1767840"/>
            <a:ext cx="527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Decoding Problem</a:t>
            </a:r>
          </a:p>
        </p:txBody>
      </p:sp>
    </p:spTree>
    <p:extLst>
      <p:ext uri="{BB962C8B-B14F-4D97-AF65-F5344CB8AC3E}">
        <p14:creationId xmlns:p14="http://schemas.microsoft.com/office/powerpoint/2010/main" val="327130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1138</Words>
  <Application>Microsoft Office PowerPoint</Application>
  <PresentationFormat>Widescreen</PresentationFormat>
  <Paragraphs>273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Hidden Markov Models in NLP</vt:lpstr>
      <vt:lpstr>Markov Model</vt:lpstr>
      <vt:lpstr>Why Part of Speech Tag in NLP?</vt:lpstr>
      <vt:lpstr>Markov Model Part of Speech Example</vt:lpstr>
      <vt:lpstr>Hidden Markov Model</vt:lpstr>
      <vt:lpstr>Hidden Markov Model Sentence Example</vt:lpstr>
      <vt:lpstr>How to Train the Hidden Markov Model</vt:lpstr>
      <vt:lpstr>The Decoding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Computation</vt:lpstr>
      <vt:lpstr>PowerPoint Presentation</vt:lpstr>
      <vt:lpstr>PowerPoint Presentation</vt:lpstr>
      <vt:lpstr>Brute Force Time Complexity</vt:lpstr>
      <vt:lpstr>PowerPoint Presentation</vt:lpstr>
      <vt:lpstr>Viterbi Algorithm Mathematically</vt:lpstr>
      <vt:lpstr>Viterbi Algorithm Mathematically</vt:lpstr>
      <vt:lpstr>PowerPoint Presentation</vt:lpstr>
      <vt:lpstr>PowerPoint Presentation</vt:lpstr>
      <vt:lpstr>PowerPoint Presentation</vt:lpstr>
      <vt:lpstr>PowerPoint Presentation</vt:lpstr>
      <vt:lpstr>Viterbi 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Edward Bordo</dc:creator>
  <cp:lastModifiedBy>Ryan Edward Bordo</cp:lastModifiedBy>
  <cp:revision>1</cp:revision>
  <dcterms:created xsi:type="dcterms:W3CDTF">2023-04-26T20:04:12Z</dcterms:created>
  <dcterms:modified xsi:type="dcterms:W3CDTF">2023-05-04T19:30:36Z</dcterms:modified>
</cp:coreProperties>
</file>