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EA133-7A2D-482A-8E2C-A91F11F4064E}" v="4" dt="2020-12-13T06:55:36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oyd" userId="b1636e09-c34c-41c7-97ea-e0c50c7ada10" providerId="ADAL" clId="{176EA133-7A2D-482A-8E2C-A91F11F4064E}"/>
    <pc:docChg chg="undo custSel mod addSld modSld">
      <pc:chgData name="Ryan Boyd" userId="b1636e09-c34c-41c7-97ea-e0c50c7ada10" providerId="ADAL" clId="{176EA133-7A2D-482A-8E2C-A91F11F4064E}" dt="2020-12-13T07:08:59.619" v="1509" actId="20577"/>
      <pc:docMkLst>
        <pc:docMk/>
      </pc:docMkLst>
      <pc:sldChg chg="modSp mod">
        <pc:chgData name="Ryan Boyd" userId="b1636e09-c34c-41c7-97ea-e0c50c7ada10" providerId="ADAL" clId="{176EA133-7A2D-482A-8E2C-A91F11F4064E}" dt="2020-12-13T06:50:59.840" v="19" actId="20577"/>
        <pc:sldMkLst>
          <pc:docMk/>
          <pc:sldMk cId="3934065776" sldId="256"/>
        </pc:sldMkLst>
        <pc:spChg chg="mod">
          <ac:chgData name="Ryan Boyd" userId="b1636e09-c34c-41c7-97ea-e0c50c7ada10" providerId="ADAL" clId="{176EA133-7A2D-482A-8E2C-A91F11F4064E}" dt="2020-12-13T06:50:59.840" v="19" actId="20577"/>
          <ac:spMkLst>
            <pc:docMk/>
            <pc:sldMk cId="3934065776" sldId="256"/>
            <ac:spMk id="3" creationId="{C8C6C167-7601-4C7F-A5E5-9095792EBBA3}"/>
          </ac:spMkLst>
        </pc:spChg>
      </pc:sldChg>
      <pc:sldChg chg="addSp delSp modSp mod setBg">
        <pc:chgData name="Ryan Boyd" userId="b1636e09-c34c-41c7-97ea-e0c50c7ada10" providerId="ADAL" clId="{176EA133-7A2D-482A-8E2C-A91F11F4064E}" dt="2020-12-13T06:55:03.280" v="443" actId="113"/>
        <pc:sldMkLst>
          <pc:docMk/>
          <pc:sldMk cId="4119317197" sldId="257"/>
        </pc:sldMkLst>
        <pc:spChg chg="mod">
          <ac:chgData name="Ryan Boyd" userId="b1636e09-c34c-41c7-97ea-e0c50c7ada10" providerId="ADAL" clId="{176EA133-7A2D-482A-8E2C-A91F11F4064E}" dt="2020-12-13T06:54:52.850" v="441" actId="26606"/>
          <ac:spMkLst>
            <pc:docMk/>
            <pc:sldMk cId="4119317197" sldId="257"/>
            <ac:spMk id="2" creationId="{D406B20B-8D1B-48A4-B553-55A5151B0C74}"/>
          </ac:spMkLst>
        </pc:spChg>
        <pc:spChg chg="add del mod">
          <ac:chgData name="Ryan Boyd" userId="b1636e09-c34c-41c7-97ea-e0c50c7ada10" providerId="ADAL" clId="{176EA133-7A2D-482A-8E2C-A91F11F4064E}" dt="2020-12-13T06:54:52.850" v="441" actId="26606"/>
          <ac:spMkLst>
            <pc:docMk/>
            <pc:sldMk cId="4119317197" sldId="257"/>
            <ac:spMk id="3" creationId="{F1DF1813-B190-408F-9163-157BEF1DEAAE}"/>
          </ac:spMkLst>
        </pc:spChg>
        <pc:spChg chg="add">
          <ac:chgData name="Ryan Boyd" userId="b1636e09-c34c-41c7-97ea-e0c50c7ada10" providerId="ADAL" clId="{176EA133-7A2D-482A-8E2C-A91F11F4064E}" dt="2020-12-13T06:54:52.850" v="441" actId="26606"/>
          <ac:spMkLst>
            <pc:docMk/>
            <pc:sldMk cId="4119317197" sldId="257"/>
            <ac:spMk id="9" creationId="{DD7EAFE6-2BB9-41FB-9CF4-588CFC708774}"/>
          </ac:spMkLst>
        </pc:spChg>
        <pc:spChg chg="add">
          <ac:chgData name="Ryan Boyd" userId="b1636e09-c34c-41c7-97ea-e0c50c7ada10" providerId="ADAL" clId="{176EA133-7A2D-482A-8E2C-A91F11F4064E}" dt="2020-12-13T06:54:52.850" v="441" actId="26606"/>
          <ac:spMkLst>
            <pc:docMk/>
            <pc:sldMk cId="4119317197" sldId="257"/>
            <ac:spMk id="11" creationId="{32768DCD-B824-413A-B330-8D57ADB3724C}"/>
          </ac:spMkLst>
        </pc:spChg>
        <pc:spChg chg="add">
          <ac:chgData name="Ryan Boyd" userId="b1636e09-c34c-41c7-97ea-e0c50c7ada10" providerId="ADAL" clId="{176EA133-7A2D-482A-8E2C-A91F11F4064E}" dt="2020-12-13T06:54:52.850" v="441" actId="26606"/>
          <ac:spMkLst>
            <pc:docMk/>
            <pc:sldMk cId="4119317197" sldId="257"/>
            <ac:spMk id="13" creationId="{61DF3E2F-0A88-4C55-8678-0764BF7339D9}"/>
          </ac:spMkLst>
        </pc:spChg>
        <pc:graphicFrameChg chg="add mod">
          <ac:chgData name="Ryan Boyd" userId="b1636e09-c34c-41c7-97ea-e0c50c7ada10" providerId="ADAL" clId="{176EA133-7A2D-482A-8E2C-A91F11F4064E}" dt="2020-12-13T06:55:03.280" v="443" actId="113"/>
          <ac:graphicFrameMkLst>
            <pc:docMk/>
            <pc:sldMk cId="4119317197" sldId="257"/>
            <ac:graphicFrameMk id="5" creationId="{A4CA6589-D4B2-4C30-87F4-012260765AE1}"/>
          </ac:graphicFrameMkLst>
        </pc:graphicFrameChg>
      </pc:sldChg>
      <pc:sldChg chg="addSp delSp modSp new mod setBg">
        <pc:chgData name="Ryan Boyd" userId="b1636e09-c34c-41c7-97ea-e0c50c7ada10" providerId="ADAL" clId="{176EA133-7A2D-482A-8E2C-A91F11F4064E}" dt="2020-12-13T06:57:36.510" v="758" actId="33524"/>
        <pc:sldMkLst>
          <pc:docMk/>
          <pc:sldMk cId="1511622752" sldId="258"/>
        </pc:sldMkLst>
        <pc:spChg chg="mo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2" creationId="{FE006644-50D1-4DA8-9A84-4623187430CE}"/>
          </ac:spMkLst>
        </pc:spChg>
        <pc:spChg chg="add mod">
          <ac:chgData name="Ryan Boyd" userId="b1636e09-c34c-41c7-97ea-e0c50c7ada10" providerId="ADAL" clId="{176EA133-7A2D-482A-8E2C-A91F11F4064E}" dt="2020-12-13T06:57:36.510" v="758" actId="33524"/>
          <ac:spMkLst>
            <pc:docMk/>
            <pc:sldMk cId="1511622752" sldId="258"/>
            <ac:spMk id="3" creationId="{5F0A90EA-CF0B-4D56-8C68-99E485750456}"/>
          </ac:spMkLst>
        </pc:spChg>
        <pc:spChg chg="add del">
          <ac:chgData name="Ryan Boyd" userId="b1636e09-c34c-41c7-97ea-e0c50c7ada10" providerId="ADAL" clId="{176EA133-7A2D-482A-8E2C-A91F11F4064E}" dt="2020-12-13T06:57:30.061" v="756" actId="26606"/>
          <ac:spMkLst>
            <pc:docMk/>
            <pc:sldMk cId="1511622752" sldId="258"/>
            <ac:spMk id="10" creationId="{DD7EAFE6-2BB9-41FB-9CF4-588CFC708774}"/>
          </ac:spMkLst>
        </pc:spChg>
        <pc:spChg chg="add del">
          <ac:chgData name="Ryan Boyd" userId="b1636e09-c34c-41c7-97ea-e0c50c7ada10" providerId="ADAL" clId="{176EA133-7A2D-482A-8E2C-A91F11F4064E}" dt="2020-12-13T06:57:30.061" v="756" actId="26606"/>
          <ac:spMkLst>
            <pc:docMk/>
            <pc:sldMk cId="1511622752" sldId="258"/>
            <ac:spMk id="12" creationId="{32768DCD-B824-413A-B330-8D57ADB3724C}"/>
          </ac:spMkLst>
        </pc:spChg>
        <pc:spChg chg="add del">
          <ac:chgData name="Ryan Boyd" userId="b1636e09-c34c-41c7-97ea-e0c50c7ada10" providerId="ADAL" clId="{176EA133-7A2D-482A-8E2C-A91F11F4064E}" dt="2020-12-13T06:57:30.061" v="756" actId="26606"/>
          <ac:spMkLst>
            <pc:docMk/>
            <pc:sldMk cId="1511622752" sldId="258"/>
            <ac:spMk id="14" creationId="{19F9CD66-32FC-448F-B4C5-67D17508A226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16" creationId="{B2BB8117-A903-442C-9223-A4FEB85C3271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17" creationId="{DD7EAFE6-2BB9-41FB-9CF4-588CFC708774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18" creationId="{C59300B8-3117-43F8-9F8E-68DB9F002F92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19" creationId="{32768DCD-B824-413A-B330-8D57ADB3724C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20" creationId="{1AFAE680-42C1-4104-B74F-B0A8F1FB264A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21" creationId="{96E45848-BEDA-4F24-9C4E-DA2120958262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22" creationId="{828A8BA9-B3FE-4C96-A0A1-72A0D2C85578}"/>
          </ac:spMkLst>
        </pc:spChg>
        <pc:spChg chg="add">
          <ac:chgData name="Ryan Boyd" userId="b1636e09-c34c-41c7-97ea-e0c50c7ada10" providerId="ADAL" clId="{176EA133-7A2D-482A-8E2C-A91F11F4064E}" dt="2020-12-13T06:57:30.076" v="757" actId="26606"/>
          <ac:spMkLst>
            <pc:docMk/>
            <pc:sldMk cId="1511622752" sldId="258"/>
            <ac:spMk id="24" creationId="{19F9CD66-32FC-448F-B4C5-67D17508A226}"/>
          </ac:spMkLst>
        </pc:spChg>
        <pc:picChg chg="add mod">
          <ac:chgData name="Ryan Boyd" userId="b1636e09-c34c-41c7-97ea-e0c50c7ada10" providerId="ADAL" clId="{176EA133-7A2D-482A-8E2C-A91F11F4064E}" dt="2020-12-13T06:57:30.076" v="757" actId="26606"/>
          <ac:picMkLst>
            <pc:docMk/>
            <pc:sldMk cId="1511622752" sldId="258"/>
            <ac:picMk id="5" creationId="{6007C1D3-370F-4B79-B16D-F19C2900D6B0}"/>
          </ac:picMkLst>
        </pc:picChg>
      </pc:sldChg>
      <pc:sldChg chg="addSp modSp new mod setBg">
        <pc:chgData name="Ryan Boyd" userId="b1636e09-c34c-41c7-97ea-e0c50c7ada10" providerId="ADAL" clId="{176EA133-7A2D-482A-8E2C-A91F11F4064E}" dt="2020-12-13T07:00:39.042" v="1032" actId="20577"/>
        <pc:sldMkLst>
          <pc:docMk/>
          <pc:sldMk cId="624826638" sldId="259"/>
        </pc:sldMkLst>
        <pc:spChg chg="mod">
          <ac:chgData name="Ryan Boyd" userId="b1636e09-c34c-41c7-97ea-e0c50c7ada10" providerId="ADAL" clId="{176EA133-7A2D-482A-8E2C-A91F11F4064E}" dt="2020-12-13T06:59:52.475" v="909" actId="26606"/>
          <ac:spMkLst>
            <pc:docMk/>
            <pc:sldMk cId="624826638" sldId="259"/>
            <ac:spMk id="2" creationId="{08272405-C012-4258-823C-C0384A721E7D}"/>
          </ac:spMkLst>
        </pc:spChg>
        <pc:spChg chg="mod">
          <ac:chgData name="Ryan Boyd" userId="b1636e09-c34c-41c7-97ea-e0c50c7ada10" providerId="ADAL" clId="{176EA133-7A2D-482A-8E2C-A91F11F4064E}" dt="2020-12-13T07:00:39.042" v="1032" actId="20577"/>
          <ac:spMkLst>
            <pc:docMk/>
            <pc:sldMk cId="624826638" sldId="259"/>
            <ac:spMk id="3" creationId="{6AFE2307-6B4E-42FA-B04A-AB5DBDF2D66B}"/>
          </ac:spMkLst>
        </pc:spChg>
        <pc:spChg chg="add">
          <ac:chgData name="Ryan Boyd" userId="b1636e09-c34c-41c7-97ea-e0c50c7ada10" providerId="ADAL" clId="{176EA133-7A2D-482A-8E2C-A91F11F4064E}" dt="2020-12-13T06:59:52.475" v="909" actId="26606"/>
          <ac:spMkLst>
            <pc:docMk/>
            <pc:sldMk cId="624826638" sldId="259"/>
            <ac:spMk id="10" creationId="{32768DCD-B824-413A-B330-8D57ADB3724C}"/>
          </ac:spMkLst>
        </pc:spChg>
        <pc:picChg chg="add mod">
          <ac:chgData name="Ryan Boyd" userId="b1636e09-c34c-41c7-97ea-e0c50c7ada10" providerId="ADAL" clId="{176EA133-7A2D-482A-8E2C-A91F11F4064E}" dt="2020-12-13T06:59:52.475" v="909" actId="26606"/>
          <ac:picMkLst>
            <pc:docMk/>
            <pc:sldMk cId="624826638" sldId="259"/>
            <ac:picMk id="5" creationId="{3C4B196B-0181-4D58-AE43-BBEAFED35A8D}"/>
          </ac:picMkLst>
        </pc:picChg>
      </pc:sldChg>
      <pc:sldChg chg="addSp modSp new mod setBg">
        <pc:chgData name="Ryan Boyd" userId="b1636e09-c34c-41c7-97ea-e0c50c7ada10" providerId="ADAL" clId="{176EA133-7A2D-482A-8E2C-A91F11F4064E}" dt="2020-12-13T07:02:02.205" v="1139" actId="27614"/>
        <pc:sldMkLst>
          <pc:docMk/>
          <pc:sldMk cId="3164234082" sldId="260"/>
        </pc:sldMkLst>
        <pc:spChg chg="mod">
          <ac:chgData name="Ryan Boyd" userId="b1636e09-c34c-41c7-97ea-e0c50c7ada10" providerId="ADAL" clId="{176EA133-7A2D-482A-8E2C-A91F11F4064E}" dt="2020-12-13T07:01:53.200" v="1138" actId="26606"/>
          <ac:spMkLst>
            <pc:docMk/>
            <pc:sldMk cId="3164234082" sldId="260"/>
            <ac:spMk id="2" creationId="{0E910388-54FB-4734-8F52-145F38AF5731}"/>
          </ac:spMkLst>
        </pc:spChg>
        <pc:spChg chg="mod">
          <ac:chgData name="Ryan Boyd" userId="b1636e09-c34c-41c7-97ea-e0c50c7ada10" providerId="ADAL" clId="{176EA133-7A2D-482A-8E2C-A91F11F4064E}" dt="2020-12-13T07:01:53.200" v="1138" actId="26606"/>
          <ac:spMkLst>
            <pc:docMk/>
            <pc:sldMk cId="3164234082" sldId="260"/>
            <ac:spMk id="3" creationId="{9D1CC8FB-2C43-463E-8757-11D8382BC67F}"/>
          </ac:spMkLst>
        </pc:spChg>
        <pc:spChg chg="add">
          <ac:chgData name="Ryan Boyd" userId="b1636e09-c34c-41c7-97ea-e0c50c7ada10" providerId="ADAL" clId="{176EA133-7A2D-482A-8E2C-A91F11F4064E}" dt="2020-12-13T07:01:53.200" v="1138" actId="26606"/>
          <ac:spMkLst>
            <pc:docMk/>
            <pc:sldMk cId="3164234082" sldId="260"/>
            <ac:spMk id="10" creationId="{32768DCD-B824-413A-B330-8D57ADB3724C}"/>
          </ac:spMkLst>
        </pc:spChg>
        <pc:spChg chg="add">
          <ac:chgData name="Ryan Boyd" userId="b1636e09-c34c-41c7-97ea-e0c50c7ada10" providerId="ADAL" clId="{176EA133-7A2D-482A-8E2C-A91F11F4064E}" dt="2020-12-13T07:01:53.200" v="1138" actId="26606"/>
          <ac:spMkLst>
            <pc:docMk/>
            <pc:sldMk cId="3164234082" sldId="260"/>
            <ac:spMk id="12" creationId="{19F9CD66-32FC-448F-B4C5-67D17508A226}"/>
          </ac:spMkLst>
        </pc:spChg>
        <pc:picChg chg="add mod">
          <ac:chgData name="Ryan Boyd" userId="b1636e09-c34c-41c7-97ea-e0c50c7ada10" providerId="ADAL" clId="{176EA133-7A2D-482A-8E2C-A91F11F4064E}" dt="2020-12-13T07:02:02.205" v="1139" actId="27614"/>
          <ac:picMkLst>
            <pc:docMk/>
            <pc:sldMk cId="3164234082" sldId="260"/>
            <ac:picMk id="5" creationId="{D10BAA43-16C3-42CC-9789-56D879160203}"/>
          </ac:picMkLst>
        </pc:picChg>
      </pc:sldChg>
      <pc:sldChg chg="addSp modSp new mod setBg">
        <pc:chgData name="Ryan Boyd" userId="b1636e09-c34c-41c7-97ea-e0c50c7ada10" providerId="ADAL" clId="{176EA133-7A2D-482A-8E2C-A91F11F4064E}" dt="2020-12-13T07:06:59.089" v="1386" actId="255"/>
        <pc:sldMkLst>
          <pc:docMk/>
          <pc:sldMk cId="2599724833" sldId="261"/>
        </pc:sldMkLst>
        <pc:spChg chg="mod">
          <ac:chgData name="Ryan Boyd" userId="b1636e09-c34c-41c7-97ea-e0c50c7ada10" providerId="ADAL" clId="{176EA133-7A2D-482A-8E2C-A91F11F4064E}" dt="2020-12-13T07:06:29.445" v="1384" actId="26606"/>
          <ac:spMkLst>
            <pc:docMk/>
            <pc:sldMk cId="2599724833" sldId="261"/>
            <ac:spMk id="2" creationId="{70050176-37AB-4DCE-8174-4E6B879CEB0B}"/>
          </ac:spMkLst>
        </pc:spChg>
        <pc:spChg chg="mod ord">
          <ac:chgData name="Ryan Boyd" userId="b1636e09-c34c-41c7-97ea-e0c50c7ada10" providerId="ADAL" clId="{176EA133-7A2D-482A-8E2C-A91F11F4064E}" dt="2020-12-13T07:06:59.089" v="1386" actId="255"/>
          <ac:spMkLst>
            <pc:docMk/>
            <pc:sldMk cId="2599724833" sldId="261"/>
            <ac:spMk id="3" creationId="{BE070CA2-63AC-470E-BDF3-5A1A78808A20}"/>
          </ac:spMkLst>
        </pc:spChg>
        <pc:spChg chg="add">
          <ac:chgData name="Ryan Boyd" userId="b1636e09-c34c-41c7-97ea-e0c50c7ada10" providerId="ADAL" clId="{176EA133-7A2D-482A-8E2C-A91F11F4064E}" dt="2020-12-13T07:06:29.445" v="1384" actId="26606"/>
          <ac:spMkLst>
            <pc:docMk/>
            <pc:sldMk cId="2599724833" sldId="261"/>
            <ac:spMk id="10" creationId="{19B36E71-93BD-4984-AC9C-CC9FB9CC06D6}"/>
          </ac:spMkLst>
        </pc:spChg>
        <pc:spChg chg="add">
          <ac:chgData name="Ryan Boyd" userId="b1636e09-c34c-41c7-97ea-e0c50c7ada10" providerId="ADAL" clId="{176EA133-7A2D-482A-8E2C-A91F11F4064E}" dt="2020-12-13T07:06:29.445" v="1384" actId="26606"/>
          <ac:spMkLst>
            <pc:docMk/>
            <pc:sldMk cId="2599724833" sldId="261"/>
            <ac:spMk id="12" creationId="{1566AC62-7AC7-4ED5-A03D-E28AC560E482}"/>
          </ac:spMkLst>
        </pc:spChg>
        <pc:picChg chg="add mod">
          <ac:chgData name="Ryan Boyd" userId="b1636e09-c34c-41c7-97ea-e0c50c7ada10" providerId="ADAL" clId="{176EA133-7A2D-482A-8E2C-A91F11F4064E}" dt="2020-12-13T07:06:29.445" v="1384" actId="26606"/>
          <ac:picMkLst>
            <pc:docMk/>
            <pc:sldMk cId="2599724833" sldId="261"/>
            <ac:picMk id="5" creationId="{47AD5DD0-536A-4AF2-937F-EE08B1EBC7BA}"/>
          </ac:picMkLst>
        </pc:picChg>
      </pc:sldChg>
      <pc:sldChg chg="modSp new mod">
        <pc:chgData name="Ryan Boyd" userId="b1636e09-c34c-41c7-97ea-e0c50c7ada10" providerId="ADAL" clId="{176EA133-7A2D-482A-8E2C-A91F11F4064E}" dt="2020-12-13T07:08:59.619" v="1509" actId="20577"/>
        <pc:sldMkLst>
          <pc:docMk/>
          <pc:sldMk cId="1514306082" sldId="262"/>
        </pc:sldMkLst>
        <pc:spChg chg="mod">
          <ac:chgData name="Ryan Boyd" userId="b1636e09-c34c-41c7-97ea-e0c50c7ada10" providerId="ADAL" clId="{176EA133-7A2D-482A-8E2C-A91F11F4064E}" dt="2020-12-13T07:08:33.148" v="1405" actId="20577"/>
          <ac:spMkLst>
            <pc:docMk/>
            <pc:sldMk cId="1514306082" sldId="262"/>
            <ac:spMk id="2" creationId="{CB3879D8-36A5-435A-8C68-B199CFED0084}"/>
          </ac:spMkLst>
        </pc:spChg>
        <pc:spChg chg="mod">
          <ac:chgData name="Ryan Boyd" userId="b1636e09-c34c-41c7-97ea-e0c50c7ada10" providerId="ADAL" clId="{176EA133-7A2D-482A-8E2C-A91F11F4064E}" dt="2020-12-13T07:08:59.619" v="1509" actId="20577"/>
          <ac:spMkLst>
            <pc:docMk/>
            <pc:sldMk cId="1514306082" sldId="262"/>
            <ac:spMk id="3" creationId="{5E8FD44B-7C5E-4519-82D3-436DFA3A989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FE35A-0A55-4BE2-A4C8-0AF3B711E66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575AF5-38D3-4FDF-A205-3CB8F8354FCA}">
      <dgm:prSet/>
      <dgm:spPr/>
      <dgm:t>
        <a:bodyPr/>
        <a:lstStyle/>
        <a:p>
          <a:r>
            <a:rPr lang="en-US" b="1" dirty="0"/>
            <a:t>OBJECTIVE</a:t>
          </a:r>
          <a:r>
            <a:rPr lang="en-US" dirty="0"/>
            <a:t>:</a:t>
          </a:r>
        </a:p>
      </dgm:t>
    </dgm:pt>
    <dgm:pt modelId="{5477ADC2-18A4-4EEE-9454-E5B5503F3E44}" type="parTrans" cxnId="{EBC3EBCB-DB3F-41B0-9612-92C18510F017}">
      <dgm:prSet/>
      <dgm:spPr/>
      <dgm:t>
        <a:bodyPr/>
        <a:lstStyle/>
        <a:p>
          <a:endParaRPr lang="en-US"/>
        </a:p>
      </dgm:t>
    </dgm:pt>
    <dgm:pt modelId="{BB062CC7-DCD1-4507-AC8A-6B2EFE82CC0A}" type="sibTrans" cxnId="{EBC3EBCB-DB3F-41B0-9612-92C18510F017}">
      <dgm:prSet/>
      <dgm:spPr/>
      <dgm:t>
        <a:bodyPr/>
        <a:lstStyle/>
        <a:p>
          <a:endParaRPr lang="en-US"/>
        </a:p>
      </dgm:t>
    </dgm:pt>
    <dgm:pt modelId="{7F24CE68-0042-40A8-AC2C-CAA2F46D8527}">
      <dgm:prSet/>
      <dgm:spPr/>
      <dgm:t>
        <a:bodyPr/>
        <a:lstStyle/>
        <a:p>
          <a:r>
            <a:rPr lang="en-US"/>
            <a:t>Get the highest score by jumping over the boxes:</a:t>
          </a:r>
        </a:p>
      </dgm:t>
    </dgm:pt>
    <dgm:pt modelId="{BD87E3F1-1F50-49DB-AD6C-8932BD8AE108}" type="parTrans" cxnId="{FD82DF08-C4F0-496C-89BB-BEF4AB30D985}">
      <dgm:prSet/>
      <dgm:spPr/>
      <dgm:t>
        <a:bodyPr/>
        <a:lstStyle/>
        <a:p>
          <a:endParaRPr lang="en-US"/>
        </a:p>
      </dgm:t>
    </dgm:pt>
    <dgm:pt modelId="{63BA4FCA-0776-46BA-9FBA-A3DB7CBEA615}" type="sibTrans" cxnId="{FD82DF08-C4F0-496C-89BB-BEF4AB30D985}">
      <dgm:prSet/>
      <dgm:spPr/>
      <dgm:t>
        <a:bodyPr/>
        <a:lstStyle/>
        <a:p>
          <a:endParaRPr lang="en-US"/>
        </a:p>
      </dgm:t>
    </dgm:pt>
    <dgm:pt modelId="{1DB43455-C6A1-4386-818E-D34FA5E2A8C5}">
      <dgm:prSet/>
      <dgm:spPr/>
      <dgm:t>
        <a:bodyPr/>
        <a:lstStyle/>
        <a:p>
          <a:r>
            <a:rPr lang="en-US" b="1" dirty="0"/>
            <a:t>How the game works:</a:t>
          </a:r>
        </a:p>
      </dgm:t>
    </dgm:pt>
    <dgm:pt modelId="{94522C40-EF33-4450-9316-AD7952080AD3}" type="parTrans" cxnId="{2D817AE0-D81F-4927-BF64-5544CE0B3851}">
      <dgm:prSet/>
      <dgm:spPr/>
      <dgm:t>
        <a:bodyPr/>
        <a:lstStyle/>
        <a:p>
          <a:endParaRPr lang="en-US"/>
        </a:p>
      </dgm:t>
    </dgm:pt>
    <dgm:pt modelId="{7E417115-5760-4802-9276-7E05CA23AFBC}" type="sibTrans" cxnId="{2D817AE0-D81F-4927-BF64-5544CE0B3851}">
      <dgm:prSet/>
      <dgm:spPr/>
      <dgm:t>
        <a:bodyPr/>
        <a:lstStyle/>
        <a:p>
          <a:endParaRPr lang="en-US"/>
        </a:p>
      </dgm:t>
    </dgm:pt>
    <dgm:pt modelId="{795AADBB-FD95-4C8D-A120-767D0A35EB8C}">
      <dgm:prSet/>
      <dgm:spPr/>
      <dgm:t>
        <a:bodyPr/>
        <a:lstStyle/>
        <a:p>
          <a:r>
            <a:rPr lang="en-US"/>
            <a:t>Jump over the boxes to stay alive.</a:t>
          </a:r>
        </a:p>
      </dgm:t>
    </dgm:pt>
    <dgm:pt modelId="{5B0CBCD3-0206-4B67-9FB3-89222B8D89DB}" type="parTrans" cxnId="{F7B9C0E8-0406-452F-8D6D-C27BAD6C5D8A}">
      <dgm:prSet/>
      <dgm:spPr/>
      <dgm:t>
        <a:bodyPr/>
        <a:lstStyle/>
        <a:p>
          <a:endParaRPr lang="en-US"/>
        </a:p>
      </dgm:t>
    </dgm:pt>
    <dgm:pt modelId="{48AADD67-D777-4617-AE1E-6B51F5F9179B}" type="sibTrans" cxnId="{F7B9C0E8-0406-452F-8D6D-C27BAD6C5D8A}">
      <dgm:prSet/>
      <dgm:spPr/>
      <dgm:t>
        <a:bodyPr/>
        <a:lstStyle/>
        <a:p>
          <a:endParaRPr lang="en-US"/>
        </a:p>
      </dgm:t>
    </dgm:pt>
    <dgm:pt modelId="{BD13817D-A44C-4D99-B3E0-97D0A7DD2EDB}">
      <dgm:prSet/>
      <dgm:spPr/>
      <dgm:t>
        <a:bodyPr/>
        <a:lstStyle/>
        <a:p>
          <a:r>
            <a:rPr lang="en-US"/>
            <a:t>If you run into a box the game is over.</a:t>
          </a:r>
        </a:p>
      </dgm:t>
    </dgm:pt>
    <dgm:pt modelId="{0DF18FAF-AB2E-4E2B-9899-055FDC88A5BE}" type="parTrans" cxnId="{492CF526-01D5-44FA-9A92-DF4EDD479D58}">
      <dgm:prSet/>
      <dgm:spPr/>
      <dgm:t>
        <a:bodyPr/>
        <a:lstStyle/>
        <a:p>
          <a:endParaRPr lang="en-US"/>
        </a:p>
      </dgm:t>
    </dgm:pt>
    <dgm:pt modelId="{9BD610A7-AF57-4C3B-B5FA-8211DD363ED0}" type="sibTrans" cxnId="{492CF526-01D5-44FA-9A92-DF4EDD479D58}">
      <dgm:prSet/>
      <dgm:spPr/>
      <dgm:t>
        <a:bodyPr/>
        <a:lstStyle/>
        <a:p>
          <a:endParaRPr lang="en-US"/>
        </a:p>
      </dgm:t>
    </dgm:pt>
    <dgm:pt modelId="{1FA01E08-BF37-4339-B2B4-65AA9C94B662}">
      <dgm:prSet/>
      <dgm:spPr/>
      <dgm:t>
        <a:bodyPr/>
        <a:lstStyle/>
        <a:p>
          <a:r>
            <a:rPr lang="en-US"/>
            <a:t>The score system is biased of time played in seconds. </a:t>
          </a:r>
        </a:p>
      </dgm:t>
    </dgm:pt>
    <dgm:pt modelId="{A8D00C10-2B42-4121-9D6D-9DAB80309AD6}" type="parTrans" cxnId="{EBE0AD87-CB6B-4A25-BF2A-274C32C25950}">
      <dgm:prSet/>
      <dgm:spPr/>
      <dgm:t>
        <a:bodyPr/>
        <a:lstStyle/>
        <a:p>
          <a:endParaRPr lang="en-US"/>
        </a:p>
      </dgm:t>
    </dgm:pt>
    <dgm:pt modelId="{155AB0E5-3B4F-47AB-B126-ED6B7F05AC48}" type="sibTrans" cxnId="{EBE0AD87-CB6B-4A25-BF2A-274C32C25950}">
      <dgm:prSet/>
      <dgm:spPr/>
      <dgm:t>
        <a:bodyPr/>
        <a:lstStyle/>
        <a:p>
          <a:endParaRPr lang="en-US"/>
        </a:p>
      </dgm:t>
    </dgm:pt>
    <dgm:pt modelId="{4FFA22A1-B959-4345-A885-FE4E99B1A47A}" type="pres">
      <dgm:prSet presAssocID="{00EFE35A-0A55-4BE2-A4C8-0AF3B711E667}" presName="vert0" presStyleCnt="0">
        <dgm:presLayoutVars>
          <dgm:dir/>
          <dgm:animOne val="branch"/>
          <dgm:animLvl val="lvl"/>
        </dgm:presLayoutVars>
      </dgm:prSet>
      <dgm:spPr/>
    </dgm:pt>
    <dgm:pt modelId="{077AD21B-0FC1-4B60-BDB4-614A8A634256}" type="pres">
      <dgm:prSet presAssocID="{1B575AF5-38D3-4FDF-A205-3CB8F8354FCA}" presName="thickLine" presStyleLbl="alignNode1" presStyleIdx="0" presStyleCnt="6"/>
      <dgm:spPr/>
    </dgm:pt>
    <dgm:pt modelId="{B3547160-089B-4D54-933F-D7799ADB9F07}" type="pres">
      <dgm:prSet presAssocID="{1B575AF5-38D3-4FDF-A205-3CB8F8354FCA}" presName="horz1" presStyleCnt="0"/>
      <dgm:spPr/>
    </dgm:pt>
    <dgm:pt modelId="{A18A4842-E9EF-4064-87C9-AEA8EC23265B}" type="pres">
      <dgm:prSet presAssocID="{1B575AF5-38D3-4FDF-A205-3CB8F8354FCA}" presName="tx1" presStyleLbl="revTx" presStyleIdx="0" presStyleCnt="6"/>
      <dgm:spPr/>
    </dgm:pt>
    <dgm:pt modelId="{3E980A95-95E3-49A6-84CB-CD7F0B348C61}" type="pres">
      <dgm:prSet presAssocID="{1B575AF5-38D3-4FDF-A205-3CB8F8354FCA}" presName="vert1" presStyleCnt="0"/>
      <dgm:spPr/>
    </dgm:pt>
    <dgm:pt modelId="{46FC313D-1DAE-4CB5-8297-EE3FCE42E2C7}" type="pres">
      <dgm:prSet presAssocID="{7F24CE68-0042-40A8-AC2C-CAA2F46D8527}" presName="thickLine" presStyleLbl="alignNode1" presStyleIdx="1" presStyleCnt="6"/>
      <dgm:spPr/>
    </dgm:pt>
    <dgm:pt modelId="{249CDABA-D5C0-4F17-B3BB-10C0E987A4EB}" type="pres">
      <dgm:prSet presAssocID="{7F24CE68-0042-40A8-AC2C-CAA2F46D8527}" presName="horz1" presStyleCnt="0"/>
      <dgm:spPr/>
    </dgm:pt>
    <dgm:pt modelId="{A7B5595B-01F7-4CB5-8063-ACC8F0D1E454}" type="pres">
      <dgm:prSet presAssocID="{7F24CE68-0042-40A8-AC2C-CAA2F46D8527}" presName="tx1" presStyleLbl="revTx" presStyleIdx="1" presStyleCnt="6"/>
      <dgm:spPr/>
    </dgm:pt>
    <dgm:pt modelId="{3A332058-20A8-4A73-97D0-ACED1418936F}" type="pres">
      <dgm:prSet presAssocID="{7F24CE68-0042-40A8-AC2C-CAA2F46D8527}" presName="vert1" presStyleCnt="0"/>
      <dgm:spPr/>
    </dgm:pt>
    <dgm:pt modelId="{4B819373-692C-4716-8148-38970DD77E47}" type="pres">
      <dgm:prSet presAssocID="{1DB43455-C6A1-4386-818E-D34FA5E2A8C5}" presName="thickLine" presStyleLbl="alignNode1" presStyleIdx="2" presStyleCnt="6"/>
      <dgm:spPr/>
    </dgm:pt>
    <dgm:pt modelId="{CD6E3C5C-CB56-45B4-AF02-138A72865F33}" type="pres">
      <dgm:prSet presAssocID="{1DB43455-C6A1-4386-818E-D34FA5E2A8C5}" presName="horz1" presStyleCnt="0"/>
      <dgm:spPr/>
    </dgm:pt>
    <dgm:pt modelId="{B1393444-40C1-476E-8B13-A7C5FB1D537E}" type="pres">
      <dgm:prSet presAssocID="{1DB43455-C6A1-4386-818E-D34FA5E2A8C5}" presName="tx1" presStyleLbl="revTx" presStyleIdx="2" presStyleCnt="6"/>
      <dgm:spPr/>
    </dgm:pt>
    <dgm:pt modelId="{3B10CC51-F525-488E-9F82-22665216F510}" type="pres">
      <dgm:prSet presAssocID="{1DB43455-C6A1-4386-818E-D34FA5E2A8C5}" presName="vert1" presStyleCnt="0"/>
      <dgm:spPr/>
    </dgm:pt>
    <dgm:pt modelId="{DF257E6A-59C7-4F27-8DFB-86BCA6DEB538}" type="pres">
      <dgm:prSet presAssocID="{795AADBB-FD95-4C8D-A120-767D0A35EB8C}" presName="thickLine" presStyleLbl="alignNode1" presStyleIdx="3" presStyleCnt="6"/>
      <dgm:spPr/>
    </dgm:pt>
    <dgm:pt modelId="{7D3C3301-2264-47D5-A6C6-51673D56F353}" type="pres">
      <dgm:prSet presAssocID="{795AADBB-FD95-4C8D-A120-767D0A35EB8C}" presName="horz1" presStyleCnt="0"/>
      <dgm:spPr/>
    </dgm:pt>
    <dgm:pt modelId="{CA39E31A-A060-4A56-8ABF-4360694CE95E}" type="pres">
      <dgm:prSet presAssocID="{795AADBB-FD95-4C8D-A120-767D0A35EB8C}" presName="tx1" presStyleLbl="revTx" presStyleIdx="3" presStyleCnt="6"/>
      <dgm:spPr/>
    </dgm:pt>
    <dgm:pt modelId="{7E0F06B8-F991-4C50-B520-AF3DD5CC5567}" type="pres">
      <dgm:prSet presAssocID="{795AADBB-FD95-4C8D-A120-767D0A35EB8C}" presName="vert1" presStyleCnt="0"/>
      <dgm:spPr/>
    </dgm:pt>
    <dgm:pt modelId="{14A95CC8-6C58-47EA-8F5A-B64169BA2DF1}" type="pres">
      <dgm:prSet presAssocID="{BD13817D-A44C-4D99-B3E0-97D0A7DD2EDB}" presName="thickLine" presStyleLbl="alignNode1" presStyleIdx="4" presStyleCnt="6"/>
      <dgm:spPr/>
    </dgm:pt>
    <dgm:pt modelId="{C5C2B51C-1D23-426F-9844-55666C252989}" type="pres">
      <dgm:prSet presAssocID="{BD13817D-A44C-4D99-B3E0-97D0A7DD2EDB}" presName="horz1" presStyleCnt="0"/>
      <dgm:spPr/>
    </dgm:pt>
    <dgm:pt modelId="{0E344182-E651-4385-923F-DD8FE15F31E8}" type="pres">
      <dgm:prSet presAssocID="{BD13817D-A44C-4D99-B3E0-97D0A7DD2EDB}" presName="tx1" presStyleLbl="revTx" presStyleIdx="4" presStyleCnt="6"/>
      <dgm:spPr/>
    </dgm:pt>
    <dgm:pt modelId="{53EE7CE1-FE76-4DD7-8899-FF8AEC1D4548}" type="pres">
      <dgm:prSet presAssocID="{BD13817D-A44C-4D99-B3E0-97D0A7DD2EDB}" presName="vert1" presStyleCnt="0"/>
      <dgm:spPr/>
    </dgm:pt>
    <dgm:pt modelId="{35771EDD-FCF7-4E00-9516-5BEDDEC82E96}" type="pres">
      <dgm:prSet presAssocID="{1FA01E08-BF37-4339-B2B4-65AA9C94B662}" presName="thickLine" presStyleLbl="alignNode1" presStyleIdx="5" presStyleCnt="6"/>
      <dgm:spPr/>
    </dgm:pt>
    <dgm:pt modelId="{E0504422-07F7-4E84-8AD7-9ADF04A2B926}" type="pres">
      <dgm:prSet presAssocID="{1FA01E08-BF37-4339-B2B4-65AA9C94B662}" presName="horz1" presStyleCnt="0"/>
      <dgm:spPr/>
    </dgm:pt>
    <dgm:pt modelId="{8D1F1C68-F3E7-4AD0-A716-A70DAD1EF39F}" type="pres">
      <dgm:prSet presAssocID="{1FA01E08-BF37-4339-B2B4-65AA9C94B662}" presName="tx1" presStyleLbl="revTx" presStyleIdx="5" presStyleCnt="6"/>
      <dgm:spPr/>
    </dgm:pt>
    <dgm:pt modelId="{DEB2A81D-AB2C-4482-8C3C-056958AE7918}" type="pres">
      <dgm:prSet presAssocID="{1FA01E08-BF37-4339-B2B4-65AA9C94B662}" presName="vert1" presStyleCnt="0"/>
      <dgm:spPr/>
    </dgm:pt>
  </dgm:ptLst>
  <dgm:cxnLst>
    <dgm:cxn modelId="{9B5C5C02-26F0-4F74-B380-F0B5F358D5B3}" type="presOf" srcId="{7F24CE68-0042-40A8-AC2C-CAA2F46D8527}" destId="{A7B5595B-01F7-4CB5-8063-ACC8F0D1E454}" srcOrd="0" destOrd="0" presId="urn:microsoft.com/office/officeart/2008/layout/LinedList"/>
    <dgm:cxn modelId="{FD82DF08-C4F0-496C-89BB-BEF4AB30D985}" srcId="{00EFE35A-0A55-4BE2-A4C8-0AF3B711E667}" destId="{7F24CE68-0042-40A8-AC2C-CAA2F46D8527}" srcOrd="1" destOrd="0" parTransId="{BD87E3F1-1F50-49DB-AD6C-8932BD8AE108}" sibTransId="{63BA4FCA-0776-46BA-9FBA-A3DB7CBEA615}"/>
    <dgm:cxn modelId="{492CF526-01D5-44FA-9A92-DF4EDD479D58}" srcId="{00EFE35A-0A55-4BE2-A4C8-0AF3B711E667}" destId="{BD13817D-A44C-4D99-B3E0-97D0A7DD2EDB}" srcOrd="4" destOrd="0" parTransId="{0DF18FAF-AB2E-4E2B-9899-055FDC88A5BE}" sibTransId="{9BD610A7-AF57-4C3B-B5FA-8211DD363ED0}"/>
    <dgm:cxn modelId="{750F9771-728A-4668-8842-FC05168355BB}" type="presOf" srcId="{1DB43455-C6A1-4386-818E-D34FA5E2A8C5}" destId="{B1393444-40C1-476E-8B13-A7C5FB1D537E}" srcOrd="0" destOrd="0" presId="urn:microsoft.com/office/officeart/2008/layout/LinedList"/>
    <dgm:cxn modelId="{E6C9C753-C638-4E27-B8E9-94C6970053A1}" type="presOf" srcId="{1B575AF5-38D3-4FDF-A205-3CB8F8354FCA}" destId="{A18A4842-E9EF-4064-87C9-AEA8EC23265B}" srcOrd="0" destOrd="0" presId="urn:microsoft.com/office/officeart/2008/layout/LinedList"/>
    <dgm:cxn modelId="{9ABD1F7C-E114-4AF0-8514-88D953B91C52}" type="presOf" srcId="{795AADBB-FD95-4C8D-A120-767D0A35EB8C}" destId="{CA39E31A-A060-4A56-8ABF-4360694CE95E}" srcOrd="0" destOrd="0" presId="urn:microsoft.com/office/officeart/2008/layout/LinedList"/>
    <dgm:cxn modelId="{EBE0AD87-CB6B-4A25-BF2A-274C32C25950}" srcId="{00EFE35A-0A55-4BE2-A4C8-0AF3B711E667}" destId="{1FA01E08-BF37-4339-B2B4-65AA9C94B662}" srcOrd="5" destOrd="0" parTransId="{A8D00C10-2B42-4121-9D6D-9DAB80309AD6}" sibTransId="{155AB0E5-3B4F-47AB-B126-ED6B7F05AC48}"/>
    <dgm:cxn modelId="{1C111BAB-CCEA-49F7-B7F2-E8BE5ACDC7CD}" type="presOf" srcId="{BD13817D-A44C-4D99-B3E0-97D0A7DD2EDB}" destId="{0E344182-E651-4385-923F-DD8FE15F31E8}" srcOrd="0" destOrd="0" presId="urn:microsoft.com/office/officeart/2008/layout/LinedList"/>
    <dgm:cxn modelId="{EBC3EBCB-DB3F-41B0-9612-92C18510F017}" srcId="{00EFE35A-0A55-4BE2-A4C8-0AF3B711E667}" destId="{1B575AF5-38D3-4FDF-A205-3CB8F8354FCA}" srcOrd="0" destOrd="0" parTransId="{5477ADC2-18A4-4EEE-9454-E5B5503F3E44}" sibTransId="{BB062CC7-DCD1-4507-AC8A-6B2EFE82CC0A}"/>
    <dgm:cxn modelId="{2D817AE0-D81F-4927-BF64-5544CE0B3851}" srcId="{00EFE35A-0A55-4BE2-A4C8-0AF3B711E667}" destId="{1DB43455-C6A1-4386-818E-D34FA5E2A8C5}" srcOrd="2" destOrd="0" parTransId="{94522C40-EF33-4450-9316-AD7952080AD3}" sibTransId="{7E417115-5760-4802-9276-7E05CA23AFBC}"/>
    <dgm:cxn modelId="{F7B9C0E8-0406-452F-8D6D-C27BAD6C5D8A}" srcId="{00EFE35A-0A55-4BE2-A4C8-0AF3B711E667}" destId="{795AADBB-FD95-4C8D-A120-767D0A35EB8C}" srcOrd="3" destOrd="0" parTransId="{5B0CBCD3-0206-4B67-9FB3-89222B8D89DB}" sibTransId="{48AADD67-D777-4617-AE1E-6B51F5F9179B}"/>
    <dgm:cxn modelId="{07C8F9EE-4457-4758-AE9F-EE888A348B52}" type="presOf" srcId="{00EFE35A-0A55-4BE2-A4C8-0AF3B711E667}" destId="{4FFA22A1-B959-4345-A885-FE4E99B1A47A}" srcOrd="0" destOrd="0" presId="urn:microsoft.com/office/officeart/2008/layout/LinedList"/>
    <dgm:cxn modelId="{71D808F2-C873-44FE-BF55-06D84A8F88FF}" type="presOf" srcId="{1FA01E08-BF37-4339-B2B4-65AA9C94B662}" destId="{8D1F1C68-F3E7-4AD0-A716-A70DAD1EF39F}" srcOrd="0" destOrd="0" presId="urn:microsoft.com/office/officeart/2008/layout/LinedList"/>
    <dgm:cxn modelId="{9C8CA8CA-D73C-4ADD-A5CD-32CFC26B39F6}" type="presParOf" srcId="{4FFA22A1-B959-4345-A885-FE4E99B1A47A}" destId="{077AD21B-0FC1-4B60-BDB4-614A8A634256}" srcOrd="0" destOrd="0" presId="urn:microsoft.com/office/officeart/2008/layout/LinedList"/>
    <dgm:cxn modelId="{D9255474-CC56-40F7-9550-6750E224F482}" type="presParOf" srcId="{4FFA22A1-B959-4345-A885-FE4E99B1A47A}" destId="{B3547160-089B-4D54-933F-D7799ADB9F07}" srcOrd="1" destOrd="0" presId="urn:microsoft.com/office/officeart/2008/layout/LinedList"/>
    <dgm:cxn modelId="{ABFD0F03-6A03-4C38-BB97-FB2F0125C8C2}" type="presParOf" srcId="{B3547160-089B-4D54-933F-D7799ADB9F07}" destId="{A18A4842-E9EF-4064-87C9-AEA8EC23265B}" srcOrd="0" destOrd="0" presId="urn:microsoft.com/office/officeart/2008/layout/LinedList"/>
    <dgm:cxn modelId="{9F4400D1-3995-4D2A-856D-BF249E6A80D7}" type="presParOf" srcId="{B3547160-089B-4D54-933F-D7799ADB9F07}" destId="{3E980A95-95E3-49A6-84CB-CD7F0B348C61}" srcOrd="1" destOrd="0" presId="urn:microsoft.com/office/officeart/2008/layout/LinedList"/>
    <dgm:cxn modelId="{13EF96B8-7BCA-4095-BD8A-73F0019E9796}" type="presParOf" srcId="{4FFA22A1-B959-4345-A885-FE4E99B1A47A}" destId="{46FC313D-1DAE-4CB5-8297-EE3FCE42E2C7}" srcOrd="2" destOrd="0" presId="urn:microsoft.com/office/officeart/2008/layout/LinedList"/>
    <dgm:cxn modelId="{8FDCCE3F-88E1-4398-9EB8-5B454164BBC4}" type="presParOf" srcId="{4FFA22A1-B959-4345-A885-FE4E99B1A47A}" destId="{249CDABA-D5C0-4F17-B3BB-10C0E987A4EB}" srcOrd="3" destOrd="0" presId="urn:microsoft.com/office/officeart/2008/layout/LinedList"/>
    <dgm:cxn modelId="{4E8F7529-F51B-4F55-8D78-05ACC3F6E115}" type="presParOf" srcId="{249CDABA-D5C0-4F17-B3BB-10C0E987A4EB}" destId="{A7B5595B-01F7-4CB5-8063-ACC8F0D1E454}" srcOrd="0" destOrd="0" presId="urn:microsoft.com/office/officeart/2008/layout/LinedList"/>
    <dgm:cxn modelId="{B8736FDA-5932-4965-9309-DB8CF091B753}" type="presParOf" srcId="{249CDABA-D5C0-4F17-B3BB-10C0E987A4EB}" destId="{3A332058-20A8-4A73-97D0-ACED1418936F}" srcOrd="1" destOrd="0" presId="urn:microsoft.com/office/officeart/2008/layout/LinedList"/>
    <dgm:cxn modelId="{B4C8E12B-32CD-41FD-862A-107C73506A7F}" type="presParOf" srcId="{4FFA22A1-B959-4345-A885-FE4E99B1A47A}" destId="{4B819373-692C-4716-8148-38970DD77E47}" srcOrd="4" destOrd="0" presId="urn:microsoft.com/office/officeart/2008/layout/LinedList"/>
    <dgm:cxn modelId="{ED1C5071-51BB-4D50-A272-4B10B04882CB}" type="presParOf" srcId="{4FFA22A1-B959-4345-A885-FE4E99B1A47A}" destId="{CD6E3C5C-CB56-45B4-AF02-138A72865F33}" srcOrd="5" destOrd="0" presId="urn:microsoft.com/office/officeart/2008/layout/LinedList"/>
    <dgm:cxn modelId="{FEC87D4C-F56B-4792-8626-BE6576AD914D}" type="presParOf" srcId="{CD6E3C5C-CB56-45B4-AF02-138A72865F33}" destId="{B1393444-40C1-476E-8B13-A7C5FB1D537E}" srcOrd="0" destOrd="0" presId="urn:microsoft.com/office/officeart/2008/layout/LinedList"/>
    <dgm:cxn modelId="{63DF83CB-0E57-4E2C-A962-4B5811711BE9}" type="presParOf" srcId="{CD6E3C5C-CB56-45B4-AF02-138A72865F33}" destId="{3B10CC51-F525-488E-9F82-22665216F510}" srcOrd="1" destOrd="0" presId="urn:microsoft.com/office/officeart/2008/layout/LinedList"/>
    <dgm:cxn modelId="{D55B5E51-8DDC-42A3-BA5A-82217630BD60}" type="presParOf" srcId="{4FFA22A1-B959-4345-A885-FE4E99B1A47A}" destId="{DF257E6A-59C7-4F27-8DFB-86BCA6DEB538}" srcOrd="6" destOrd="0" presId="urn:microsoft.com/office/officeart/2008/layout/LinedList"/>
    <dgm:cxn modelId="{13A262F6-7E20-461A-A407-ABC4A12E6CD5}" type="presParOf" srcId="{4FFA22A1-B959-4345-A885-FE4E99B1A47A}" destId="{7D3C3301-2264-47D5-A6C6-51673D56F353}" srcOrd="7" destOrd="0" presId="urn:microsoft.com/office/officeart/2008/layout/LinedList"/>
    <dgm:cxn modelId="{4294F166-92BC-44E1-B953-DC6C6FDE38B9}" type="presParOf" srcId="{7D3C3301-2264-47D5-A6C6-51673D56F353}" destId="{CA39E31A-A060-4A56-8ABF-4360694CE95E}" srcOrd="0" destOrd="0" presId="urn:microsoft.com/office/officeart/2008/layout/LinedList"/>
    <dgm:cxn modelId="{A16F4814-EB91-46D7-AD23-72029B375833}" type="presParOf" srcId="{7D3C3301-2264-47D5-A6C6-51673D56F353}" destId="{7E0F06B8-F991-4C50-B520-AF3DD5CC5567}" srcOrd="1" destOrd="0" presId="urn:microsoft.com/office/officeart/2008/layout/LinedList"/>
    <dgm:cxn modelId="{AFDD7124-00C1-47D1-9012-04E26667E7DC}" type="presParOf" srcId="{4FFA22A1-B959-4345-A885-FE4E99B1A47A}" destId="{14A95CC8-6C58-47EA-8F5A-B64169BA2DF1}" srcOrd="8" destOrd="0" presId="urn:microsoft.com/office/officeart/2008/layout/LinedList"/>
    <dgm:cxn modelId="{8C2F40FB-C0BF-4EFE-856B-6E8D0DA59931}" type="presParOf" srcId="{4FFA22A1-B959-4345-A885-FE4E99B1A47A}" destId="{C5C2B51C-1D23-426F-9844-55666C252989}" srcOrd="9" destOrd="0" presId="urn:microsoft.com/office/officeart/2008/layout/LinedList"/>
    <dgm:cxn modelId="{BBB4A9AC-B002-486D-A57E-13A7E7B1B099}" type="presParOf" srcId="{C5C2B51C-1D23-426F-9844-55666C252989}" destId="{0E344182-E651-4385-923F-DD8FE15F31E8}" srcOrd="0" destOrd="0" presId="urn:microsoft.com/office/officeart/2008/layout/LinedList"/>
    <dgm:cxn modelId="{3665156C-F72A-4FB2-A8ED-ADE3C03D9FA0}" type="presParOf" srcId="{C5C2B51C-1D23-426F-9844-55666C252989}" destId="{53EE7CE1-FE76-4DD7-8899-FF8AEC1D4548}" srcOrd="1" destOrd="0" presId="urn:microsoft.com/office/officeart/2008/layout/LinedList"/>
    <dgm:cxn modelId="{1ECAD752-0B72-46A8-A6A8-383956978E47}" type="presParOf" srcId="{4FFA22A1-B959-4345-A885-FE4E99B1A47A}" destId="{35771EDD-FCF7-4E00-9516-5BEDDEC82E96}" srcOrd="10" destOrd="0" presId="urn:microsoft.com/office/officeart/2008/layout/LinedList"/>
    <dgm:cxn modelId="{4983323A-8E69-44BD-9850-C2659C2C3236}" type="presParOf" srcId="{4FFA22A1-B959-4345-A885-FE4E99B1A47A}" destId="{E0504422-07F7-4E84-8AD7-9ADF04A2B926}" srcOrd="11" destOrd="0" presId="urn:microsoft.com/office/officeart/2008/layout/LinedList"/>
    <dgm:cxn modelId="{485864E4-D511-400A-AC10-E82BC06738AB}" type="presParOf" srcId="{E0504422-07F7-4E84-8AD7-9ADF04A2B926}" destId="{8D1F1C68-F3E7-4AD0-A716-A70DAD1EF39F}" srcOrd="0" destOrd="0" presId="urn:microsoft.com/office/officeart/2008/layout/LinedList"/>
    <dgm:cxn modelId="{78E11CC6-ACD9-4F0D-A50E-D66822E65D66}" type="presParOf" srcId="{E0504422-07F7-4E84-8AD7-9ADF04A2B926}" destId="{DEB2A81D-AB2C-4482-8C3C-056958AE79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AD21B-0FC1-4B60-BDB4-614A8A634256}">
      <dsp:nvSpPr>
        <dsp:cNvPr id="0" name=""/>
        <dsp:cNvSpPr/>
      </dsp:nvSpPr>
      <dsp:spPr>
        <a:xfrm>
          <a:off x="0" y="2718"/>
          <a:ext cx="706009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A4842-E9EF-4064-87C9-AEA8EC23265B}">
      <dsp:nvSpPr>
        <dsp:cNvPr id="0" name=""/>
        <dsp:cNvSpPr/>
      </dsp:nvSpPr>
      <dsp:spPr>
        <a:xfrm>
          <a:off x="0" y="2718"/>
          <a:ext cx="7060095" cy="92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OBJECTIVE</a:t>
          </a:r>
          <a:r>
            <a:rPr lang="en-US" sz="2600" kern="1200" dirty="0"/>
            <a:t>:</a:t>
          </a:r>
        </a:p>
      </dsp:txBody>
      <dsp:txXfrm>
        <a:off x="0" y="2718"/>
        <a:ext cx="7060095" cy="926987"/>
      </dsp:txXfrm>
    </dsp:sp>
    <dsp:sp modelId="{46FC313D-1DAE-4CB5-8297-EE3FCE42E2C7}">
      <dsp:nvSpPr>
        <dsp:cNvPr id="0" name=""/>
        <dsp:cNvSpPr/>
      </dsp:nvSpPr>
      <dsp:spPr>
        <a:xfrm>
          <a:off x="0" y="929706"/>
          <a:ext cx="7060095" cy="0"/>
        </a:xfrm>
        <a:prstGeom prst="line">
          <a:avLst/>
        </a:prstGeom>
        <a:solidFill>
          <a:schemeClr val="accent5">
            <a:hueOff val="305077"/>
            <a:satOff val="84"/>
            <a:lumOff val="-1412"/>
            <a:alphaOff val="0"/>
          </a:schemeClr>
        </a:solidFill>
        <a:ln w="12700" cap="flat" cmpd="sng" algn="ctr">
          <a:solidFill>
            <a:schemeClr val="accent5">
              <a:hueOff val="305077"/>
              <a:satOff val="84"/>
              <a:lumOff val="-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5595B-01F7-4CB5-8063-ACC8F0D1E454}">
      <dsp:nvSpPr>
        <dsp:cNvPr id="0" name=""/>
        <dsp:cNvSpPr/>
      </dsp:nvSpPr>
      <dsp:spPr>
        <a:xfrm>
          <a:off x="0" y="929706"/>
          <a:ext cx="7060095" cy="92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 the highest score by jumping over the boxes:</a:t>
          </a:r>
        </a:p>
      </dsp:txBody>
      <dsp:txXfrm>
        <a:off x="0" y="929706"/>
        <a:ext cx="7060095" cy="926987"/>
      </dsp:txXfrm>
    </dsp:sp>
    <dsp:sp modelId="{4B819373-692C-4716-8148-38970DD77E47}">
      <dsp:nvSpPr>
        <dsp:cNvPr id="0" name=""/>
        <dsp:cNvSpPr/>
      </dsp:nvSpPr>
      <dsp:spPr>
        <a:xfrm>
          <a:off x="0" y="1856693"/>
          <a:ext cx="7060095" cy="0"/>
        </a:xfrm>
        <a:prstGeom prst="line">
          <a:avLst/>
        </a:prstGeom>
        <a:solidFill>
          <a:schemeClr val="accent5">
            <a:hueOff val="610153"/>
            <a:satOff val="167"/>
            <a:lumOff val="-2823"/>
            <a:alphaOff val="0"/>
          </a:schemeClr>
        </a:solidFill>
        <a:ln w="12700" cap="flat" cmpd="sng" algn="ctr">
          <a:solidFill>
            <a:schemeClr val="accent5">
              <a:hueOff val="610153"/>
              <a:satOff val="167"/>
              <a:lumOff val="-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93444-40C1-476E-8B13-A7C5FB1D537E}">
      <dsp:nvSpPr>
        <dsp:cNvPr id="0" name=""/>
        <dsp:cNvSpPr/>
      </dsp:nvSpPr>
      <dsp:spPr>
        <a:xfrm>
          <a:off x="0" y="1856693"/>
          <a:ext cx="7060095" cy="92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How the game works:</a:t>
          </a:r>
        </a:p>
      </dsp:txBody>
      <dsp:txXfrm>
        <a:off x="0" y="1856693"/>
        <a:ext cx="7060095" cy="926987"/>
      </dsp:txXfrm>
    </dsp:sp>
    <dsp:sp modelId="{DF257E6A-59C7-4F27-8DFB-86BCA6DEB538}">
      <dsp:nvSpPr>
        <dsp:cNvPr id="0" name=""/>
        <dsp:cNvSpPr/>
      </dsp:nvSpPr>
      <dsp:spPr>
        <a:xfrm>
          <a:off x="0" y="2783681"/>
          <a:ext cx="7060095" cy="0"/>
        </a:xfrm>
        <a:prstGeom prst="line">
          <a:avLst/>
        </a:prstGeom>
        <a:solidFill>
          <a:schemeClr val="accent5">
            <a:hueOff val="915230"/>
            <a:satOff val="251"/>
            <a:lumOff val="-4235"/>
            <a:alphaOff val="0"/>
          </a:schemeClr>
        </a:solidFill>
        <a:ln w="12700" cap="flat" cmpd="sng" algn="ctr">
          <a:solidFill>
            <a:schemeClr val="accent5">
              <a:hueOff val="915230"/>
              <a:satOff val="251"/>
              <a:lumOff val="-4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9E31A-A060-4A56-8ABF-4360694CE95E}">
      <dsp:nvSpPr>
        <dsp:cNvPr id="0" name=""/>
        <dsp:cNvSpPr/>
      </dsp:nvSpPr>
      <dsp:spPr>
        <a:xfrm>
          <a:off x="0" y="2783681"/>
          <a:ext cx="7060095" cy="92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Jump over the boxes to stay alive.</a:t>
          </a:r>
        </a:p>
      </dsp:txBody>
      <dsp:txXfrm>
        <a:off x="0" y="2783681"/>
        <a:ext cx="7060095" cy="926987"/>
      </dsp:txXfrm>
    </dsp:sp>
    <dsp:sp modelId="{14A95CC8-6C58-47EA-8F5A-B64169BA2DF1}">
      <dsp:nvSpPr>
        <dsp:cNvPr id="0" name=""/>
        <dsp:cNvSpPr/>
      </dsp:nvSpPr>
      <dsp:spPr>
        <a:xfrm>
          <a:off x="0" y="3710669"/>
          <a:ext cx="7060095" cy="0"/>
        </a:xfrm>
        <a:prstGeom prst="line">
          <a:avLst/>
        </a:prstGeom>
        <a:solidFill>
          <a:schemeClr val="accent5">
            <a:hueOff val="1220306"/>
            <a:satOff val="334"/>
            <a:lumOff val="-5646"/>
            <a:alphaOff val="0"/>
          </a:schemeClr>
        </a:solidFill>
        <a:ln w="12700" cap="flat" cmpd="sng" algn="ctr">
          <a:solidFill>
            <a:schemeClr val="accent5">
              <a:hueOff val="1220306"/>
              <a:satOff val="334"/>
              <a:lumOff val="-5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44182-E651-4385-923F-DD8FE15F31E8}">
      <dsp:nvSpPr>
        <dsp:cNvPr id="0" name=""/>
        <dsp:cNvSpPr/>
      </dsp:nvSpPr>
      <dsp:spPr>
        <a:xfrm>
          <a:off x="0" y="3710669"/>
          <a:ext cx="7060095" cy="92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you run into a box the game is over.</a:t>
          </a:r>
        </a:p>
      </dsp:txBody>
      <dsp:txXfrm>
        <a:off x="0" y="3710669"/>
        <a:ext cx="7060095" cy="926987"/>
      </dsp:txXfrm>
    </dsp:sp>
    <dsp:sp modelId="{35771EDD-FCF7-4E00-9516-5BEDDEC82E96}">
      <dsp:nvSpPr>
        <dsp:cNvPr id="0" name=""/>
        <dsp:cNvSpPr/>
      </dsp:nvSpPr>
      <dsp:spPr>
        <a:xfrm>
          <a:off x="0" y="4637656"/>
          <a:ext cx="7060095" cy="0"/>
        </a:xfrm>
        <a:prstGeom prst="line">
          <a:avLst/>
        </a:prstGeom>
        <a:solidFill>
          <a:schemeClr val="accent5">
            <a:hueOff val="1525383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1525383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F1C68-F3E7-4AD0-A716-A70DAD1EF39F}">
      <dsp:nvSpPr>
        <dsp:cNvPr id="0" name=""/>
        <dsp:cNvSpPr/>
      </dsp:nvSpPr>
      <dsp:spPr>
        <a:xfrm>
          <a:off x="0" y="4637656"/>
          <a:ext cx="7060095" cy="92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score system is biased of time played in seconds. </a:t>
          </a:r>
        </a:p>
      </dsp:txBody>
      <dsp:txXfrm>
        <a:off x="0" y="4637656"/>
        <a:ext cx="7060095" cy="926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773B-0347-4C13-B1FC-901007AC8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BOX JUMPER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6C167-7601-4C7F-A5E5-9095792E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BY RYAN BOYD AND JEROMY BAMO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CS380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A0C61-9557-4A74-9EBE-1C1B64032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7748" r="14722" b="-2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6B20B-8D1B-48A4-B553-55A5151B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HOW TO PLAY BOX JUMPER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4CA6589-D4B2-4C30-87F4-012260765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555481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31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06644-50D1-4DA8-9A84-4623187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Starting the game.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A90EA-CF0B-4D56-8C68-99E485750456}"/>
              </a:ext>
            </a:extLst>
          </p:cNvPr>
          <p:cNvSpPr txBox="1"/>
          <p:nvPr/>
        </p:nvSpPr>
        <p:spPr>
          <a:xfrm>
            <a:off x="838200" y="3190875"/>
            <a:ext cx="5428375" cy="298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Launch the game and make sure the brick.png is on the desktop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Next you will see in the top right-hand corner click here to start.</a:t>
            </a:r>
          </a:p>
          <a:p>
            <a:pPr marL="800100" lvl="1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Once your score is higher than 1 the click here to start will go away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Next press the space bar to jump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7C1D3-370F-4B79-B16D-F19C2900D6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695514" y="1231087"/>
            <a:ext cx="4628521" cy="43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72405-C012-4258-823C-C0384A72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GETTING THE SCORE!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2307-6B4E-42FA-B04A-AB5DBDF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914938" cy="29860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Avoid the brick by pressing the space bar to jump over them.</a:t>
            </a:r>
          </a:p>
          <a:p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You can also use your mouse by clicking to jump over them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B196B-0181-4D58-AE43-BBEAFED35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" b="1"/>
          <a:stretch/>
        </p:blipFill>
        <p:spPr>
          <a:xfrm>
            <a:off x="7236476" y="1"/>
            <a:ext cx="495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2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10388-54FB-4734-8F52-145F38AF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GAME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C8FB-2C43-463E-8757-11D8382B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If you run into a brick the game is over. </a:t>
            </a:r>
          </a:p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Your score will be displayed on the screen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0BAA43-16C3-42CC-9789-56D87916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3" r="5267" b="-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50176-37AB-4DCE-8174-4E6B879C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USEFUL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D5DD0-536A-4AF2-937F-EE08B1EBC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40" r="7458" b="1"/>
          <a:stretch/>
        </p:blipFill>
        <p:spPr>
          <a:xfrm>
            <a:off x="490506" y="487252"/>
            <a:ext cx="11211919" cy="31902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0CA2-63AC-470E-BDF3-5A1A7880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26" y="3893770"/>
            <a:ext cx="5819273" cy="231930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The space between every brick is randomized so make sure you pay attention. If you jump to early or to late you will land on the brick.</a:t>
            </a:r>
          </a:p>
        </p:txBody>
      </p:sp>
    </p:spTree>
    <p:extLst>
      <p:ext uri="{BB962C8B-B14F-4D97-AF65-F5344CB8AC3E}">
        <p14:creationId xmlns:p14="http://schemas.microsoft.com/office/powerpoint/2010/main" val="25997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79D8-36A5-435A-8C68-B199CFED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D44B-7C5E-4519-82D3-436DFA3A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give you a live demonstration on how the </a:t>
            </a:r>
            <a:r>
              <a:rPr lang="en-US"/>
              <a:t>program works.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0608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21333A"/>
      </a:dk2>
      <a:lt2>
        <a:srgbClr val="E8E4E2"/>
      </a:lt2>
      <a:accent1>
        <a:srgbClr val="3B93B1"/>
      </a:accent1>
      <a:accent2>
        <a:srgbClr val="46B3A2"/>
      </a:accent2>
      <a:accent3>
        <a:srgbClr val="4D73C3"/>
      </a:accent3>
      <a:accent4>
        <a:srgbClr val="B13B3F"/>
      </a:accent4>
      <a:accent5>
        <a:srgbClr val="C3794D"/>
      </a:accent5>
      <a:accent6>
        <a:srgbClr val="B1993B"/>
      </a:accent6>
      <a:hlink>
        <a:srgbClr val="BF603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Sabon Next LT</vt:lpstr>
      <vt:lpstr>Wingdings</vt:lpstr>
      <vt:lpstr>LuminousVTI</vt:lpstr>
      <vt:lpstr>BOX JUMPER</vt:lpstr>
      <vt:lpstr>HOW TO PLAY BOX JUMPER</vt:lpstr>
      <vt:lpstr>Starting the game.</vt:lpstr>
      <vt:lpstr>GETTING THE SCORE!</vt:lpstr>
      <vt:lpstr>GAME OVER</vt:lpstr>
      <vt:lpstr>USEFUL INFORMATION</vt:lpstr>
      <vt:lpstr>LIVE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JUMPER</dc:title>
  <dc:creator>Ryan Boyd</dc:creator>
  <cp:lastModifiedBy>Ryan Boyd</cp:lastModifiedBy>
  <cp:revision>1</cp:revision>
  <dcterms:created xsi:type="dcterms:W3CDTF">2020-12-13T07:01:53Z</dcterms:created>
  <dcterms:modified xsi:type="dcterms:W3CDTF">2020-12-13T07:09:00Z</dcterms:modified>
</cp:coreProperties>
</file>