
<file path=[Content_Types].xml><?xml version="1.0" encoding="utf-8"?>
<Types xmlns="http://schemas.openxmlformats.org/package/2006/content-types">
  <Default Extension="bin" ContentType="application/vnd.ms-office.activeX"/>
  <Default Extension="fntdata" ContentType="application/x-fontdata"/>
  <Default Extension="gif" ContentType="image/gif"/>
  <Default Extension="mp4" ContentType="video/mp4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ctiveX/activeX1.xml" ContentType="application/vnd.ms-office.activeX+xml"/>
  <Override PartName="/ppt/notesSlides/notesSlide8.xml" ContentType="application/vnd.openxmlformats-officedocument.presentationml.notesSlide+xml"/>
  <Override PartName="/ppt/activeX/activeX2.xml" ContentType="application/vnd.ms-office.activeX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embeddedFontLst>
    <p:embeddedFont>
      <p:font typeface="Bangers" panose="020B0604020202020204" charset="0"/>
      <p:regular r:id="rId16"/>
    </p:embeddedFont>
    <p:embeddedFont>
      <p:font typeface="Sniglet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652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1315275" y="921225"/>
            <a:ext cx="6411650" cy="3910600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1010475" y="616425"/>
            <a:ext cx="6411650" cy="3910600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4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 rot="169468" flipH="1">
            <a:off x="3608972" y="646196"/>
            <a:ext cx="5247975" cy="3809532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69468" flipH="1">
            <a:off x="3380372" y="417596"/>
            <a:ext cx="5247975" cy="3809532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 descr="comic-02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/>
          <p:nvPr/>
        </p:nvSpPr>
        <p:spPr>
          <a:xfrm>
            <a:off x="1992350" y="37775"/>
            <a:ext cx="5616577" cy="5220440"/>
          </a:xfrm>
          <a:custGeom>
            <a:avLst/>
            <a:gdLst/>
            <a:ahLst/>
            <a:cxnLst/>
            <a:rect l="l" t="t" r="r" b="b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>
            <a:off x="1763750" y="-114625"/>
            <a:ext cx="5616577" cy="5220440"/>
          </a:xfrm>
          <a:custGeom>
            <a:avLst/>
            <a:gdLst/>
            <a:ahLst/>
            <a:cxnLst/>
            <a:rect l="l" t="t" r="r" b="b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2905800" y="2161800"/>
            <a:ext cx="33324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ngers"/>
                <a:ea typeface="Bangers"/>
                <a:cs typeface="Bangers"/>
                <a:sym typeface="Bangers"/>
              </a:defRPr>
            </a:lvl1pPr>
            <a:lvl2pPr lvl="1">
              <a:buNone/>
              <a:defRPr>
                <a:latin typeface="Bangers"/>
                <a:ea typeface="Bangers"/>
                <a:cs typeface="Bangers"/>
                <a:sym typeface="Bangers"/>
              </a:defRPr>
            </a:lvl2pPr>
            <a:lvl3pPr lvl="2">
              <a:buNone/>
              <a:defRPr>
                <a:latin typeface="Bangers"/>
                <a:ea typeface="Bangers"/>
                <a:cs typeface="Bangers"/>
                <a:sym typeface="Bangers"/>
              </a:defRPr>
            </a:lvl3pPr>
            <a:lvl4pPr lvl="3">
              <a:buNone/>
              <a:defRPr>
                <a:latin typeface="Bangers"/>
                <a:ea typeface="Bangers"/>
                <a:cs typeface="Bangers"/>
                <a:sym typeface="Bangers"/>
              </a:defRPr>
            </a:lvl4pPr>
            <a:lvl5pPr lvl="4">
              <a:buNone/>
              <a:defRPr>
                <a:latin typeface="Bangers"/>
                <a:ea typeface="Bangers"/>
                <a:cs typeface="Bangers"/>
                <a:sym typeface="Bangers"/>
              </a:defRPr>
            </a:lvl5pPr>
            <a:lvl6pPr lvl="5">
              <a:buNone/>
              <a:defRPr>
                <a:latin typeface="Bangers"/>
                <a:ea typeface="Bangers"/>
                <a:cs typeface="Bangers"/>
                <a:sym typeface="Bangers"/>
              </a:defRPr>
            </a:lvl6pPr>
            <a:lvl7pPr lvl="6">
              <a:buNone/>
              <a:defRPr>
                <a:latin typeface="Bangers"/>
                <a:ea typeface="Bangers"/>
                <a:cs typeface="Bangers"/>
                <a:sym typeface="Bangers"/>
              </a:defRPr>
            </a:lvl7pPr>
            <a:lvl8pPr lvl="7">
              <a:buNone/>
              <a:defRPr>
                <a:latin typeface="Bangers"/>
                <a:ea typeface="Bangers"/>
                <a:cs typeface="Bangers"/>
                <a:sym typeface="Bangers"/>
              </a:defRPr>
            </a:lvl8pPr>
            <a:lvl9pPr lvl="8">
              <a:buNone/>
              <a:defRPr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chemeClr val="accent3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0" name="Google Shape;30;p5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×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rgbClr val="24965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7" name="Google Shape;37;p6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solidFill>
          <a:schemeClr val="accent5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5" name="Google Shape;45;p7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902950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3315993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5729035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6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54" name="Google Shape;54;p8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9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60" name="Google Shape;60;p9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 rot="-120953">
            <a:off x="457216" y="4025232"/>
            <a:ext cx="8229893" cy="519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824BB0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 descr="comic-03.pn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A7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push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control" Target="../activeX/activeX1.xml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control" Target="../activeX/activeX2.xml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2839575" y="1991850"/>
            <a:ext cx="3736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JUMPER!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1"/>
          <p:cNvSpPr txBox="1"/>
          <p:nvPr/>
        </p:nvSpPr>
        <p:spPr>
          <a:xfrm>
            <a:off x="3169875" y="2630725"/>
            <a:ext cx="3076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niglet"/>
                <a:ea typeface="Sniglet"/>
                <a:cs typeface="Sniglet"/>
                <a:sym typeface="Sniglet"/>
              </a:rPr>
              <a:t>RYAN BOYD</a:t>
            </a:r>
            <a:endParaRPr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niglet"/>
                <a:ea typeface="Sniglet"/>
                <a:cs typeface="Sniglet"/>
                <a:sym typeface="Sniglet"/>
              </a:rPr>
              <a:t>JEROMY BAMO</a:t>
            </a:r>
            <a:endParaRPr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niglet"/>
                <a:ea typeface="Sniglet"/>
                <a:cs typeface="Sniglet"/>
                <a:sym typeface="Sniglet"/>
              </a:rPr>
              <a:t>CS-380 PROJECT</a:t>
            </a:r>
            <a:endParaRPr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niglet"/>
                <a:ea typeface="Sniglet"/>
                <a:cs typeface="Sniglet"/>
                <a:sym typeface="Sniglet"/>
              </a:rPr>
              <a:t>DR. SWANSON</a:t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3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900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ctrTitle" idx="4294967295"/>
          </p:nvPr>
        </p:nvSpPr>
        <p:spPr>
          <a:xfrm>
            <a:off x="685800" y="1134011"/>
            <a:ext cx="7772400" cy="28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900"/>
              <a:t>LIVE </a:t>
            </a:r>
            <a:endParaRPr sz="9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900"/>
              <a:t>DEMONSTRATION</a:t>
            </a:r>
            <a:endParaRPr sz="9900"/>
          </a:p>
        </p:txBody>
      </p:sp>
      <p:sp>
        <p:nvSpPr>
          <p:cNvPr id="131" name="Google Shape;131;p19"/>
          <p:cNvSpPr/>
          <p:nvPr/>
        </p:nvSpPr>
        <p:spPr>
          <a:xfrm rot="-1065586">
            <a:off x="1010635" y="1391142"/>
            <a:ext cx="998274" cy="948466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/>
          <p:nvPr/>
        </p:nvSpPr>
        <p:spPr>
          <a:xfrm rot="148705">
            <a:off x="2431571" y="746208"/>
            <a:ext cx="603565" cy="573541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 rot="895552">
            <a:off x="7627470" y="3904199"/>
            <a:ext cx="998179" cy="948476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 rot="2271768">
            <a:off x="8370269" y="3092186"/>
            <a:ext cx="495134" cy="470770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4BB0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subTitle" idx="4294967295"/>
          </p:nvPr>
        </p:nvSpPr>
        <p:spPr>
          <a:xfrm>
            <a:off x="3068250" y="3158775"/>
            <a:ext cx="3007500" cy="14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FFFFFF"/>
                </a:solidFill>
              </a:rPr>
              <a:t>QUESTIONS?</a:t>
            </a:r>
            <a:endParaRPr sz="26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FFFFFF"/>
                </a:solidFill>
              </a:rPr>
              <a:t>COMMENTS?</a:t>
            </a:r>
            <a:endParaRPr sz="26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FFFFFF"/>
                </a:solidFill>
              </a:rPr>
              <a:t>CONCERNS?</a:t>
            </a:r>
            <a:endParaRPr sz="2600">
              <a:solidFill>
                <a:srgbClr val="FFFFFF"/>
              </a:solidFill>
            </a:endParaRPr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949" y="379700"/>
            <a:ext cx="3898101" cy="255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5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White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2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Black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body" idx="1"/>
          </p:nvPr>
        </p:nvSpPr>
        <p:spPr>
          <a:xfrm>
            <a:off x="902950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body" idx="2"/>
          </p:nvPr>
        </p:nvSpPr>
        <p:spPr>
          <a:xfrm>
            <a:off x="3315993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body" idx="3"/>
          </p:nvPr>
        </p:nvSpPr>
        <p:spPr>
          <a:xfrm>
            <a:off x="5729035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B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PLAY: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2"/>
          </p:nvPr>
        </p:nvSpPr>
        <p:spPr>
          <a:xfrm>
            <a:off x="917575" y="1474250"/>
            <a:ext cx="3153600" cy="26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rgbClr val="000000"/>
                </a:solidFill>
              </a:rPr>
              <a:t>OBJECTIVE:</a:t>
            </a:r>
            <a:endParaRPr sz="1500" u="sng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" sz="1500">
                <a:solidFill>
                  <a:srgbClr val="000000"/>
                </a:solidFill>
              </a:rPr>
              <a:t>Obtain a high score by jumping over the bricks.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2"/>
          </p:nvPr>
        </p:nvSpPr>
        <p:spPr>
          <a:xfrm>
            <a:off x="4252125" y="1474250"/>
            <a:ext cx="3974400" cy="26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rgbClr val="000000"/>
                </a:solidFill>
              </a:rPr>
              <a:t>HOW THE GAME WORKS:</a:t>
            </a:r>
            <a:endParaRPr sz="1500" u="sng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" sz="1500">
                <a:solidFill>
                  <a:srgbClr val="000000"/>
                </a:solidFill>
              </a:rPr>
              <a:t>Jump over the bricks to stay alive. </a:t>
            </a:r>
            <a:endParaRPr sz="15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" sz="1500">
                <a:solidFill>
                  <a:srgbClr val="000000"/>
                </a:solidFill>
              </a:rPr>
              <a:t>If the player runs into a brick, the game is over.</a:t>
            </a:r>
            <a:endParaRPr sz="15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" sz="1500">
                <a:solidFill>
                  <a:srgbClr val="000000"/>
                </a:solidFill>
              </a:rPr>
              <a:t>The score system is based on time played in seconds. 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80" name="Google Shape;8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075" y="2744600"/>
            <a:ext cx="1768600" cy="132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4010400" y="1255875"/>
            <a:ext cx="3767400" cy="133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START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JUMPER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350" y="1899450"/>
            <a:ext cx="2813526" cy="21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900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805725" y="835275"/>
            <a:ext cx="45282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Launch the game and make sure the brick.png is on the desktop.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Next you will see on the top left corner “Click To Start.”</a:t>
            </a:r>
            <a:endParaRPr sz="22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* Once your score is higher than 1, the “Click To Start” will go away.</a:t>
            </a:r>
            <a:endParaRPr sz="2200"/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Press the spacebar in order to jump over the bricks. </a:t>
            </a:r>
            <a:endParaRPr sz="2200"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925" y="1339226"/>
            <a:ext cx="2746175" cy="258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 rot="161682">
            <a:off x="977419" y="1056306"/>
            <a:ext cx="4938961" cy="7601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GETTING THE SCORE!</a:t>
            </a:r>
            <a:endParaRPr sz="4800"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908100" y="2045150"/>
            <a:ext cx="3943800" cy="12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Avoid the brick by pressing the spacebar to jump over them.</a:t>
            </a:r>
            <a:endParaRPr sz="16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You can also use your mouse by clicking to jump over the bricks.</a:t>
            </a:r>
            <a:endParaRPr sz="1600"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" name="2020-12-14 05-51-17">
            <a:hlinkClick r:id="" action="ppaction://media"/>
            <a:extLst>
              <a:ext uri="{FF2B5EF4-FFF2-40B4-BE49-F238E27FC236}">
                <a16:creationId xmlns:a16="http://schemas.microsoft.com/office/drawing/2014/main" id="{FA85962E-6F27-4600-A711-A3CA768AF22A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5606" end="3095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58159" y="940624"/>
            <a:ext cx="2541988" cy="34296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1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4BB0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ctrTitle" idx="4294967295"/>
          </p:nvPr>
        </p:nvSpPr>
        <p:spPr>
          <a:xfrm>
            <a:off x="361750" y="537650"/>
            <a:ext cx="4444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400">
                <a:solidFill>
                  <a:srgbClr val="FAD900"/>
                </a:solidFill>
              </a:rPr>
              <a:t>game</a:t>
            </a:r>
            <a:endParaRPr sz="10400">
              <a:solidFill>
                <a:srgbClr val="FAD900"/>
              </a:solidFill>
            </a:endParaRPr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4294967295"/>
          </p:nvPr>
        </p:nvSpPr>
        <p:spPr>
          <a:xfrm>
            <a:off x="361750" y="2488800"/>
            <a:ext cx="50928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 sz="2400">
                <a:solidFill>
                  <a:srgbClr val="FFFFFF"/>
                </a:solidFill>
              </a:rPr>
              <a:t>If you run into a brick, the game will be over.</a:t>
            </a:r>
            <a:endParaRPr sz="24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 sz="2400">
                <a:solidFill>
                  <a:srgbClr val="FFFFFF"/>
                </a:solidFill>
              </a:rPr>
              <a:t>Score will be displayed on the screen. 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1684799" y="942700"/>
            <a:ext cx="3377412" cy="12721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38100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solidFill>
                  <a:srgbClr val="001936">
                    <a:alpha val="21920"/>
                  </a:srgbClr>
                </a:solidFill>
                <a:latin typeface="Bangers"/>
              </a:rPr>
              <a:t>OVER!</a:t>
            </a: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550" y="796100"/>
            <a:ext cx="3384650" cy="3551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026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INFORMATION:</a:t>
            </a:r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1813800" y="1684600"/>
            <a:ext cx="5516400" cy="14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The space between every brick is randomized. Please be sure to pay attention because if you jump too early or too late, the game may be over. </a:t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938" y="2700100"/>
            <a:ext cx="6162524" cy="175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EXPLANATION</a:t>
            </a:r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TextBox1" r:id="rId1" imgW="6477120" imgH="2933640"/>
        </mc:Choice>
        <mc:Fallback>
          <p:control name="TextBox1" r:id="rId1" imgW="6477120" imgH="2933640">
            <p:pic>
              <p:nvPicPr>
                <p:cNvPr id="4" name="TextBox1">
                  <a:extLst>
                    <a:ext uri="{FF2B5EF4-FFF2-40B4-BE49-F238E27FC236}">
                      <a16:creationId xmlns:a16="http://schemas.microsoft.com/office/drawing/2014/main" id="{A799EA5D-13CE-40F4-8CAC-A6B5C9D17673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23876" y="1495611"/>
                  <a:ext cx="6473712" cy="2935863"/>
                </a:xfrm>
                <a:prstGeom prst="rect">
                  <a:avLst/>
                </a:prstGeom>
              </p:spPr>
            </p:pic>
          </p:control>
        </mc:Fallback>
      </mc:AlternateContent>
    </p:controls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EXPLANATION  cont…</a:t>
            </a:r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TextBox1" r:id="rId1" imgW="6477120" imgH="2933640"/>
        </mc:Choice>
        <mc:Fallback>
          <p:control name="TextBox1" r:id="rId1" imgW="6477120" imgH="2933640">
            <p:pic>
              <p:nvPicPr>
                <p:cNvPr id="4" name="TextBox1">
                  <a:extLst>
                    <a:ext uri="{FF2B5EF4-FFF2-40B4-BE49-F238E27FC236}">
                      <a16:creationId xmlns:a16="http://schemas.microsoft.com/office/drawing/2014/main" id="{A799EA5D-13CE-40F4-8CAC-A6B5C9D17673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23876" y="1495611"/>
                  <a:ext cx="6473712" cy="293586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258061027"/>
      </p:ext>
    </p:extLst>
  </p:cSld>
  <p:clrMapOvr>
    <a:masterClrMapping/>
  </p:clrMapOvr>
</p:sld>
</file>

<file path=ppt/theme/theme1.xml><?xml version="1.0" encoding="utf-8"?>
<a:theme xmlns:a="http://schemas.openxmlformats.org/drawingml/2006/main" name="Jachimo template">
  <a:themeElements>
    <a:clrScheme name="Custom 347">
      <a:dk1>
        <a:srgbClr val="000000"/>
      </a:dk1>
      <a:lt1>
        <a:srgbClr val="FFFFFF"/>
      </a:lt1>
      <a:dk2>
        <a:srgbClr val="7A868B"/>
      </a:dk2>
      <a:lt2>
        <a:srgbClr val="D5DEE2"/>
      </a:lt2>
      <a:accent1>
        <a:srgbClr val="FF4026"/>
      </a:accent1>
      <a:accent2>
        <a:srgbClr val="FFA300"/>
      </a:accent2>
      <a:accent3>
        <a:srgbClr val="FAD900"/>
      </a:accent3>
      <a:accent4>
        <a:srgbClr val="A6CD02"/>
      </a:accent4>
      <a:accent5>
        <a:srgbClr val="35C4CA"/>
      </a:accent5>
      <a:accent6>
        <a:srgbClr val="00A7E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377</Words>
  <Application>Microsoft Office PowerPoint</Application>
  <PresentationFormat>On-screen Show (16:9)</PresentationFormat>
  <Paragraphs>64</Paragraphs>
  <Slides>13</Slides>
  <Notes>13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Sniglet</vt:lpstr>
      <vt:lpstr>Bangers</vt:lpstr>
      <vt:lpstr>Jachimo template</vt:lpstr>
      <vt:lpstr>BOX JUMPER! </vt:lpstr>
      <vt:lpstr>HOW TO PLAY:</vt:lpstr>
      <vt:lpstr>HOW TO START  BOX JUMPER</vt:lpstr>
      <vt:lpstr>PowerPoint Presentation</vt:lpstr>
      <vt:lpstr>GETTING THE SCORE!</vt:lpstr>
      <vt:lpstr>game</vt:lpstr>
      <vt:lpstr>ADDITIONAL INFORMATION:</vt:lpstr>
      <vt:lpstr>CODE EXPLANATION</vt:lpstr>
      <vt:lpstr>CODE EXPLANATION  cont…</vt:lpstr>
      <vt:lpstr>LIVE  DEMONSTRATION</vt:lpstr>
      <vt:lpstr>PowerPoint Presentation</vt:lpstr>
      <vt:lpstr>You can also split your content</vt:lpstr>
      <vt:lpstr>In two or three 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 JUMPER! </dc:title>
  <cp:lastModifiedBy>Homy</cp:lastModifiedBy>
  <cp:revision>13</cp:revision>
  <dcterms:modified xsi:type="dcterms:W3CDTF">2020-12-13T23:56:41Z</dcterms:modified>
</cp:coreProperties>
</file>