
<file path=[Content_Types].xml><?xml version="1.0" encoding="utf-8"?>
<Types xmlns="http://schemas.openxmlformats.org/package/2006/content-types">
  <Default Extension="bin" ContentType="application/vnd.ms-office.activeX"/>
  <Default Extension="fntdata" ContentType="application/x-fontdata"/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ctiveX/activeX1.xml" ContentType="application/vnd.ms-office.activeX+xml"/>
  <Override PartName="/ppt/notesSlides/notesSlide8.xml" ContentType="application/vnd.openxmlformats-officedocument.presentationml.notesSlide+xml"/>
  <Override PartName="/ppt/activeX/activeX2.xml" ContentType="application/vnd.ms-office.activeX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</p:sldIdLst>
  <p:sldSz cx="9144000" cy="5143500" type="screen16x9"/>
  <p:notesSz cx="6858000" cy="9144000"/>
  <p:embeddedFontLst>
    <p:embeddedFont>
      <p:font typeface="Bangers" panose="020B0604020202020204" charset="0"/>
      <p:regular r:id="rId14"/>
    </p:embeddedFont>
    <p:embeddedFont>
      <p:font typeface="Snigle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65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2839575" y="1991850"/>
            <a:ext cx="3736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JUMPER!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3169875" y="2630725"/>
            <a:ext cx="3076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RYAN BOYD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JEROMY BAMO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CS-380 PROJECT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DR. SWANSON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134011"/>
            <a:ext cx="7772400" cy="28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/>
              <a:t>LIVE </a:t>
            </a:r>
            <a:endParaRPr sz="9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/>
              <a:t>DEMONSTRATION</a:t>
            </a:r>
            <a:endParaRPr sz="9900"/>
          </a:p>
        </p:txBody>
      </p:sp>
      <p:sp>
        <p:nvSpPr>
          <p:cNvPr id="131" name="Google Shape;131;p19"/>
          <p:cNvSpPr/>
          <p:nvPr/>
        </p:nvSpPr>
        <p:spPr>
          <a:xfrm rot="-1065586">
            <a:off x="1010635" y="1391142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148705">
            <a:off x="2431571" y="7462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895552">
            <a:off x="7627470" y="3904199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271768">
            <a:off x="8370269" y="3092186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ubTitle" idx="4294967295"/>
          </p:nvPr>
        </p:nvSpPr>
        <p:spPr>
          <a:xfrm>
            <a:off x="3068250" y="3158775"/>
            <a:ext cx="30075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QUESTIONS?</a:t>
            </a:r>
            <a:endParaRPr sz="26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COMMENTS?</a:t>
            </a:r>
            <a:endParaRPr sz="26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CONCERNS?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949" y="379700"/>
            <a:ext cx="3898101" cy="255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PLAY: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917575" y="1474250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0000"/>
                </a:solidFill>
              </a:rPr>
              <a:t>OBJECTIVE:</a:t>
            </a:r>
            <a:endParaRPr sz="1500" u="sng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Obtain a high score by jumping over the bricks.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4252125" y="1474250"/>
            <a:ext cx="39744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0000"/>
                </a:solidFill>
              </a:rPr>
              <a:t>HOW THE GAME WORKS:</a:t>
            </a:r>
            <a:endParaRPr sz="1500" u="sng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Jump over the bricks to stay alive. </a:t>
            </a:r>
            <a:endParaRPr sz="1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If the player runs into a brick, the game is over.</a:t>
            </a:r>
            <a:endParaRPr sz="1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The score system is based on time played in seconds.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075" y="2744600"/>
            <a:ext cx="1768600" cy="13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010400" y="1255875"/>
            <a:ext cx="37674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START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JUMPER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350" y="1899450"/>
            <a:ext cx="2813526" cy="21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05725" y="835275"/>
            <a:ext cx="45282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Launch the game and make sure the brick.png is on the desktop.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Next you will see on the top left corner “Click To Start.”</a:t>
            </a:r>
            <a:endParaRPr sz="22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* Once your score is higher than 1, the “Click To Start” will go away.</a:t>
            </a:r>
            <a:endParaRPr sz="220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Press the spacebar in order to jump over the bricks. </a:t>
            </a:r>
            <a:endParaRPr sz="220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925" y="1339226"/>
            <a:ext cx="2746175" cy="25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GETTING THE SCORE!</a:t>
            </a:r>
            <a:endParaRPr sz="480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908100" y="2045150"/>
            <a:ext cx="39438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Avoid the brick by pressing the spacebar to jump over them.</a:t>
            </a:r>
            <a:endParaRPr sz="1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also use your mouse by clicking to jump over the bricks.</a:t>
            </a:r>
            <a:endParaRPr sz="1600"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2020-12-14 05-51-17">
            <a:hlinkClick r:id="" action="ppaction://media"/>
            <a:extLst>
              <a:ext uri="{FF2B5EF4-FFF2-40B4-BE49-F238E27FC236}">
                <a16:creationId xmlns:a16="http://schemas.microsoft.com/office/drawing/2014/main" id="{FA85962E-6F27-4600-A711-A3CA768AF22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606" end="309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58159" y="940624"/>
            <a:ext cx="2541988" cy="3429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ctrTitle" idx="4294967295"/>
          </p:nvPr>
        </p:nvSpPr>
        <p:spPr>
          <a:xfrm>
            <a:off x="361750" y="5376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rgbClr val="FAD900"/>
                </a:solidFill>
              </a:rPr>
              <a:t>game</a:t>
            </a:r>
            <a:endParaRPr sz="10400">
              <a:solidFill>
                <a:srgbClr val="FAD900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294967295"/>
          </p:nvPr>
        </p:nvSpPr>
        <p:spPr>
          <a:xfrm>
            <a:off x="361750" y="2488800"/>
            <a:ext cx="50928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If you run into a brick, the game will be over.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Score will be displayed on the screen.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684799" y="942700"/>
            <a:ext cx="3377412" cy="1272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OVER!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550" y="796100"/>
            <a:ext cx="3384650" cy="3551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INFORMATION: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813800" y="1684600"/>
            <a:ext cx="5516400" cy="14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The space between every brick is randomized. Please be sure to pay attention because if you jump too early or too late, the game may be over. 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938" y="2700100"/>
            <a:ext cx="6162524" cy="17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6477120" imgH="2933640"/>
        </mc:Choice>
        <mc:Fallback>
          <p:control name="TextBox1" r:id="rId1" imgW="6477120" imgH="2933640">
            <p:pic>
              <p:nvPicPr>
                <p:cNvPr id="4" name="TextBox1">
                  <a:extLst>
                    <a:ext uri="{FF2B5EF4-FFF2-40B4-BE49-F238E27FC236}">
                      <a16:creationId xmlns:a16="http://schemas.microsoft.com/office/drawing/2014/main" id="{A799EA5D-13CE-40F4-8CAC-A6B5C9D1767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3876" y="1495611"/>
                  <a:ext cx="6473712" cy="2935863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EXPLANATION  cont…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6477120" imgH="2933640"/>
        </mc:Choice>
        <mc:Fallback>
          <p:control name="TextBox1" r:id="rId1" imgW="6477120" imgH="2933640">
            <p:pic>
              <p:nvPicPr>
                <p:cNvPr id="4" name="TextBox1">
                  <a:extLst>
                    <a:ext uri="{FF2B5EF4-FFF2-40B4-BE49-F238E27FC236}">
                      <a16:creationId xmlns:a16="http://schemas.microsoft.com/office/drawing/2014/main" id="{A799EA5D-13CE-40F4-8CAC-A6B5C9D1767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3876" y="1495611"/>
                  <a:ext cx="6473712" cy="29358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58061027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240</Words>
  <Application>Microsoft Office PowerPoint</Application>
  <PresentationFormat>On-screen Show (16:9)</PresentationFormat>
  <Paragraphs>50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Sniglet</vt:lpstr>
      <vt:lpstr>Bangers</vt:lpstr>
      <vt:lpstr>Jachimo template</vt:lpstr>
      <vt:lpstr>BOX JUMPER! </vt:lpstr>
      <vt:lpstr>HOW TO PLAY:</vt:lpstr>
      <vt:lpstr>HOW TO START  BOX JUMPER</vt:lpstr>
      <vt:lpstr>PowerPoint Presentation</vt:lpstr>
      <vt:lpstr>GETTING THE SCORE!</vt:lpstr>
      <vt:lpstr>game</vt:lpstr>
      <vt:lpstr>ADDITIONAL INFORMATION:</vt:lpstr>
      <vt:lpstr>CODE EXPLANATION</vt:lpstr>
      <vt:lpstr>CODE EXPLANATION  cont…</vt:lpstr>
      <vt:lpstr>LIVE 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JUMPER! </dc:title>
  <cp:lastModifiedBy>Homy</cp:lastModifiedBy>
  <cp:revision>15</cp:revision>
  <dcterms:modified xsi:type="dcterms:W3CDTF">2020-12-14T00:29:19Z</dcterms:modified>
</cp:coreProperties>
</file>