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4"/>
  </p:notesMasterIdLst>
  <p:sldIdLst>
    <p:sldId id="283" r:id="rId3"/>
    <p:sldId id="284" r:id="rId4"/>
    <p:sldId id="291" r:id="rId5"/>
    <p:sldId id="292" r:id="rId6"/>
    <p:sldId id="293" r:id="rId7"/>
    <p:sldId id="281" r:id="rId8"/>
    <p:sldId id="294" r:id="rId9"/>
    <p:sldId id="280" r:id="rId10"/>
    <p:sldId id="282" r:id="rId11"/>
    <p:sldId id="278" r:id="rId12"/>
    <p:sldId id="279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1164"/>
    <a:srgbClr val="ED145B"/>
    <a:srgbClr val="EF2D6E"/>
    <a:srgbClr val="F1417C"/>
    <a:srgbClr val="B042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68D7D9-E2C7-425D-96A3-CA2E5A2B9101}" type="datetimeFigureOut">
              <a:rPr lang="pt-BR" smtClean="0"/>
              <a:t>27/01/2025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E0B2E-44AD-4091-B63B-9D8389E978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270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08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3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78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89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075798-DC23-ED30-E182-CDE875D542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724D76F-80F0-08F1-AB2C-6F4BA5EAA2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8DED03F-AC62-C440-BC30-3ADA3DE4D8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9112AB9-FAC3-2611-7C28-A306AFE84F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C55BD2-FBEE-2B43-BCA3-95F743A4C72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961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075798-DC23-ED30-E182-CDE875D542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724D76F-80F0-08F1-AB2C-6F4BA5EAA2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8DED03F-AC62-C440-BC30-3ADA3DE4D8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9112AB9-FAC3-2611-7C28-A306AFE84F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C55BD2-FBEE-2B43-BCA3-95F743A4C72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8393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075798-DC23-ED30-E182-CDE875D542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724D76F-80F0-08F1-AB2C-6F4BA5EAA2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8DED03F-AC62-C440-BC30-3ADA3DE4D8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9112AB9-FAC3-2611-7C28-A306AFE84F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C55BD2-FBEE-2B43-BCA3-95F743A4C72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0592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70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075798-DC23-ED30-E182-CDE875D542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724D76F-80F0-08F1-AB2C-6F4BA5EAA2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8DED03F-AC62-C440-BC30-3ADA3DE4D8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9112AB9-FAC3-2611-7C28-A306AFE84F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C55BD2-FBEE-2B43-BCA3-95F743A4C72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7723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7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56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733B0-BA4F-44B2-BA78-D20CE87FF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C0DA80-F0CA-4D79-B521-75DDAB70C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85AAA-EDFF-4B15-8163-FD298F242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D2C9-5EBE-43E2-9296-B7CEE50A95A1}" type="datetimeFigureOut">
              <a:rPr lang="pt-BR" smtClean="0"/>
              <a:t>27/01/2025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CEE38-1692-4315-B626-DAC47407C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AE500-1E88-450C-8773-0A1561A2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16E9-43CF-4B62-B845-B35A7FC047F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1479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C62A6-6D6D-44B1-9D17-999293E29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499D68-6E0C-4DF2-AAB0-610BBC3EC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9B9CA-5B2F-446E-AAD1-B7E8E615E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D2C9-5EBE-43E2-9296-B7CEE50A95A1}" type="datetimeFigureOut">
              <a:rPr lang="pt-BR" smtClean="0"/>
              <a:t>27/01/2025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59123-BEF8-445B-A16A-79E860AFF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C74EB-FAE8-42EE-A30F-D3A0098CC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16E9-43CF-4B62-B845-B35A7FC047F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9050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54A6E3-9075-4A46-8C8A-9D1AE82242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F74D6-A76C-433B-8FC5-E1CE40EF1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4F43C-9785-4378-A2C7-A032D7CB3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D2C9-5EBE-43E2-9296-B7CEE50A95A1}" type="datetimeFigureOut">
              <a:rPr lang="pt-BR" smtClean="0"/>
              <a:t>27/01/2025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DB1D7-5BB5-49EA-A9BB-49B6D006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F212C-119B-4553-B8F4-8BBBC9727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16E9-43CF-4B62-B845-B35A7FC047F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655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60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775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05D58-CE96-4020-9425-2C577232F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C1D34-A4AA-4230-B0A9-A3679336E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713D1-7A4E-4F31-A64F-583A4D5BF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D2C9-5EBE-43E2-9296-B7CEE50A95A1}" type="datetimeFigureOut">
              <a:rPr lang="pt-BR" smtClean="0"/>
              <a:t>27/01/2025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E15FE-95E1-4F70-BE79-43A3B74E7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D264B-43D9-4E17-8235-FDE18E385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16E9-43CF-4B62-B845-B35A7FC047F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2339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94F9-63E8-43E4-91FD-C0CA995B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DD3C1-41AD-4417-A12E-12C875C65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DB40F-75E7-49A0-A836-F1518DC8E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D2C9-5EBE-43E2-9296-B7CEE50A95A1}" type="datetimeFigureOut">
              <a:rPr lang="pt-BR" smtClean="0"/>
              <a:t>27/01/2025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E0BDA-3AB5-471E-8464-A2D3861EB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4072D-569D-441E-B7D6-CDFF9557A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16E9-43CF-4B62-B845-B35A7FC047F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3526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3474D-3265-4D60-8F79-5D98048C9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91BB3-8FA2-484A-A95B-5EB8A63E5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F24B-30A7-4EC6-9AD0-75EA6CC7C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5F734-3C6A-49E1-96D5-F65086DA0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D2C9-5EBE-43E2-9296-B7CEE50A95A1}" type="datetimeFigureOut">
              <a:rPr lang="pt-BR" smtClean="0"/>
              <a:t>27/01/2025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56AF5-E02F-4FE9-BFFA-FA316309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C6185D-0497-4BDC-8327-E9901D580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16E9-43CF-4B62-B845-B35A7FC047F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6210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26039-B3AB-4D2E-948F-212BE6753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04570-E37F-46EF-9A16-722AED6CB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5B6873-6AE2-4CC8-B089-6CC51AFE5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F349E7-B2E2-40E5-B499-A68409689F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B4705B-6385-4D0C-BE4D-E7BBFDAC4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3CDBCB-AFCD-4847-A565-D009FA9D7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D2C9-5EBE-43E2-9296-B7CEE50A95A1}" type="datetimeFigureOut">
              <a:rPr lang="pt-BR" smtClean="0"/>
              <a:t>27/01/2025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BDF965-7B70-4808-80E7-75CA1A85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CE8A90-516E-42E0-A547-D3A294AE6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16E9-43CF-4B62-B845-B35A7FC047F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105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39DA0-B30D-4915-91F0-F093EE87D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CC8A2E-3D77-4733-907A-6443EDE1C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D2C9-5EBE-43E2-9296-B7CEE50A95A1}" type="datetimeFigureOut">
              <a:rPr lang="pt-BR" smtClean="0"/>
              <a:t>27/01/2025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214229-32FC-4ABD-9AB2-4C4236403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D73EC3-EE2A-43DB-8772-3BCCE7126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16E9-43CF-4B62-B845-B35A7FC047F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3088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3963F8-21F4-4DF8-854B-0873EB141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D2C9-5EBE-43E2-9296-B7CEE50A95A1}" type="datetimeFigureOut">
              <a:rPr lang="pt-BR" smtClean="0"/>
              <a:t>27/01/2025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800B73-93DB-4ED7-B0ED-87EB93A9F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ABACA7-0438-4C9A-8C3E-431FA2A59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16E9-43CF-4B62-B845-B35A7FC047F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6161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0E2CA-DEB1-44EC-A8F8-30E5E2EC6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0E966-B6C6-411F-B880-7D99C2BA7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65DECA-2F3B-461F-8707-00EBE2DDD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39C59-3E34-432F-9CA3-6CD39BD02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D2C9-5EBE-43E2-9296-B7CEE50A95A1}" type="datetimeFigureOut">
              <a:rPr lang="pt-BR" smtClean="0"/>
              <a:t>27/01/2025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D73CB-06A6-43E5-8C86-B34AE2FAD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933FE-AE1E-4B7C-929E-ACCDD10DA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16E9-43CF-4B62-B845-B35A7FC047F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84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7E85B-6791-4747-A012-1F21F3841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A15CA4-6DFE-41D9-97C7-EFB6DBC2DF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C8927F-7ED7-40CA-BA89-99B184ED0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C72AD-A228-4FE3-8719-65B907C25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5D2C9-5EBE-43E2-9296-B7CEE50A95A1}" type="datetimeFigureOut">
              <a:rPr lang="pt-BR" smtClean="0"/>
              <a:t>27/01/2025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F2F45-8A8E-4A16-A604-803D9796B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B24547-6F3F-49EF-AE3D-20ECFBFB6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F16E9-43CF-4B62-B845-B35A7FC047F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4115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70CD63-D4A1-4AAB-8257-78748A45F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EDD66-B70F-411A-B6E0-5696E02BD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9A553-A459-48FC-9CA1-F19FD6BD44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5D2C9-5EBE-43E2-9296-B7CEE50A95A1}" type="datetimeFigureOut">
              <a:rPr lang="pt-BR" smtClean="0"/>
              <a:t>27/01/2025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78432-73E2-406B-AD6F-D8A63FE8F3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C5BCA-F109-462A-ABEC-6B312E60C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F16E9-43CF-4B62-B845-B35A7FC047F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160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2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590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609036" rtl="0" eaLnBrk="1" latinLnBrk="0" hangingPunct="1">
        <a:spcBef>
          <a:spcPct val="0"/>
        </a:spcBef>
        <a:buNone/>
        <a:defRPr sz="586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77" indent="-456777" algn="l" defTabSz="609036" rtl="0" eaLnBrk="1" latinLnBrk="0" hangingPunct="1">
        <a:spcBef>
          <a:spcPct val="20000"/>
        </a:spcBef>
        <a:buFont typeface="Arial"/>
        <a:buChar char="•"/>
        <a:defRPr sz="4263" kern="1200">
          <a:solidFill>
            <a:schemeClr val="tx1"/>
          </a:solidFill>
          <a:latin typeface="+mn-lt"/>
          <a:ea typeface="+mn-ea"/>
          <a:cs typeface="+mn-cs"/>
        </a:defRPr>
      </a:lvl1pPr>
      <a:lvl2pPr marL="989684" indent="-380648" algn="l" defTabSz="609036" rtl="0" eaLnBrk="1" latinLnBrk="0" hangingPunct="1">
        <a:spcBef>
          <a:spcPct val="20000"/>
        </a:spcBef>
        <a:buFont typeface="Arial"/>
        <a:buChar char="–"/>
        <a:defRPr sz="3730" kern="1200">
          <a:solidFill>
            <a:schemeClr val="tx1"/>
          </a:solidFill>
          <a:latin typeface="+mn-lt"/>
          <a:ea typeface="+mn-ea"/>
          <a:cs typeface="+mn-cs"/>
        </a:defRPr>
      </a:lvl2pPr>
      <a:lvl3pPr marL="1522590" indent="-304518" algn="l" defTabSz="609036" rtl="0" eaLnBrk="1" latinLnBrk="0" hangingPunct="1">
        <a:spcBef>
          <a:spcPct val="20000"/>
        </a:spcBef>
        <a:buFont typeface="Arial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3pPr>
      <a:lvl4pPr marL="2131626" indent="-304518" algn="l" defTabSz="609036" rtl="0" eaLnBrk="1" latinLnBrk="0" hangingPunct="1">
        <a:spcBef>
          <a:spcPct val="20000"/>
        </a:spcBef>
        <a:buFont typeface="Arial"/>
        <a:buChar char="–"/>
        <a:defRPr sz="2664" kern="1200">
          <a:solidFill>
            <a:schemeClr val="tx1"/>
          </a:solidFill>
          <a:latin typeface="+mn-lt"/>
          <a:ea typeface="+mn-ea"/>
          <a:cs typeface="+mn-cs"/>
        </a:defRPr>
      </a:lvl4pPr>
      <a:lvl5pPr marL="2740663" indent="-304518" algn="l" defTabSz="609036" rtl="0" eaLnBrk="1" latinLnBrk="0" hangingPunct="1">
        <a:spcBef>
          <a:spcPct val="20000"/>
        </a:spcBef>
        <a:buFont typeface="Arial"/>
        <a:buChar char="»"/>
        <a:defRPr sz="2664" kern="1200">
          <a:solidFill>
            <a:schemeClr val="tx1"/>
          </a:solidFill>
          <a:latin typeface="+mn-lt"/>
          <a:ea typeface="+mn-ea"/>
          <a:cs typeface="+mn-cs"/>
        </a:defRPr>
      </a:lvl5pPr>
      <a:lvl6pPr marL="3349699" indent="-304518" algn="l" defTabSz="609036" rtl="0" eaLnBrk="1" latinLnBrk="0" hangingPunct="1">
        <a:spcBef>
          <a:spcPct val="20000"/>
        </a:spcBef>
        <a:buFont typeface="Arial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6pPr>
      <a:lvl7pPr marL="3958735" indent="-304518" algn="l" defTabSz="609036" rtl="0" eaLnBrk="1" latinLnBrk="0" hangingPunct="1">
        <a:spcBef>
          <a:spcPct val="20000"/>
        </a:spcBef>
        <a:buFont typeface="Arial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7pPr>
      <a:lvl8pPr marL="4567771" indent="-304518" algn="l" defTabSz="609036" rtl="0" eaLnBrk="1" latinLnBrk="0" hangingPunct="1">
        <a:spcBef>
          <a:spcPct val="20000"/>
        </a:spcBef>
        <a:buFont typeface="Arial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8pPr>
      <a:lvl9pPr marL="5176807" indent="-304518" algn="l" defTabSz="609036" rtl="0" eaLnBrk="1" latinLnBrk="0" hangingPunct="1">
        <a:spcBef>
          <a:spcPct val="20000"/>
        </a:spcBef>
        <a:buFont typeface="Arial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036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036" algn="l" defTabSz="609036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072" algn="l" defTabSz="609036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108" algn="l" defTabSz="609036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144" algn="l" defTabSz="609036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181" algn="l" defTabSz="609036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217" algn="l" defTabSz="609036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253" algn="l" defTabSz="609036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2289" algn="l" defTabSz="609036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" y="2"/>
            <a:ext cx="12180722" cy="68580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01" y="278671"/>
            <a:ext cx="11588600" cy="62724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B5E72FA-EC4C-4855-964A-FD00ABE90986}"/>
              </a:ext>
            </a:extLst>
          </p:cNvPr>
          <p:cNvSpPr txBox="1"/>
          <p:nvPr/>
        </p:nvSpPr>
        <p:spPr>
          <a:xfrm>
            <a:off x="2081108" y="1446627"/>
            <a:ext cx="80297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0" dirty="0">
                <a:solidFill>
                  <a:srgbClr val="EC1164"/>
                </a:solidFill>
                <a:latin typeface="Gotham HTF Book" pitchFamily="50" charset="0"/>
                <a:ea typeface="Artifakt Element Medium" panose="020B0603050000020004" pitchFamily="34" charset="0"/>
              </a:rPr>
              <a:t>AUTOLAB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65852F-7F07-493F-9454-F0F8419FF137}"/>
              </a:ext>
            </a:extLst>
          </p:cNvPr>
          <p:cNvSpPr txBox="1"/>
          <p:nvPr/>
        </p:nvSpPr>
        <p:spPr>
          <a:xfrm>
            <a:off x="2715491" y="3336636"/>
            <a:ext cx="6822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91A3AD"/>
                </a:solidFill>
                <a:latin typeface="Gotham HTF Light"/>
                <a:cs typeface="Gotham HTF Light"/>
              </a:rPr>
              <a:t>INSTRUÇÕES DE USO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DE5DF2-2008-401D-AC5A-05F29E9092E5}"/>
              </a:ext>
            </a:extLst>
          </p:cNvPr>
          <p:cNvCxnSpPr/>
          <p:nvPr/>
        </p:nvCxnSpPr>
        <p:spPr>
          <a:xfrm>
            <a:off x="5912170" y="4326118"/>
            <a:ext cx="367660" cy="0"/>
          </a:xfrm>
          <a:prstGeom prst="line">
            <a:avLst/>
          </a:prstGeom>
          <a:ln w="50800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41EADC0-ECB5-4256-BCDB-1F1CC1775F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9914" y="5557277"/>
            <a:ext cx="172194" cy="66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54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" y="2"/>
            <a:ext cx="12180722" cy="68580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01" y="278671"/>
            <a:ext cx="11588600" cy="62724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B5E72FA-EC4C-4855-964A-FD00ABE90986}"/>
              </a:ext>
            </a:extLst>
          </p:cNvPr>
          <p:cNvSpPr txBox="1"/>
          <p:nvPr/>
        </p:nvSpPr>
        <p:spPr>
          <a:xfrm>
            <a:off x="2064327" y="2305615"/>
            <a:ext cx="80633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0" dirty="0">
                <a:solidFill>
                  <a:srgbClr val="EC1164"/>
                </a:solidFill>
                <a:latin typeface="Gotham HTF Book" pitchFamily="50" charset="0"/>
                <a:ea typeface="Artifakt Element Medium" panose="020B0603050000020004" pitchFamily="34" charset="0"/>
              </a:rPr>
              <a:t>AUTOLAB</a:t>
            </a:r>
          </a:p>
        </p:txBody>
      </p:sp>
    </p:spTree>
    <p:extLst>
      <p:ext uri="{BB962C8B-B14F-4D97-AF65-F5344CB8AC3E}">
        <p14:creationId xmlns:p14="http://schemas.microsoft.com/office/powerpoint/2010/main" val="38480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" y="2"/>
            <a:ext cx="12180722" cy="68580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01" y="278671"/>
            <a:ext cx="11588600" cy="62724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4E26BF-FAEE-4A72-BF73-3F3DC8788C4C}"/>
              </a:ext>
            </a:extLst>
          </p:cNvPr>
          <p:cNvSpPr txBox="1"/>
          <p:nvPr/>
        </p:nvSpPr>
        <p:spPr>
          <a:xfrm>
            <a:off x="2715491" y="2921000"/>
            <a:ext cx="6822120" cy="809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62" dirty="0">
                <a:solidFill>
                  <a:srgbClr val="91A3AD"/>
                </a:solidFill>
                <a:latin typeface="Gotham HTF Light"/>
                <a:cs typeface="Gotham HTF Light"/>
              </a:rPr>
              <a:t>INSTRUÇÕES DE USO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44E113D-654D-470B-9190-F45CDC0252A7}"/>
              </a:ext>
            </a:extLst>
          </p:cNvPr>
          <p:cNvCxnSpPr/>
          <p:nvPr/>
        </p:nvCxnSpPr>
        <p:spPr>
          <a:xfrm>
            <a:off x="5912170" y="4049031"/>
            <a:ext cx="367660" cy="0"/>
          </a:xfrm>
          <a:prstGeom prst="line">
            <a:avLst/>
          </a:prstGeom>
          <a:ln w="50800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597541C-1061-41C2-9671-A337F6BD25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9914" y="5848222"/>
            <a:ext cx="172194" cy="66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38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" y="2"/>
            <a:ext cx="12180722" cy="68580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01" y="278671"/>
            <a:ext cx="11588600" cy="62724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21391B-7FAC-4A8E-962A-706AE43C6D72}"/>
              </a:ext>
            </a:extLst>
          </p:cNvPr>
          <p:cNvSpPr txBox="1"/>
          <p:nvPr/>
        </p:nvSpPr>
        <p:spPr>
          <a:xfrm>
            <a:off x="3979097" y="759691"/>
            <a:ext cx="42338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dirty="0">
                <a:solidFill>
                  <a:srgbClr val="91A3AD"/>
                </a:solidFill>
                <a:latin typeface="Gotham HTF Light"/>
                <a:cs typeface="Gotham HTF Light"/>
              </a:rPr>
              <a:t>SUMÁRIO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2A8CAE9-EAA4-4EF1-B630-81637EB1A980}"/>
              </a:ext>
            </a:extLst>
          </p:cNvPr>
          <p:cNvCxnSpPr>
            <a:cxnSpLocks/>
          </p:cNvCxnSpPr>
          <p:nvPr/>
        </p:nvCxnSpPr>
        <p:spPr>
          <a:xfrm>
            <a:off x="2366434" y="4122486"/>
            <a:ext cx="592120" cy="0"/>
          </a:xfrm>
          <a:prstGeom prst="line">
            <a:avLst/>
          </a:prstGeom>
          <a:ln w="28575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7F3C4F9-8F59-4600-8B3E-5D4F23AD7CC8}"/>
              </a:ext>
            </a:extLst>
          </p:cNvPr>
          <p:cNvSpPr txBox="1"/>
          <p:nvPr/>
        </p:nvSpPr>
        <p:spPr>
          <a:xfrm>
            <a:off x="1969728" y="3655552"/>
            <a:ext cx="2644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036">
              <a:lnSpc>
                <a:spcPct val="90000"/>
              </a:lnSpc>
            </a:pPr>
            <a:r>
              <a:rPr lang="pt-BR" sz="2000" b="1" dirty="0">
                <a:solidFill>
                  <a:srgbClr val="EC1164"/>
                </a:solidFill>
                <a:latin typeface="Gotham HTF Light"/>
                <a:cs typeface="Gotham HTF Light"/>
              </a:rPr>
              <a:t>7. </a:t>
            </a:r>
            <a:r>
              <a:rPr lang="pt-BR" sz="2000" dirty="0">
                <a:solidFill>
                  <a:srgbClr val="91A3AD"/>
                </a:solidFill>
                <a:latin typeface="Gotham HTF Light"/>
                <a:cs typeface="Gotham HTF Light"/>
              </a:rPr>
              <a:t>TELA PRINCIPAL</a:t>
            </a:r>
            <a:endParaRPr lang="pt-BR" sz="2000" dirty="0">
              <a:solidFill>
                <a:srgbClr val="91A3AD"/>
              </a:solidFill>
              <a:latin typeface="Gotham HTF Bold"/>
              <a:cs typeface="Gotham HTF Bold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B01B36-F61D-4CE9-93A1-2ABC9961E2FC}"/>
              </a:ext>
            </a:extLst>
          </p:cNvPr>
          <p:cNvCxnSpPr>
            <a:cxnSpLocks/>
          </p:cNvCxnSpPr>
          <p:nvPr/>
        </p:nvCxnSpPr>
        <p:spPr>
          <a:xfrm>
            <a:off x="2359810" y="4871237"/>
            <a:ext cx="592120" cy="0"/>
          </a:xfrm>
          <a:prstGeom prst="line">
            <a:avLst/>
          </a:prstGeom>
          <a:ln w="28575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016A661-7623-4760-B93A-FCE81DB03451}"/>
              </a:ext>
            </a:extLst>
          </p:cNvPr>
          <p:cNvSpPr txBox="1"/>
          <p:nvPr/>
        </p:nvSpPr>
        <p:spPr>
          <a:xfrm>
            <a:off x="1963104" y="4404303"/>
            <a:ext cx="2966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036">
              <a:lnSpc>
                <a:spcPct val="90000"/>
              </a:lnSpc>
            </a:pPr>
            <a:r>
              <a:rPr lang="pt-BR" sz="2000" b="1" dirty="0">
                <a:solidFill>
                  <a:srgbClr val="EC1164"/>
                </a:solidFill>
                <a:latin typeface="Gotham HTF Light"/>
                <a:cs typeface="Gotham HTF Light"/>
              </a:rPr>
              <a:t>?. </a:t>
            </a:r>
            <a:r>
              <a:rPr lang="pt-BR" sz="2000" dirty="0">
                <a:solidFill>
                  <a:srgbClr val="91A3AD"/>
                </a:solidFill>
                <a:latin typeface="Gotham HTF Light"/>
                <a:cs typeface="Gotham HTF Light"/>
              </a:rPr>
              <a:t>TELAS GENÉRICAS</a:t>
            </a:r>
            <a:endParaRPr lang="pt-BR" sz="2000" dirty="0">
              <a:solidFill>
                <a:srgbClr val="91A3AD"/>
              </a:solidFill>
              <a:latin typeface="Gotham HTF Bold"/>
              <a:cs typeface="Gotham HTF Bold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DF11AFD-C069-4271-8C9E-5B316094A16E}"/>
              </a:ext>
            </a:extLst>
          </p:cNvPr>
          <p:cNvCxnSpPr>
            <a:cxnSpLocks/>
          </p:cNvCxnSpPr>
          <p:nvPr/>
        </p:nvCxnSpPr>
        <p:spPr>
          <a:xfrm>
            <a:off x="2353186" y="5646490"/>
            <a:ext cx="592120" cy="0"/>
          </a:xfrm>
          <a:prstGeom prst="line">
            <a:avLst/>
          </a:prstGeom>
          <a:ln w="28575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A1BDB96-EFFD-4AAC-AC28-7E4333F0D3FA}"/>
              </a:ext>
            </a:extLst>
          </p:cNvPr>
          <p:cNvSpPr txBox="1"/>
          <p:nvPr/>
        </p:nvSpPr>
        <p:spPr>
          <a:xfrm>
            <a:off x="1996236" y="5179556"/>
            <a:ext cx="314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036">
              <a:lnSpc>
                <a:spcPct val="90000"/>
              </a:lnSpc>
            </a:pPr>
            <a:r>
              <a:rPr lang="pt-BR" sz="2000" b="1" dirty="0">
                <a:solidFill>
                  <a:srgbClr val="EC1164"/>
                </a:solidFill>
                <a:latin typeface="Gotham HTF Light"/>
                <a:cs typeface="Gotham HTF Light"/>
              </a:rPr>
              <a:t>?. </a:t>
            </a:r>
            <a:r>
              <a:rPr lang="pt-BR" sz="2000" dirty="0">
                <a:solidFill>
                  <a:srgbClr val="91A3AD"/>
                </a:solidFill>
                <a:latin typeface="Gotham HTF Light"/>
                <a:cs typeface="Gotham HTF Light"/>
              </a:rPr>
              <a:t>TELAS ESPECÍFICAS</a:t>
            </a:r>
            <a:endParaRPr lang="pt-BR" sz="2000" dirty="0">
              <a:solidFill>
                <a:srgbClr val="91A3AD"/>
              </a:solidFill>
              <a:latin typeface="Gotham HTF Bold"/>
              <a:cs typeface="Gotham HTF Bold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82B183-13E2-42EE-BD17-412782E11A04}"/>
              </a:ext>
            </a:extLst>
          </p:cNvPr>
          <p:cNvCxnSpPr>
            <a:cxnSpLocks/>
          </p:cNvCxnSpPr>
          <p:nvPr/>
        </p:nvCxnSpPr>
        <p:spPr>
          <a:xfrm>
            <a:off x="2359810" y="2565358"/>
            <a:ext cx="592120" cy="0"/>
          </a:xfrm>
          <a:prstGeom prst="line">
            <a:avLst/>
          </a:prstGeom>
          <a:ln w="28575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BEDB3F7-18B3-406C-BF51-13C899349A80}"/>
              </a:ext>
            </a:extLst>
          </p:cNvPr>
          <p:cNvSpPr txBox="1"/>
          <p:nvPr/>
        </p:nvSpPr>
        <p:spPr>
          <a:xfrm>
            <a:off x="1963104" y="2098424"/>
            <a:ext cx="239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036">
              <a:lnSpc>
                <a:spcPct val="90000"/>
              </a:lnSpc>
            </a:pPr>
            <a:r>
              <a:rPr lang="pt-BR" sz="2000" b="1" dirty="0">
                <a:solidFill>
                  <a:srgbClr val="EC1164"/>
                </a:solidFill>
                <a:latin typeface="Gotham HTF Light"/>
                <a:cs typeface="Gotham HTF Light"/>
              </a:rPr>
              <a:t>3. </a:t>
            </a:r>
            <a:r>
              <a:rPr lang="pt-BR" sz="2000" dirty="0">
                <a:solidFill>
                  <a:srgbClr val="91A3AD"/>
                </a:solidFill>
                <a:latin typeface="Gotham HTF Light"/>
                <a:cs typeface="Gotham HTF Light"/>
              </a:rPr>
              <a:t>CREDENCIAIS</a:t>
            </a:r>
            <a:endParaRPr lang="pt-BR" sz="2000" dirty="0">
              <a:solidFill>
                <a:srgbClr val="91A3AD"/>
              </a:solidFill>
              <a:latin typeface="Gotham HTF Bold"/>
              <a:cs typeface="Gotham HTF Bold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4AD8B4E-9770-4468-95C5-D0B59B3C7441}"/>
              </a:ext>
            </a:extLst>
          </p:cNvPr>
          <p:cNvCxnSpPr>
            <a:cxnSpLocks/>
          </p:cNvCxnSpPr>
          <p:nvPr/>
        </p:nvCxnSpPr>
        <p:spPr>
          <a:xfrm>
            <a:off x="2373061" y="3333981"/>
            <a:ext cx="592120" cy="0"/>
          </a:xfrm>
          <a:prstGeom prst="line">
            <a:avLst/>
          </a:prstGeom>
          <a:ln w="28575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07673D4-31BA-43D1-A1F7-B71D74C3EC92}"/>
              </a:ext>
            </a:extLst>
          </p:cNvPr>
          <p:cNvSpPr txBox="1"/>
          <p:nvPr/>
        </p:nvSpPr>
        <p:spPr>
          <a:xfrm>
            <a:off x="1976355" y="2867047"/>
            <a:ext cx="4975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036">
              <a:lnSpc>
                <a:spcPct val="90000"/>
              </a:lnSpc>
            </a:pPr>
            <a:r>
              <a:rPr lang="pt-BR" sz="2000" b="1" dirty="0">
                <a:solidFill>
                  <a:srgbClr val="EC1164"/>
                </a:solidFill>
                <a:latin typeface="Gotham HTF Light"/>
                <a:cs typeface="Gotham HTF Light"/>
              </a:rPr>
              <a:t>5. </a:t>
            </a:r>
            <a:r>
              <a:rPr lang="pt-BR" sz="2000" dirty="0">
                <a:solidFill>
                  <a:srgbClr val="91A3AD"/>
                </a:solidFill>
                <a:latin typeface="Gotham HTF Light"/>
                <a:cs typeface="Gotham HTF Light"/>
              </a:rPr>
              <a:t>DISPONIBILIDADE DE COMANDOS</a:t>
            </a:r>
            <a:endParaRPr lang="pt-BR" sz="2000" dirty="0">
              <a:solidFill>
                <a:srgbClr val="91A3AD"/>
              </a:solidFill>
              <a:latin typeface="Gotham HTF Bold"/>
              <a:cs typeface="Gotham HTF Bold"/>
            </a:endParaRPr>
          </a:p>
        </p:txBody>
      </p:sp>
    </p:spTree>
    <p:extLst>
      <p:ext uri="{BB962C8B-B14F-4D97-AF65-F5344CB8AC3E}">
        <p14:creationId xmlns:p14="http://schemas.microsoft.com/office/powerpoint/2010/main" val="124839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4F3E2-9830-FB4F-9712-4BEEE3A97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57FB838-FA04-530A-C41B-C407869A6EA3}"/>
              </a:ext>
            </a:extLst>
          </p:cNvPr>
          <p:cNvGrpSpPr/>
          <p:nvPr/>
        </p:nvGrpSpPr>
        <p:grpSpPr>
          <a:xfrm>
            <a:off x="280168" y="316572"/>
            <a:ext cx="11645830" cy="6256928"/>
            <a:chOff x="206087" y="237647"/>
            <a:chExt cx="8742460" cy="469704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1061210-1A5D-A6EB-A5CE-12684061F1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206087" y="237647"/>
              <a:ext cx="2490655" cy="218026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78090F4-957C-49AD-1BB5-29DF72A1A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7621427" y="2983676"/>
              <a:ext cx="1327120" cy="1951012"/>
            </a:xfrm>
            <a:prstGeom prst="rect">
              <a:avLst/>
            </a:prstGeom>
          </p:spPr>
        </p:pic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59FAD6-DA34-5F42-9B2E-CB029D3E210A}"/>
              </a:ext>
            </a:extLst>
          </p:cNvPr>
          <p:cNvCxnSpPr/>
          <p:nvPr/>
        </p:nvCxnSpPr>
        <p:spPr>
          <a:xfrm>
            <a:off x="2344750" y="2921959"/>
            <a:ext cx="592120" cy="0"/>
          </a:xfrm>
          <a:prstGeom prst="line">
            <a:avLst/>
          </a:prstGeom>
          <a:ln w="50800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406CBA9-10A1-C3E9-DE7C-6C2D153D471E}"/>
              </a:ext>
            </a:extLst>
          </p:cNvPr>
          <p:cNvSpPr txBox="1"/>
          <p:nvPr/>
        </p:nvSpPr>
        <p:spPr>
          <a:xfrm>
            <a:off x="2142007" y="2044919"/>
            <a:ext cx="4780476" cy="738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036">
              <a:lnSpc>
                <a:spcPct val="90000"/>
              </a:lnSpc>
            </a:pPr>
            <a:r>
              <a:rPr lang="pt-BR" sz="4662" b="1" dirty="0">
                <a:solidFill>
                  <a:srgbClr val="91A3AD"/>
                </a:solidFill>
                <a:latin typeface="Gotham HTF Light"/>
                <a:cs typeface="Gotham HTF Light"/>
              </a:rPr>
              <a:t>CREDENCIAIS</a:t>
            </a:r>
          </a:p>
        </p:txBody>
      </p:sp>
    </p:spTree>
    <p:extLst>
      <p:ext uri="{BB962C8B-B14F-4D97-AF65-F5344CB8AC3E}">
        <p14:creationId xmlns:p14="http://schemas.microsoft.com/office/powerpoint/2010/main" val="94587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4F3E2-9830-FB4F-9712-4BEEE3A97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57FB838-FA04-530A-C41B-C407869A6EA3}"/>
              </a:ext>
            </a:extLst>
          </p:cNvPr>
          <p:cNvGrpSpPr/>
          <p:nvPr/>
        </p:nvGrpSpPr>
        <p:grpSpPr>
          <a:xfrm>
            <a:off x="280168" y="316572"/>
            <a:ext cx="11645830" cy="6256928"/>
            <a:chOff x="206087" y="237647"/>
            <a:chExt cx="8742460" cy="469704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1061210-1A5D-A6EB-A5CE-12684061F1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206087" y="237647"/>
              <a:ext cx="2490655" cy="218026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78090F4-957C-49AD-1BB5-29DF72A1A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7621427" y="2983676"/>
              <a:ext cx="1327120" cy="1951012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0BB59B2-384F-4CA9-BCA0-D0A47BC373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518645"/>
            <a:ext cx="4739413" cy="290433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F436E2A-5D12-4D07-934D-195D9DDA6601}"/>
              </a:ext>
            </a:extLst>
          </p:cNvPr>
          <p:cNvSpPr txBox="1"/>
          <p:nvPr/>
        </p:nvSpPr>
        <p:spPr>
          <a:xfrm>
            <a:off x="1315277" y="625042"/>
            <a:ext cx="2819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036">
              <a:lnSpc>
                <a:spcPct val="90000"/>
              </a:lnSpc>
            </a:pPr>
            <a:r>
              <a:rPr lang="pt-BR" sz="4000" b="1" dirty="0">
                <a:solidFill>
                  <a:srgbClr val="91A3AD"/>
                </a:solidFill>
                <a:latin typeface="Gotham HTF Light"/>
                <a:cs typeface="Gotham HTF Light"/>
              </a:rPr>
              <a:t>MONITOR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0B4A00-4CCC-48A8-9ED6-F16AB2F55009}"/>
              </a:ext>
            </a:extLst>
          </p:cNvPr>
          <p:cNvSpPr txBox="1"/>
          <p:nvPr/>
        </p:nvSpPr>
        <p:spPr>
          <a:xfrm>
            <a:off x="1803076" y="1439912"/>
            <a:ext cx="3316934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036">
              <a:lnSpc>
                <a:spcPct val="90000"/>
              </a:lnSpc>
            </a:pPr>
            <a:r>
              <a:rPr lang="pt-BR" b="1" dirty="0">
                <a:solidFill>
                  <a:srgbClr val="EC1164"/>
                </a:solidFill>
                <a:latin typeface="Gotham HTF Light"/>
                <a:cs typeface="Gotham HTF Light"/>
              </a:rPr>
              <a:t>NOME: </a:t>
            </a:r>
            <a:r>
              <a:rPr lang="pt-BR" sz="1600" dirty="0">
                <a:solidFill>
                  <a:srgbClr val="91A3AD"/>
                </a:solidFill>
                <a:latin typeface="Gotham HTF Light"/>
                <a:cs typeface="Gotham HTF Light"/>
              </a:rPr>
              <a:t>SEU PRIMEIRO NOME</a:t>
            </a:r>
            <a:endParaRPr lang="pt-BR" sz="1400" dirty="0">
              <a:solidFill>
                <a:srgbClr val="91A3AD"/>
              </a:solidFill>
              <a:latin typeface="Gotham HTF Bold"/>
              <a:cs typeface="Gotham HTF Bold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317D72-3017-4B18-A8EE-0A1723642AC6}"/>
              </a:ext>
            </a:extLst>
          </p:cNvPr>
          <p:cNvSpPr txBox="1"/>
          <p:nvPr/>
        </p:nvSpPr>
        <p:spPr>
          <a:xfrm>
            <a:off x="1809703" y="1989839"/>
            <a:ext cx="3701783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036">
              <a:lnSpc>
                <a:spcPct val="90000"/>
              </a:lnSpc>
            </a:pPr>
            <a:r>
              <a:rPr lang="pt-BR" b="1" dirty="0">
                <a:solidFill>
                  <a:srgbClr val="EC1164"/>
                </a:solidFill>
                <a:latin typeface="Gotham HTF Light"/>
                <a:cs typeface="Gotham HTF Light"/>
              </a:rPr>
              <a:t>LOGIN: </a:t>
            </a:r>
            <a:r>
              <a:rPr lang="pt-BR" sz="1600" dirty="0">
                <a:solidFill>
                  <a:srgbClr val="91A3AD"/>
                </a:solidFill>
                <a:latin typeface="Gotham HTF Light"/>
                <a:cs typeface="Gotham HTF Light"/>
              </a:rPr>
              <a:t>SEU LOGIN DE MONITOR</a:t>
            </a:r>
            <a:endParaRPr lang="pt-BR" sz="1400" dirty="0">
              <a:solidFill>
                <a:srgbClr val="91A3AD"/>
              </a:solidFill>
              <a:latin typeface="Gotham HTF Bold"/>
              <a:cs typeface="Gotham HTF Bold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6AD8AE-CA5B-4E7B-9969-80A4B3F20D0C}"/>
              </a:ext>
            </a:extLst>
          </p:cNvPr>
          <p:cNvSpPr txBox="1"/>
          <p:nvPr/>
        </p:nvSpPr>
        <p:spPr>
          <a:xfrm>
            <a:off x="1809703" y="2566271"/>
            <a:ext cx="388401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036">
              <a:lnSpc>
                <a:spcPct val="90000"/>
              </a:lnSpc>
            </a:pPr>
            <a:r>
              <a:rPr lang="pt-BR" b="1" dirty="0">
                <a:solidFill>
                  <a:srgbClr val="EC1164"/>
                </a:solidFill>
                <a:latin typeface="Gotham HTF Light"/>
                <a:cs typeface="Gotham HTF Light"/>
              </a:rPr>
              <a:t>SENHA: </a:t>
            </a:r>
            <a:r>
              <a:rPr lang="pt-BR" sz="1600" dirty="0">
                <a:solidFill>
                  <a:srgbClr val="91A3AD"/>
                </a:solidFill>
                <a:latin typeface="Gotham HTF Light"/>
                <a:cs typeface="Gotham HTF Light"/>
              </a:rPr>
              <a:t>SUA SENHA DE MONITOR</a:t>
            </a:r>
            <a:endParaRPr lang="pt-BR" sz="1400" dirty="0">
              <a:solidFill>
                <a:srgbClr val="91A3AD"/>
              </a:solidFill>
              <a:latin typeface="Gotham HTF Bold"/>
              <a:cs typeface="Gotham HTF Bold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7153FF6-F421-4845-A76C-8A0B2E5DF79A}"/>
              </a:ext>
            </a:extLst>
          </p:cNvPr>
          <p:cNvCxnSpPr>
            <a:cxnSpLocks/>
          </p:cNvCxnSpPr>
          <p:nvPr/>
        </p:nvCxnSpPr>
        <p:spPr>
          <a:xfrm>
            <a:off x="1577009" y="1611204"/>
            <a:ext cx="192938" cy="0"/>
          </a:xfrm>
          <a:prstGeom prst="line">
            <a:avLst/>
          </a:prstGeom>
          <a:ln w="28575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6F765D9-3C18-4253-B6F3-FC002D66588E}"/>
              </a:ext>
            </a:extLst>
          </p:cNvPr>
          <p:cNvCxnSpPr>
            <a:cxnSpLocks/>
          </p:cNvCxnSpPr>
          <p:nvPr/>
        </p:nvCxnSpPr>
        <p:spPr>
          <a:xfrm>
            <a:off x="1570385" y="2187676"/>
            <a:ext cx="192938" cy="0"/>
          </a:xfrm>
          <a:prstGeom prst="line">
            <a:avLst/>
          </a:prstGeom>
          <a:ln w="28575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19E6F4-F6AF-45D6-BFB8-AE93A9B4235F}"/>
              </a:ext>
            </a:extLst>
          </p:cNvPr>
          <p:cNvCxnSpPr>
            <a:cxnSpLocks/>
          </p:cNvCxnSpPr>
          <p:nvPr/>
        </p:nvCxnSpPr>
        <p:spPr>
          <a:xfrm>
            <a:off x="1577012" y="2737641"/>
            <a:ext cx="192938" cy="0"/>
          </a:xfrm>
          <a:prstGeom prst="line">
            <a:avLst/>
          </a:prstGeom>
          <a:ln w="28575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EB935AC-8F7D-4F96-A6F9-5D6BB53963EB}"/>
              </a:ext>
            </a:extLst>
          </p:cNvPr>
          <p:cNvSpPr txBox="1"/>
          <p:nvPr/>
        </p:nvSpPr>
        <p:spPr>
          <a:xfrm>
            <a:off x="1308653" y="3480879"/>
            <a:ext cx="42845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036">
              <a:lnSpc>
                <a:spcPct val="90000"/>
              </a:lnSpc>
            </a:pPr>
            <a:r>
              <a:rPr lang="pt-BR" sz="4000" b="1" dirty="0">
                <a:solidFill>
                  <a:srgbClr val="91A3AD"/>
                </a:solidFill>
                <a:latin typeface="Gotham HTF Light"/>
                <a:cs typeface="Gotham HTF Light"/>
              </a:rPr>
              <a:t>LABORATORIO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225AC52-3484-41C5-A69F-2800A0048089}"/>
              </a:ext>
            </a:extLst>
          </p:cNvPr>
          <p:cNvSpPr txBox="1"/>
          <p:nvPr/>
        </p:nvSpPr>
        <p:spPr>
          <a:xfrm>
            <a:off x="1796452" y="4295749"/>
            <a:ext cx="2821029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036">
              <a:lnSpc>
                <a:spcPct val="90000"/>
              </a:lnSpc>
            </a:pPr>
            <a:r>
              <a:rPr lang="pt-BR" b="1" dirty="0">
                <a:solidFill>
                  <a:srgbClr val="EC1164"/>
                </a:solidFill>
                <a:latin typeface="Gotham HTF Light"/>
                <a:cs typeface="Gotham HTF Light"/>
              </a:rPr>
              <a:t>PROVA: </a:t>
            </a:r>
            <a:r>
              <a:rPr lang="pt-BR" sz="1600" dirty="0">
                <a:solidFill>
                  <a:srgbClr val="91A3AD"/>
                </a:solidFill>
                <a:latin typeface="Gotham HTF Light"/>
                <a:cs typeface="Gotham HTF Light"/>
              </a:rPr>
              <a:t>PARA AUTOPN</a:t>
            </a:r>
            <a:endParaRPr lang="pt-BR" sz="1400" dirty="0">
              <a:solidFill>
                <a:srgbClr val="91A3AD"/>
              </a:solidFill>
              <a:latin typeface="Gotham HTF Bold"/>
              <a:cs typeface="Gotham HTF Bold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9771A1-890B-410F-BDF9-88D48822C7CF}"/>
              </a:ext>
            </a:extLst>
          </p:cNvPr>
          <p:cNvSpPr txBox="1"/>
          <p:nvPr/>
        </p:nvSpPr>
        <p:spPr>
          <a:xfrm>
            <a:off x="1803079" y="4845676"/>
            <a:ext cx="396717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036">
              <a:lnSpc>
                <a:spcPct val="90000"/>
              </a:lnSpc>
            </a:pPr>
            <a:r>
              <a:rPr lang="pt-BR" b="1" dirty="0">
                <a:solidFill>
                  <a:srgbClr val="EC1164"/>
                </a:solidFill>
                <a:latin typeface="Gotham HTF Light"/>
                <a:cs typeface="Gotham HTF Light"/>
              </a:rPr>
              <a:t>PROVA ONLINE: </a:t>
            </a:r>
            <a:r>
              <a:rPr lang="pt-BR" sz="1600" dirty="0">
                <a:solidFill>
                  <a:srgbClr val="91A3AD"/>
                </a:solidFill>
                <a:latin typeface="Gotham HTF Light"/>
                <a:cs typeface="Gotham HTF Light"/>
              </a:rPr>
              <a:t>PARA AUTOPON</a:t>
            </a:r>
            <a:endParaRPr lang="pt-BR" sz="1400" dirty="0">
              <a:solidFill>
                <a:srgbClr val="91A3AD"/>
              </a:solidFill>
              <a:latin typeface="Gotham HTF Bold"/>
              <a:cs typeface="Gotham HTF Bold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D60F08-0A50-4060-BF84-17EC9CD11FFC}"/>
              </a:ext>
            </a:extLst>
          </p:cNvPr>
          <p:cNvSpPr txBox="1"/>
          <p:nvPr/>
        </p:nvSpPr>
        <p:spPr>
          <a:xfrm>
            <a:off x="1803079" y="5422108"/>
            <a:ext cx="368889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036">
              <a:lnSpc>
                <a:spcPct val="90000"/>
              </a:lnSpc>
            </a:pPr>
            <a:r>
              <a:rPr lang="pt-BR" b="1" dirty="0">
                <a:solidFill>
                  <a:srgbClr val="EC1164"/>
                </a:solidFill>
                <a:latin typeface="Gotham HTF Light"/>
                <a:cs typeface="Gotham HTF Light"/>
              </a:rPr>
              <a:t>LABORATORIO: </a:t>
            </a:r>
            <a:r>
              <a:rPr lang="pt-BR" sz="1600" dirty="0">
                <a:solidFill>
                  <a:srgbClr val="91A3AD"/>
                </a:solidFill>
                <a:latin typeface="Gotham HTF Light"/>
                <a:cs typeface="Gotham HTF Light"/>
              </a:rPr>
              <a:t>PARA LOGINS</a:t>
            </a:r>
            <a:endParaRPr lang="pt-BR" sz="1400" dirty="0">
              <a:solidFill>
                <a:srgbClr val="91A3AD"/>
              </a:solidFill>
              <a:latin typeface="Gotham HTF Bold"/>
              <a:cs typeface="Gotham HTF Bold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BEBFD81-37D2-49ED-B301-E53FCDE3D656}"/>
              </a:ext>
            </a:extLst>
          </p:cNvPr>
          <p:cNvCxnSpPr>
            <a:cxnSpLocks/>
          </p:cNvCxnSpPr>
          <p:nvPr/>
        </p:nvCxnSpPr>
        <p:spPr>
          <a:xfrm>
            <a:off x="1570385" y="4467041"/>
            <a:ext cx="192938" cy="0"/>
          </a:xfrm>
          <a:prstGeom prst="line">
            <a:avLst/>
          </a:prstGeom>
          <a:ln w="28575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09A4962-CFAD-4BA2-9966-A0AB82D84CF1}"/>
              </a:ext>
            </a:extLst>
          </p:cNvPr>
          <p:cNvCxnSpPr>
            <a:cxnSpLocks/>
          </p:cNvCxnSpPr>
          <p:nvPr/>
        </p:nvCxnSpPr>
        <p:spPr>
          <a:xfrm>
            <a:off x="1563761" y="5043513"/>
            <a:ext cx="192938" cy="0"/>
          </a:xfrm>
          <a:prstGeom prst="line">
            <a:avLst/>
          </a:prstGeom>
          <a:ln w="28575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E5E5FA5-670E-4511-B025-6B364CB6E366}"/>
              </a:ext>
            </a:extLst>
          </p:cNvPr>
          <p:cNvCxnSpPr>
            <a:cxnSpLocks/>
          </p:cNvCxnSpPr>
          <p:nvPr/>
        </p:nvCxnSpPr>
        <p:spPr>
          <a:xfrm>
            <a:off x="1570388" y="5593478"/>
            <a:ext cx="192938" cy="0"/>
          </a:xfrm>
          <a:prstGeom prst="line">
            <a:avLst/>
          </a:prstGeom>
          <a:ln w="28575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CDB03408-376D-48C1-976E-49B378EA53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604125"/>
            <a:ext cx="4739412" cy="288988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1DCB957-4CE7-49DD-9206-006BAEBBDE49}"/>
              </a:ext>
            </a:extLst>
          </p:cNvPr>
          <p:cNvSpPr txBox="1"/>
          <p:nvPr/>
        </p:nvSpPr>
        <p:spPr>
          <a:xfrm>
            <a:off x="1809704" y="5938031"/>
            <a:ext cx="395954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036">
              <a:lnSpc>
                <a:spcPct val="90000"/>
              </a:lnSpc>
            </a:pPr>
            <a:r>
              <a:rPr lang="pt-BR" b="1" dirty="0">
                <a:solidFill>
                  <a:srgbClr val="EC1164"/>
                </a:solidFill>
                <a:latin typeface="Gotham HTF Light"/>
                <a:cs typeface="Gotham HTF Light"/>
              </a:rPr>
              <a:t>ADMINISTRADOR: </a:t>
            </a:r>
            <a:r>
              <a:rPr lang="pt-BR" sz="1600" dirty="0">
                <a:solidFill>
                  <a:srgbClr val="91A3AD"/>
                </a:solidFill>
                <a:latin typeface="Gotham HTF Light"/>
                <a:cs typeface="Gotham HTF Light"/>
              </a:rPr>
              <a:t>PARA PSEXEC</a:t>
            </a:r>
            <a:endParaRPr lang="pt-BR" sz="1400" dirty="0">
              <a:solidFill>
                <a:srgbClr val="91A3AD"/>
              </a:solidFill>
              <a:latin typeface="Gotham HTF Bold"/>
              <a:cs typeface="Gotham HTF Bold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D6FC2F7-60FA-4C92-B776-1AC885A102FA}"/>
              </a:ext>
            </a:extLst>
          </p:cNvPr>
          <p:cNvCxnSpPr>
            <a:cxnSpLocks/>
          </p:cNvCxnSpPr>
          <p:nvPr/>
        </p:nvCxnSpPr>
        <p:spPr>
          <a:xfrm>
            <a:off x="1577013" y="6109401"/>
            <a:ext cx="192938" cy="0"/>
          </a:xfrm>
          <a:prstGeom prst="line">
            <a:avLst/>
          </a:prstGeom>
          <a:ln w="28575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08D25C7-DA9E-436D-9A0E-0C0B08C4E1D1}"/>
              </a:ext>
            </a:extLst>
          </p:cNvPr>
          <p:cNvSpPr txBox="1"/>
          <p:nvPr/>
        </p:nvSpPr>
        <p:spPr>
          <a:xfrm>
            <a:off x="3002016" y="6337023"/>
            <a:ext cx="1499385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036">
              <a:lnSpc>
                <a:spcPct val="90000"/>
              </a:lnSpc>
            </a:pPr>
            <a:r>
              <a:rPr lang="pt-BR" sz="1600" dirty="0">
                <a:solidFill>
                  <a:srgbClr val="91A3AD"/>
                </a:solidFill>
                <a:latin typeface="Gotham HTF Light"/>
                <a:cs typeface="Gotham HTF Light"/>
              </a:rPr>
              <a:t>(OPCIONAL)</a:t>
            </a:r>
            <a:endParaRPr lang="pt-BR" sz="1400" dirty="0">
              <a:solidFill>
                <a:srgbClr val="91A3AD"/>
              </a:solidFill>
              <a:latin typeface="Gotham HTF Bold"/>
              <a:cs typeface="Gotham HTF Bold"/>
            </a:endParaRPr>
          </a:p>
        </p:txBody>
      </p:sp>
    </p:spTree>
    <p:extLst>
      <p:ext uri="{BB962C8B-B14F-4D97-AF65-F5344CB8AC3E}">
        <p14:creationId xmlns:p14="http://schemas.microsoft.com/office/powerpoint/2010/main" val="237303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4F3E2-9830-FB4F-9712-4BEEE3A97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406CBA9-10A1-C3E9-DE7C-6C2D153D471E}"/>
              </a:ext>
            </a:extLst>
          </p:cNvPr>
          <p:cNvSpPr txBox="1"/>
          <p:nvPr/>
        </p:nvSpPr>
        <p:spPr>
          <a:xfrm>
            <a:off x="2142007" y="2044919"/>
            <a:ext cx="6090450" cy="13837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036">
              <a:lnSpc>
                <a:spcPct val="90000"/>
              </a:lnSpc>
            </a:pPr>
            <a:r>
              <a:rPr lang="pt-BR" sz="4662" b="1" dirty="0">
                <a:solidFill>
                  <a:srgbClr val="91A3AD"/>
                </a:solidFill>
                <a:latin typeface="Gotham HTF Light"/>
                <a:cs typeface="Gotham HTF Light"/>
              </a:rPr>
              <a:t>DISPONIBILIDADE </a:t>
            </a:r>
          </a:p>
          <a:p>
            <a:pPr defTabSz="609036">
              <a:lnSpc>
                <a:spcPct val="90000"/>
              </a:lnSpc>
            </a:pPr>
            <a:r>
              <a:rPr lang="pt-BR" sz="4662" b="1" dirty="0">
                <a:solidFill>
                  <a:srgbClr val="91A3AD"/>
                </a:solidFill>
                <a:latin typeface="Gotham HTF Light"/>
                <a:cs typeface="Gotham HTF Light"/>
              </a:rPr>
              <a:t>DE COMANDOS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57FB838-FA04-530A-C41B-C407869A6EA3}"/>
              </a:ext>
            </a:extLst>
          </p:cNvPr>
          <p:cNvGrpSpPr/>
          <p:nvPr/>
        </p:nvGrpSpPr>
        <p:grpSpPr>
          <a:xfrm>
            <a:off x="280168" y="316572"/>
            <a:ext cx="11645830" cy="6256928"/>
            <a:chOff x="206087" y="237647"/>
            <a:chExt cx="8742460" cy="469704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1061210-1A5D-A6EB-A5CE-12684061F1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206087" y="237647"/>
              <a:ext cx="2490655" cy="218026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78090F4-957C-49AD-1BB5-29DF72A1A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7621427" y="2983676"/>
              <a:ext cx="1327120" cy="1951012"/>
            </a:xfrm>
            <a:prstGeom prst="rect">
              <a:avLst/>
            </a:prstGeom>
          </p:spPr>
        </p:pic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59FAD6-DA34-5F42-9B2E-CB029D3E210A}"/>
              </a:ext>
            </a:extLst>
          </p:cNvPr>
          <p:cNvCxnSpPr/>
          <p:nvPr/>
        </p:nvCxnSpPr>
        <p:spPr>
          <a:xfrm>
            <a:off x="2344750" y="3571317"/>
            <a:ext cx="592120" cy="0"/>
          </a:xfrm>
          <a:prstGeom prst="line">
            <a:avLst/>
          </a:prstGeom>
          <a:ln w="50800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340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" y="2"/>
            <a:ext cx="12180722" cy="685800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37B80E-2D0D-418B-B16A-55A18B64912B}"/>
              </a:ext>
            </a:extLst>
          </p:cNvPr>
          <p:cNvCxnSpPr/>
          <p:nvPr/>
        </p:nvCxnSpPr>
        <p:spPr>
          <a:xfrm>
            <a:off x="3170443" y="4105475"/>
            <a:ext cx="908366" cy="0"/>
          </a:xfrm>
          <a:prstGeom prst="line">
            <a:avLst/>
          </a:prstGeom>
          <a:ln w="12700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0C11DEB-D199-476A-A899-FF055F1F3141}"/>
              </a:ext>
            </a:extLst>
          </p:cNvPr>
          <p:cNvCxnSpPr/>
          <p:nvPr/>
        </p:nvCxnSpPr>
        <p:spPr>
          <a:xfrm>
            <a:off x="3170443" y="3148943"/>
            <a:ext cx="908366" cy="0"/>
          </a:xfrm>
          <a:prstGeom prst="line">
            <a:avLst/>
          </a:prstGeom>
          <a:ln w="12700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F73B91-194E-4184-94B5-1AAE1BFA637F}"/>
              </a:ext>
            </a:extLst>
          </p:cNvPr>
          <p:cNvCxnSpPr/>
          <p:nvPr/>
        </p:nvCxnSpPr>
        <p:spPr>
          <a:xfrm>
            <a:off x="3170443" y="5062007"/>
            <a:ext cx="908366" cy="0"/>
          </a:xfrm>
          <a:prstGeom prst="line">
            <a:avLst/>
          </a:prstGeom>
          <a:ln w="12700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tângulo 4">
            <a:extLst>
              <a:ext uri="{FF2B5EF4-FFF2-40B4-BE49-F238E27FC236}">
                <a16:creationId xmlns:a16="http://schemas.microsoft.com/office/drawing/2014/main" id="{62CDC9A2-2AEE-47A0-AA78-29E691DA7098}"/>
              </a:ext>
            </a:extLst>
          </p:cNvPr>
          <p:cNvSpPr/>
          <p:nvPr/>
        </p:nvSpPr>
        <p:spPr>
          <a:xfrm>
            <a:off x="2093140" y="3428999"/>
            <a:ext cx="3076350" cy="67647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rgbClr val="91A3AD"/>
                </a:solidFill>
                <a:latin typeface="Gotham HTF Book"/>
                <a:cs typeface="Gotham HTF Book"/>
              </a:rPr>
              <a:t>LIMPAR O D:</a:t>
            </a:r>
          </a:p>
        </p:txBody>
      </p:sp>
      <p:sp>
        <p:nvSpPr>
          <p:cNvPr id="12" name="Retângulo 4">
            <a:extLst>
              <a:ext uri="{FF2B5EF4-FFF2-40B4-BE49-F238E27FC236}">
                <a16:creationId xmlns:a16="http://schemas.microsoft.com/office/drawing/2014/main" id="{289C1E96-2022-4D58-994F-17B4EAE333AD}"/>
              </a:ext>
            </a:extLst>
          </p:cNvPr>
          <p:cNvSpPr/>
          <p:nvPr/>
        </p:nvSpPr>
        <p:spPr>
          <a:xfrm>
            <a:off x="1677406" y="2455889"/>
            <a:ext cx="3969598" cy="68366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rgbClr val="91A3AD"/>
                </a:solidFill>
                <a:latin typeface="Gotham HTF Book"/>
                <a:cs typeface="Gotham HTF Book"/>
              </a:rPr>
              <a:t>COPIAR ARQUIVO</a:t>
            </a:r>
          </a:p>
        </p:txBody>
      </p:sp>
      <p:sp>
        <p:nvSpPr>
          <p:cNvPr id="13" name="Retângulo 4">
            <a:extLst>
              <a:ext uri="{FF2B5EF4-FFF2-40B4-BE49-F238E27FC236}">
                <a16:creationId xmlns:a16="http://schemas.microsoft.com/office/drawing/2014/main" id="{92516568-99E4-4631-ABC6-867BD11E1095}"/>
              </a:ext>
            </a:extLst>
          </p:cNvPr>
          <p:cNvSpPr/>
          <p:nvPr/>
        </p:nvSpPr>
        <p:spPr>
          <a:xfrm>
            <a:off x="2427392" y="4382566"/>
            <a:ext cx="2407846" cy="67647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rgbClr val="91A3AD"/>
                </a:solidFill>
                <a:latin typeface="Gotham HTF Book"/>
                <a:cs typeface="Gotham HTF Book"/>
              </a:rPr>
              <a:t>MENSAGEM</a:t>
            </a:r>
          </a:p>
        </p:txBody>
      </p:sp>
      <p:sp>
        <p:nvSpPr>
          <p:cNvPr id="16" name="Retângulo 4">
            <a:extLst>
              <a:ext uri="{FF2B5EF4-FFF2-40B4-BE49-F238E27FC236}">
                <a16:creationId xmlns:a16="http://schemas.microsoft.com/office/drawing/2014/main" id="{44CBF2AF-1DF3-484F-B056-76C8EEF35131}"/>
              </a:ext>
            </a:extLst>
          </p:cNvPr>
          <p:cNvSpPr/>
          <p:nvPr/>
        </p:nvSpPr>
        <p:spPr>
          <a:xfrm>
            <a:off x="2599974" y="5280709"/>
            <a:ext cx="2062682" cy="69219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rgbClr val="91A3AD"/>
                </a:solidFill>
                <a:latin typeface="Gotham HTF Book"/>
                <a:cs typeface="Gotham HTF Book"/>
              </a:rPr>
              <a:t>RUNAS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8E9A507-0D85-4E25-8E6A-AA223DA4F76B}"/>
              </a:ext>
            </a:extLst>
          </p:cNvPr>
          <p:cNvCxnSpPr/>
          <p:nvPr/>
        </p:nvCxnSpPr>
        <p:spPr>
          <a:xfrm>
            <a:off x="3170443" y="5966419"/>
            <a:ext cx="908366" cy="0"/>
          </a:xfrm>
          <a:prstGeom prst="line">
            <a:avLst/>
          </a:prstGeom>
          <a:ln w="12700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6">
            <a:extLst>
              <a:ext uri="{FF2B5EF4-FFF2-40B4-BE49-F238E27FC236}">
                <a16:creationId xmlns:a16="http://schemas.microsoft.com/office/drawing/2014/main" id="{8960C6FA-1F7A-4B6D-91A6-0E6B01BD064D}"/>
              </a:ext>
            </a:extLst>
          </p:cNvPr>
          <p:cNvCxnSpPr>
            <a:cxnSpLocks/>
          </p:cNvCxnSpPr>
          <p:nvPr/>
        </p:nvCxnSpPr>
        <p:spPr>
          <a:xfrm>
            <a:off x="6096000" y="776224"/>
            <a:ext cx="0" cy="5290255"/>
          </a:xfrm>
          <a:prstGeom prst="line">
            <a:avLst/>
          </a:prstGeom>
          <a:ln w="12700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7365AC71-4699-4063-AFAB-CC8A7176AA5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10158142" y="3974555"/>
            <a:ext cx="1767856" cy="259894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56EA9EC-E884-4360-9403-DF71D9D9624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280169" y="316570"/>
            <a:ext cx="3317801" cy="290433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C286EA8-2763-454F-A588-D489689A7DD6}"/>
              </a:ext>
            </a:extLst>
          </p:cNvPr>
          <p:cNvSpPr txBox="1"/>
          <p:nvPr/>
        </p:nvSpPr>
        <p:spPr>
          <a:xfrm>
            <a:off x="1353942" y="876959"/>
            <a:ext cx="4492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EC1164"/>
                </a:solidFill>
                <a:latin typeface="Gotham HTF Book" pitchFamily="50" charset="0"/>
                <a:ea typeface="Artifakt Element Medium" panose="020B0603050000020004" pitchFamily="34" charset="0"/>
              </a:rPr>
              <a:t>QUALQUER MÁQUINA</a:t>
            </a:r>
          </a:p>
        </p:txBody>
      </p:sp>
      <p:sp>
        <p:nvSpPr>
          <p:cNvPr id="30" name="Retângulo 4">
            <a:extLst>
              <a:ext uri="{FF2B5EF4-FFF2-40B4-BE49-F238E27FC236}">
                <a16:creationId xmlns:a16="http://schemas.microsoft.com/office/drawing/2014/main" id="{CC294DB2-9913-4641-9EEA-6E59C6E50B57}"/>
              </a:ext>
            </a:extLst>
          </p:cNvPr>
          <p:cNvSpPr/>
          <p:nvPr/>
        </p:nvSpPr>
        <p:spPr>
          <a:xfrm>
            <a:off x="1823438" y="1594297"/>
            <a:ext cx="3726584" cy="68148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rgbClr val="91A3AD"/>
                </a:solidFill>
                <a:latin typeface="Gotham HTF Book"/>
                <a:cs typeface="Gotham HTF Book"/>
              </a:rPr>
              <a:t>DESLIGAR / REINICIAR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AF00541-50BA-4BD2-9B87-D36F2EA14417}"/>
              </a:ext>
            </a:extLst>
          </p:cNvPr>
          <p:cNvCxnSpPr/>
          <p:nvPr/>
        </p:nvCxnSpPr>
        <p:spPr>
          <a:xfrm>
            <a:off x="3170438" y="2267249"/>
            <a:ext cx="908366" cy="0"/>
          </a:xfrm>
          <a:prstGeom prst="line">
            <a:avLst/>
          </a:prstGeom>
          <a:ln w="12700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618CD10-C7F2-4533-9853-97741135EC6E}"/>
              </a:ext>
            </a:extLst>
          </p:cNvPr>
          <p:cNvSpPr txBox="1"/>
          <p:nvPr/>
        </p:nvSpPr>
        <p:spPr>
          <a:xfrm>
            <a:off x="6355406" y="876959"/>
            <a:ext cx="4603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EC1164"/>
                </a:solidFill>
                <a:latin typeface="Gotham HTF Book" pitchFamily="50" charset="0"/>
                <a:ea typeface="Artifakt Element Medium" panose="020B0603050000020004" pitchFamily="34" charset="0"/>
              </a:rPr>
              <a:t>SOMENTE PROFESSOR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D4D4FF2-2C57-4250-9273-0806663DF328}"/>
              </a:ext>
            </a:extLst>
          </p:cNvPr>
          <p:cNvCxnSpPr/>
          <p:nvPr/>
        </p:nvCxnSpPr>
        <p:spPr>
          <a:xfrm>
            <a:off x="8214690" y="4105474"/>
            <a:ext cx="908366" cy="0"/>
          </a:xfrm>
          <a:prstGeom prst="line">
            <a:avLst/>
          </a:prstGeom>
          <a:ln w="12700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178C0D-6124-4EEA-8AAE-DAB6BC67D659}"/>
              </a:ext>
            </a:extLst>
          </p:cNvPr>
          <p:cNvCxnSpPr/>
          <p:nvPr/>
        </p:nvCxnSpPr>
        <p:spPr>
          <a:xfrm>
            <a:off x="8214690" y="3148942"/>
            <a:ext cx="908366" cy="0"/>
          </a:xfrm>
          <a:prstGeom prst="line">
            <a:avLst/>
          </a:prstGeom>
          <a:ln w="12700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D82E97A-870B-44AA-B77C-AF130F28A369}"/>
              </a:ext>
            </a:extLst>
          </p:cNvPr>
          <p:cNvCxnSpPr/>
          <p:nvPr/>
        </p:nvCxnSpPr>
        <p:spPr>
          <a:xfrm>
            <a:off x="8214690" y="5062006"/>
            <a:ext cx="908366" cy="0"/>
          </a:xfrm>
          <a:prstGeom prst="line">
            <a:avLst/>
          </a:prstGeom>
          <a:ln w="12700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tângulo 4">
            <a:extLst>
              <a:ext uri="{FF2B5EF4-FFF2-40B4-BE49-F238E27FC236}">
                <a16:creationId xmlns:a16="http://schemas.microsoft.com/office/drawing/2014/main" id="{A1EF63C6-C155-4F62-AFC1-19436846CFD3}"/>
              </a:ext>
            </a:extLst>
          </p:cNvPr>
          <p:cNvSpPr/>
          <p:nvPr/>
        </p:nvSpPr>
        <p:spPr>
          <a:xfrm>
            <a:off x="7095822" y="3428998"/>
            <a:ext cx="3076350" cy="67647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rgbClr val="91A3AD"/>
                </a:solidFill>
                <a:latin typeface="Gotham HTF Book"/>
                <a:cs typeface="Gotham HTF Book"/>
              </a:rPr>
              <a:t>ABRIR NAC</a:t>
            </a:r>
          </a:p>
        </p:txBody>
      </p:sp>
      <p:sp>
        <p:nvSpPr>
          <p:cNvPr id="37" name="Retângulo 4">
            <a:extLst>
              <a:ext uri="{FF2B5EF4-FFF2-40B4-BE49-F238E27FC236}">
                <a16:creationId xmlns:a16="http://schemas.microsoft.com/office/drawing/2014/main" id="{0FA5692D-4656-4398-B3ED-E2EEE8AA179C}"/>
              </a:ext>
            </a:extLst>
          </p:cNvPr>
          <p:cNvSpPr/>
          <p:nvPr/>
        </p:nvSpPr>
        <p:spPr>
          <a:xfrm>
            <a:off x="6904058" y="2470731"/>
            <a:ext cx="3529620" cy="68366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rgbClr val="91A3AD"/>
                </a:solidFill>
                <a:latin typeface="Gotham HTF Book"/>
                <a:cs typeface="Gotham HTF Book"/>
              </a:rPr>
              <a:t>LOGAR PN E PON</a:t>
            </a:r>
          </a:p>
        </p:txBody>
      </p:sp>
      <p:sp>
        <p:nvSpPr>
          <p:cNvPr id="38" name="Retângulo 4">
            <a:extLst>
              <a:ext uri="{FF2B5EF4-FFF2-40B4-BE49-F238E27FC236}">
                <a16:creationId xmlns:a16="http://schemas.microsoft.com/office/drawing/2014/main" id="{76A29630-7F07-46C2-97FE-E53E9A43099D}"/>
              </a:ext>
            </a:extLst>
          </p:cNvPr>
          <p:cNvSpPr/>
          <p:nvPr/>
        </p:nvSpPr>
        <p:spPr>
          <a:xfrm>
            <a:off x="7430074" y="4382565"/>
            <a:ext cx="2407846" cy="67647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rgbClr val="91A3AD"/>
                </a:solidFill>
                <a:latin typeface="Gotham HTF Book"/>
                <a:cs typeface="Gotham HTF Book"/>
              </a:rPr>
              <a:t>ABRIR URL</a:t>
            </a:r>
          </a:p>
        </p:txBody>
      </p:sp>
      <p:sp>
        <p:nvSpPr>
          <p:cNvPr id="39" name="Retângulo 4">
            <a:extLst>
              <a:ext uri="{FF2B5EF4-FFF2-40B4-BE49-F238E27FC236}">
                <a16:creationId xmlns:a16="http://schemas.microsoft.com/office/drawing/2014/main" id="{D7DB2FF6-10AF-495E-A352-F9FFFE71D1CE}"/>
              </a:ext>
            </a:extLst>
          </p:cNvPr>
          <p:cNvSpPr/>
          <p:nvPr/>
        </p:nvSpPr>
        <p:spPr>
          <a:xfrm>
            <a:off x="7644221" y="5280708"/>
            <a:ext cx="2062682" cy="69219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rgbClr val="91A3AD"/>
                </a:solidFill>
                <a:latin typeface="Gotham HTF Book"/>
                <a:cs typeface="Gotham HTF Book"/>
              </a:rPr>
              <a:t>PSEXEC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941B76C-6BE8-4BD1-869E-E1419C383425}"/>
              </a:ext>
            </a:extLst>
          </p:cNvPr>
          <p:cNvCxnSpPr/>
          <p:nvPr/>
        </p:nvCxnSpPr>
        <p:spPr>
          <a:xfrm>
            <a:off x="8214690" y="5966418"/>
            <a:ext cx="908366" cy="0"/>
          </a:xfrm>
          <a:prstGeom prst="line">
            <a:avLst/>
          </a:prstGeom>
          <a:ln w="12700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tângulo 4">
            <a:extLst>
              <a:ext uri="{FF2B5EF4-FFF2-40B4-BE49-F238E27FC236}">
                <a16:creationId xmlns:a16="http://schemas.microsoft.com/office/drawing/2014/main" id="{AD486D75-1606-4D42-BBD2-26AA72FC10AB}"/>
              </a:ext>
            </a:extLst>
          </p:cNvPr>
          <p:cNvSpPr/>
          <p:nvPr/>
        </p:nvSpPr>
        <p:spPr>
          <a:xfrm>
            <a:off x="6695763" y="1846824"/>
            <a:ext cx="3959588" cy="500694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>
                <a:solidFill>
                  <a:srgbClr val="91A3AD"/>
                </a:solidFill>
                <a:latin typeface="Gotham HTF Book"/>
                <a:cs typeface="Gotham HTF Book"/>
              </a:rPr>
              <a:t>LOGAR PERSONALIZADO</a:t>
            </a:r>
          </a:p>
          <a:p>
            <a:pPr algn="ctr"/>
            <a:endParaRPr lang="pt-BR" sz="2000" dirty="0">
              <a:solidFill>
                <a:srgbClr val="91A3AD"/>
              </a:solidFill>
              <a:latin typeface="Gotham HTF Book"/>
              <a:cs typeface="Gotham HTF Book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A049BC8-B0E5-4393-8D99-A9850ABFF544}"/>
              </a:ext>
            </a:extLst>
          </p:cNvPr>
          <p:cNvCxnSpPr/>
          <p:nvPr/>
        </p:nvCxnSpPr>
        <p:spPr>
          <a:xfrm>
            <a:off x="8214685" y="2267248"/>
            <a:ext cx="908366" cy="0"/>
          </a:xfrm>
          <a:prstGeom prst="line">
            <a:avLst/>
          </a:prstGeom>
          <a:ln w="12700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67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4F3E2-9830-FB4F-9712-4BEEE3A97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57FB838-FA04-530A-C41B-C407869A6EA3}"/>
              </a:ext>
            </a:extLst>
          </p:cNvPr>
          <p:cNvGrpSpPr/>
          <p:nvPr/>
        </p:nvGrpSpPr>
        <p:grpSpPr>
          <a:xfrm>
            <a:off x="280168" y="316572"/>
            <a:ext cx="11645830" cy="6256928"/>
            <a:chOff x="206087" y="237647"/>
            <a:chExt cx="8742460" cy="469704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1061210-1A5D-A6EB-A5CE-12684061F1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206087" y="237647"/>
              <a:ext cx="2490655" cy="218026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78090F4-957C-49AD-1BB5-29DF72A1A2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7621427" y="2983676"/>
              <a:ext cx="1327120" cy="1951012"/>
            </a:xfrm>
            <a:prstGeom prst="rect">
              <a:avLst/>
            </a:prstGeom>
          </p:spPr>
        </p:pic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59FAD6-DA34-5F42-9B2E-CB029D3E210A}"/>
              </a:ext>
            </a:extLst>
          </p:cNvPr>
          <p:cNvCxnSpPr/>
          <p:nvPr/>
        </p:nvCxnSpPr>
        <p:spPr>
          <a:xfrm>
            <a:off x="2344750" y="2921959"/>
            <a:ext cx="592120" cy="0"/>
          </a:xfrm>
          <a:prstGeom prst="line">
            <a:avLst/>
          </a:prstGeom>
          <a:ln w="50800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406CBA9-10A1-C3E9-DE7C-6C2D153D471E}"/>
              </a:ext>
            </a:extLst>
          </p:cNvPr>
          <p:cNvSpPr txBox="1"/>
          <p:nvPr/>
        </p:nvSpPr>
        <p:spPr>
          <a:xfrm>
            <a:off x="2142007" y="2044919"/>
            <a:ext cx="5493620" cy="738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036">
              <a:lnSpc>
                <a:spcPct val="90000"/>
              </a:lnSpc>
            </a:pPr>
            <a:r>
              <a:rPr lang="pt-BR" sz="4662" b="1" dirty="0">
                <a:solidFill>
                  <a:srgbClr val="91A3AD"/>
                </a:solidFill>
                <a:latin typeface="Gotham HTF Light"/>
                <a:cs typeface="Gotham HTF Light"/>
              </a:rPr>
              <a:t>TELA PRINCIPAL</a:t>
            </a:r>
          </a:p>
        </p:txBody>
      </p:sp>
    </p:spTree>
    <p:extLst>
      <p:ext uri="{BB962C8B-B14F-4D97-AF65-F5344CB8AC3E}">
        <p14:creationId xmlns:p14="http://schemas.microsoft.com/office/powerpoint/2010/main" val="1907469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" y="2"/>
            <a:ext cx="12180722" cy="68580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01" y="278671"/>
            <a:ext cx="11588600" cy="627243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F5494E-9D58-434C-9DFC-F5EBE0CC7124}"/>
              </a:ext>
            </a:extLst>
          </p:cNvPr>
          <p:cNvCxnSpPr/>
          <p:nvPr/>
        </p:nvCxnSpPr>
        <p:spPr>
          <a:xfrm>
            <a:off x="5912170" y="4436957"/>
            <a:ext cx="367660" cy="0"/>
          </a:xfrm>
          <a:prstGeom prst="line">
            <a:avLst/>
          </a:prstGeom>
          <a:ln w="50800">
            <a:solidFill>
              <a:srgbClr val="ED145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B39661D-2B4E-4E40-B4B1-0EC2C52598FD}"/>
              </a:ext>
            </a:extLst>
          </p:cNvPr>
          <p:cNvSpPr txBox="1"/>
          <p:nvPr/>
        </p:nvSpPr>
        <p:spPr>
          <a:xfrm>
            <a:off x="2653977" y="2635903"/>
            <a:ext cx="6884047" cy="186012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pt-BR" sz="3730" dirty="0">
                <a:solidFill>
                  <a:srgbClr val="91A3AD"/>
                </a:solidFill>
                <a:latin typeface="Gotham HTF Light"/>
                <a:cs typeface="Gotham HTF Light"/>
              </a:rPr>
              <a:t>LET’S ROCK THE FUTURE!</a:t>
            </a:r>
          </a:p>
          <a:p>
            <a:pPr algn="ctr">
              <a:lnSpc>
                <a:spcPct val="120000"/>
              </a:lnSpc>
            </a:pPr>
            <a:r>
              <a:rPr lang="pt-BR" sz="3730" dirty="0">
                <a:solidFill>
                  <a:srgbClr val="91A3AD"/>
                </a:solidFill>
                <a:latin typeface="Gotham HTF Light"/>
                <a:cs typeface="Gotham HTF Light"/>
              </a:rPr>
              <a:t>SEJAM BEM-VINDOS!</a:t>
            </a:r>
          </a:p>
          <a:p>
            <a:pPr algn="ctr">
              <a:lnSpc>
                <a:spcPct val="120000"/>
              </a:lnSpc>
            </a:pPr>
            <a:endParaRPr lang="pt-BR" sz="2398" dirty="0">
              <a:solidFill>
                <a:srgbClr val="91A3AD"/>
              </a:solidFill>
              <a:latin typeface="Gotham HTF Bold"/>
              <a:cs typeface="Gotham HTF Bold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44E90F-1DB3-4109-B844-A27F843773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9914" y="5848222"/>
            <a:ext cx="172194" cy="66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74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" y="2"/>
            <a:ext cx="12180722" cy="68580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01" y="278671"/>
            <a:ext cx="11588600" cy="627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95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117</Words>
  <Application>Microsoft Office PowerPoint</Application>
  <PresentationFormat>Widescreen</PresentationFormat>
  <Paragraphs>49</Paragraphs>
  <Slides>11</Slides>
  <Notes>11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Gotham HTF Bold</vt:lpstr>
      <vt:lpstr>Gotham HTF Book</vt:lpstr>
      <vt:lpstr>Gotham HTF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Laboratório FIAP</dc:creator>
  <cp:lastModifiedBy>Laboratório FIAP</cp:lastModifiedBy>
  <cp:revision>45</cp:revision>
  <dcterms:created xsi:type="dcterms:W3CDTF">2025-01-27T23:12:20Z</dcterms:created>
  <dcterms:modified xsi:type="dcterms:W3CDTF">2025-01-28T01:26:57Z</dcterms:modified>
</cp:coreProperties>
</file>