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95" r:id="rId3"/>
    <p:sldId id="259" r:id="rId4"/>
    <p:sldId id="283" r:id="rId5"/>
    <p:sldId id="284" r:id="rId6"/>
    <p:sldId id="291" r:id="rId7"/>
    <p:sldId id="292" r:id="rId8"/>
    <p:sldId id="293" r:id="rId9"/>
    <p:sldId id="281" r:id="rId10"/>
    <p:sldId id="296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08A83049-899D-4437-AF34-6E88EB6FA690}">
          <p14:sldIdLst>
            <p14:sldId id="295"/>
            <p14:sldId id="259"/>
            <p14:sldId id="283"/>
          </p14:sldIdLst>
        </p14:section>
        <p14:section name="SUMÁRIO" id="{AF4D5FDA-E8D4-443D-9B84-29FD1056E4CD}">
          <p14:sldIdLst>
            <p14:sldId id="284"/>
          </p14:sldIdLst>
        </p14:section>
        <p14:section name="CREDENCIAIS" id="{44615B1D-9B02-4C56-A083-9CF1E9524363}">
          <p14:sldIdLst>
            <p14:sldId id="291"/>
            <p14:sldId id="292"/>
          </p14:sldIdLst>
        </p14:section>
        <p14:section name="DISPONIBILIDADE DE COMANDOS" id="{1B9979DB-EE46-48DB-9C92-0FF2A5337400}">
          <p14:sldIdLst>
            <p14:sldId id="293"/>
            <p14:sldId id="281"/>
            <p14:sldId id="296"/>
          </p14:sldIdLst>
        </p14:section>
        <p14:section name="TELA PRINCIPAL" id="{CE5C5FBB-C605-44C0-8527-B55F913718D6}">
          <p14:sldIdLst>
            <p14:sldId id="294"/>
            <p14:sldId id="297"/>
          </p14:sldIdLst>
        </p14:section>
        <p14:section name="TELAS GENÉRICAS" id="{2B17F498-E6EA-4032-AFBE-3AA163F76A86}">
          <p14:sldIdLst>
            <p14:sldId id="298"/>
            <p14:sldId id="299"/>
          </p14:sldIdLst>
        </p14:section>
        <p14:section name="TELAS ESPECÍFICAS" id="{F1894E9B-F492-495E-BF65-A63C338DC344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FINAL" id="{DE7E3957-4E3F-4D8A-B368-4402054D6582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164"/>
    <a:srgbClr val="ED145B"/>
    <a:srgbClr val="EF2D6E"/>
    <a:srgbClr val="F1417C"/>
    <a:srgbClr val="B0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8D7D9-E2C7-425D-96A3-CA2E5A2B910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E0B2E-44AD-4091-B63B-9D8389E978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CA97-20F9-135B-3E2E-C1AA1F49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B4FF1E-7AA6-92AC-7D95-618FDAA9E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C9D56F-332C-E266-5799-34111E7F3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CA8DD-97FF-926D-A11E-7D271FE16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01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47BC5-F5B4-B8F9-8106-6DEE8EAC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4C7901-3946-921F-AEC9-DD78AA4D6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D49CA4-49F9-22E8-0221-426350E82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16B14D-02ED-21B8-8AB2-CBBC2E0BB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07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FDB5-1C48-15D0-C052-C9BAA83A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6020AA-D278-6531-C7F1-1DE882704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5CEF56E-8E7D-C22C-AA7B-0D0BDA5A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3DAACB-64B3-681E-6EA7-63DD47E57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8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408B-6557-8E93-D12E-214E5F37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55FF04-DE05-D922-F53A-69ED96F41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7343E2-062F-DC6B-B988-B44CD6D57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7947B0-D271-C6C3-E081-52094BEF9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3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6F5BF-138C-5015-ED88-AE09F02C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869274-EAF8-201E-3A4A-F4AF22809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DC0694-33F3-D53C-6B3E-1B855B9BE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45FD81-60CB-8889-A275-631A3E03A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55BF-777B-D8CD-484D-8221205E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890FC7-D644-2A5A-172C-658BA63F0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2F5C2D-5715-A6CF-DB32-A194399D7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BF14A9-B1C1-1105-F027-A8B110C4D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92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9E1F4-55EB-6C41-E282-6DFB0D35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032AD57-EF62-5B4C-5C86-95842A03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479D18A-D4A9-EF6D-B0F6-4FD0EA08D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3712F1-AEDC-0199-41B4-A947A5973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89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4AEF4-3932-411D-1805-A9345136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B777E3F-B77E-29F6-74C2-E8E14E5A6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824E33-7843-54CF-E3B5-2C1DA559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FADB44-F241-960C-24BA-19B3385AB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23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D52F-D548-338D-6225-DB8C3267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ABA9C9-9C9E-BB55-6CE9-6320C9074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D53C4A-F378-D17B-BC66-5ECB6A10E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A83158-FC05-1D3B-2A95-C6C4449D9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22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6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39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9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72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33B0-BA4F-44B2-BA78-D20CE87F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0DA80-F0CA-4D79-B521-75DDAB70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5AAA-EDFF-4B15-8163-FD298F2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E38-1692-4315-B626-DAC47407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E500-1E88-450C-8773-0A1561A2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62A6-6D6D-44B1-9D17-999293E2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99D68-6E0C-4DF2-AAB0-610BBC3E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B9CA-5B2F-446E-AAD1-B7E8E615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9123-BEF8-445B-A16A-79E860AF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74EB-FAE8-42EE-A30F-D3A0098C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4A6E3-9075-4A46-8C8A-9D1AE822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F74D6-A76C-433B-8FC5-E1CE40EF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F43C-9785-4378-A2C7-A032D7CB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B1D7-5BB5-49EA-A9BB-49B6D00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212C-119B-4553-B8F4-8BBBC97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5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7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D58-CE96-4020-9425-2C57723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1D34-A4AA-4230-B0A9-A3679336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13D1-7A4E-4F31-A64F-583A4D5B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15FE-95E1-4F70-BE79-43A3B74E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264B-43D9-4E17-8235-FDE18E3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94F9-63E8-43E4-91FD-C0CA995B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D3C1-41AD-4417-A12E-12C875C6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B40F-75E7-49A0-A836-F1518DC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0BDA-3AB5-471E-8464-A2D3861E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72D-569D-441E-B7D6-CDFF9557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474D-3265-4D60-8F79-5D98048C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1BB3-8FA2-484A-A95B-5EB8A63E5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F24B-30A7-4EC6-9AD0-75EA6CC7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F734-3C6A-49E1-96D5-F65086D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6AF5-E02F-4FE9-BFFA-FA31630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185D-0497-4BDC-8327-E9901D5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039-B3AB-4D2E-948F-212BE675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4570-E37F-46EF-9A16-722AED6C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6873-6AE2-4CC8-B089-6CC51AFE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49E7-B2E2-40E5-B499-A68409689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4705B-6385-4D0C-BE4D-E7BBFDAC4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CDBCB-AFCD-4847-A565-D009FA9D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DF965-7B70-4808-80E7-75CA1A85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E8A90-516E-42E0-A547-D3A294AE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DA0-B30D-4915-91F0-F093EE8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C8A2E-3D77-4733-907A-6443EDE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4229-32FC-4ABD-9AB2-4C423640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3EC3-EE2A-43DB-8772-3BCCE71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963F8-21F4-4DF8-854B-0873EB1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0B73-93DB-4ED7-B0ED-87EB93A9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BACA7-0438-4C9A-8C3E-431FA2A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2CA-DEB1-44EC-A8F8-30E5E2EC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E966-B6C6-411F-B880-7D99C2BA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DECA-2F3B-461F-8707-00EBE2DDD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9C59-3E34-432F-9CA3-6CD39BD0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73CB-06A6-43E5-8C86-B34AE2F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33FE-AE1E-4B7C-929E-ACCDD10D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4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85B-6791-4747-A012-1F21F38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15CA4-6DFE-41D9-97C7-EFB6DBC2D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8927F-7ED7-40CA-BA89-99B184ED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C72AD-A228-4FE3-8719-65B907C2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2F45-8A8E-4A16-A604-803D979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4547-6F3F-49EF-AE3D-20ECFBF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1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0CD63-D4A1-4AAB-8257-78748A45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DD66-B70F-411A-B6E0-5696E02B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A553-A459-48FC-9CA1-F19FD6BD4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2C9-5EBE-43E2-9296-B7CEE50A95A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8432-73E2-406B-AD6F-D8A63FE8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5BCA-F109-462A-ABEC-6B312E60C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036" rtl="0" eaLnBrk="1" latinLnBrk="0" hangingPunct="1">
        <a:spcBef>
          <a:spcPct val="0"/>
        </a:spcBef>
        <a:buNone/>
        <a:defRPr sz="5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7" indent="-456777" algn="l" defTabSz="609036" rtl="0" eaLnBrk="1" latinLnBrk="0" hangingPunct="1">
        <a:spcBef>
          <a:spcPct val="20000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609036" rtl="0" eaLnBrk="1" latinLnBrk="0" hangingPunct="1">
        <a:spcBef>
          <a:spcPct val="20000"/>
        </a:spcBef>
        <a:buFont typeface="Arial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0" indent="-304518" algn="l" defTabSz="609036" rtl="0" eaLnBrk="1" latinLnBrk="0" hangingPunct="1">
        <a:spcBef>
          <a:spcPct val="20000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6" indent="-304518" algn="l" defTabSz="609036" rtl="0" eaLnBrk="1" latinLnBrk="0" hangingPunct="1">
        <a:spcBef>
          <a:spcPct val="20000"/>
        </a:spcBef>
        <a:buFont typeface="Arial"/>
        <a:buChar char="–"/>
        <a:defRPr sz="2664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8" algn="l" defTabSz="609036" rtl="0" eaLnBrk="1" latinLnBrk="0" hangingPunct="1">
        <a:spcBef>
          <a:spcPct val="20000"/>
        </a:spcBef>
        <a:buFont typeface="Arial"/>
        <a:buChar char="»"/>
        <a:defRPr sz="2664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5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6" y="2851614"/>
            <a:ext cx="4269268" cy="11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567">
        <p:fade/>
      </p:transition>
    </mc:Choice>
    <mc:Fallback xmlns="">
      <p:transition spd="med" advTm="85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5493620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 PRINCIPAL</a:t>
            </a:r>
          </a:p>
        </p:txBody>
      </p:sp>
    </p:spTree>
    <p:extLst>
      <p:ext uri="{BB962C8B-B14F-4D97-AF65-F5344CB8AC3E}">
        <p14:creationId xmlns:p14="http://schemas.microsoft.com/office/powerpoint/2010/main" val="190746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84">
        <p:fade/>
      </p:transition>
    </mc:Choice>
    <mc:Fallback xmlns="">
      <p:transition spd="med" advTm="228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7C9B7-E9B9-1243-AB8A-6BCA92669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2623E4-B092-A2E5-2AEE-241510DBB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43" y="1323350"/>
            <a:ext cx="6898913" cy="4211300"/>
          </a:xfrm>
          <a:prstGeom prst="rect">
            <a:avLst/>
          </a:prstGeom>
        </p:spPr>
      </p:pic>
      <p:sp>
        <p:nvSpPr>
          <p:cNvPr id="6" name="Retângulo 19">
            <a:extLst>
              <a:ext uri="{FF2B5EF4-FFF2-40B4-BE49-F238E27FC236}">
                <a16:creationId xmlns:a16="http://schemas.microsoft.com/office/drawing/2014/main" id="{7BD681CB-4508-559C-83FE-38068F9D8F37}"/>
              </a:ext>
            </a:extLst>
          </p:cNvPr>
          <p:cNvSpPr/>
          <p:nvPr/>
        </p:nvSpPr>
        <p:spPr>
          <a:xfrm>
            <a:off x="264160" y="452772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Créditos e Informações (Repositório no GitHub)</a:t>
            </a:r>
          </a:p>
        </p:txBody>
      </p:sp>
      <p:cxnSp>
        <p:nvCxnSpPr>
          <p:cNvPr id="8" name="Conector de Seta Reta 24">
            <a:extLst>
              <a:ext uri="{FF2B5EF4-FFF2-40B4-BE49-F238E27FC236}">
                <a16:creationId xmlns:a16="http://schemas.microsoft.com/office/drawing/2014/main" id="{0CE9F1DD-5FE5-DBD6-E08C-63E6194A3EA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51280" y="2380380"/>
            <a:ext cx="1778000" cy="2147349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19">
            <a:extLst>
              <a:ext uri="{FF2B5EF4-FFF2-40B4-BE49-F238E27FC236}">
                <a16:creationId xmlns:a16="http://schemas.microsoft.com/office/drawing/2014/main" id="{44CBEEC8-8358-EE6E-1098-ECCE31E80175}"/>
              </a:ext>
            </a:extLst>
          </p:cNvPr>
          <p:cNvSpPr/>
          <p:nvPr/>
        </p:nvSpPr>
        <p:spPr>
          <a:xfrm>
            <a:off x="264160" y="137345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Base de Conhecimento</a:t>
            </a:r>
          </a:p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(OneNote)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CA7606EF-E71D-4AD7-4EBC-78793C99339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438400" y="1747520"/>
            <a:ext cx="690880" cy="12940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19">
            <a:extLst>
              <a:ext uri="{FF2B5EF4-FFF2-40B4-BE49-F238E27FC236}">
                <a16:creationId xmlns:a16="http://schemas.microsoft.com/office/drawing/2014/main" id="{D9802D32-4A1B-E13F-CC09-395D31F76C7F}"/>
              </a:ext>
            </a:extLst>
          </p:cNvPr>
          <p:cNvSpPr/>
          <p:nvPr/>
        </p:nvSpPr>
        <p:spPr>
          <a:xfrm>
            <a:off x="9753599" y="137345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Logoff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Credenciais (Monitor)</a:t>
            </a:r>
          </a:p>
        </p:txBody>
      </p:sp>
      <p:cxnSp>
        <p:nvCxnSpPr>
          <p:cNvPr id="34" name="Conector de Seta Reta 24">
            <a:extLst>
              <a:ext uri="{FF2B5EF4-FFF2-40B4-BE49-F238E27FC236}">
                <a16:creationId xmlns:a16="http://schemas.microsoft.com/office/drawing/2014/main" id="{577E83BC-5A7D-2BED-B8DE-3AD7317A9CFF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9133839" y="1747520"/>
            <a:ext cx="619760" cy="12940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19">
            <a:extLst>
              <a:ext uri="{FF2B5EF4-FFF2-40B4-BE49-F238E27FC236}">
                <a16:creationId xmlns:a16="http://schemas.microsoft.com/office/drawing/2014/main" id="{85F66AC4-8C72-5558-9ABC-CABF47ADE065}"/>
              </a:ext>
            </a:extLst>
          </p:cNvPr>
          <p:cNvSpPr/>
          <p:nvPr/>
        </p:nvSpPr>
        <p:spPr>
          <a:xfrm>
            <a:off x="9753599" y="452772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Logoff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Credenciais (Windows e Aplicação)</a:t>
            </a:r>
          </a:p>
        </p:txBody>
      </p:sp>
      <p:cxnSp>
        <p:nvCxnSpPr>
          <p:cNvPr id="38" name="Conector de Seta Reta 24">
            <a:extLst>
              <a:ext uri="{FF2B5EF4-FFF2-40B4-BE49-F238E27FC236}">
                <a16:creationId xmlns:a16="http://schemas.microsoft.com/office/drawing/2014/main" id="{3954C0F0-C476-5048-433A-71F7FC5804F9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9062722" y="2380380"/>
            <a:ext cx="1777997" cy="2147349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934">
        <p:fade/>
      </p:transition>
    </mc:Choice>
    <mc:Fallback xmlns="">
      <p:transition spd="med" advTm="493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A5FFC-EFF1-7109-7D65-165C06D5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0997F-1303-BA0A-DA44-CA94F5B7EC40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E81ACC-04CA-7254-BB43-5E515F25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AF40BA-0691-2B97-8216-8CF3CCB5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2E20AE-4D58-B5E7-6827-27D14B8DD586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86A90-9E6A-842D-A118-BD3D30E1C421}"/>
              </a:ext>
            </a:extLst>
          </p:cNvPr>
          <p:cNvSpPr txBox="1"/>
          <p:nvPr/>
        </p:nvSpPr>
        <p:spPr>
          <a:xfrm>
            <a:off x="2142007" y="2044919"/>
            <a:ext cx="4620176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TELAS GENÉRICAS</a:t>
            </a:r>
          </a:p>
        </p:txBody>
      </p:sp>
    </p:spTree>
    <p:extLst>
      <p:ext uri="{BB962C8B-B14F-4D97-AF65-F5344CB8AC3E}">
        <p14:creationId xmlns:p14="http://schemas.microsoft.com/office/powerpoint/2010/main" val="95708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74">
        <p:fade/>
      </p:transition>
    </mc:Choice>
    <mc:Fallback xmlns="">
      <p:transition spd="med" advTm="127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28AA-2DDD-56BE-2799-C09A71A1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148AC26-3FFE-CCB4-F54A-6E0D085C0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278139"/>
            <a:ext cx="7061199" cy="3667537"/>
          </a:xfrm>
          <a:prstGeom prst="rect">
            <a:avLst/>
          </a:prstGeom>
        </p:spPr>
      </p:pic>
      <p:sp>
        <p:nvSpPr>
          <p:cNvPr id="6" name="Retângulo 19">
            <a:extLst>
              <a:ext uri="{FF2B5EF4-FFF2-40B4-BE49-F238E27FC236}">
                <a16:creationId xmlns:a16="http://schemas.microsoft.com/office/drawing/2014/main" id="{961ECEFF-315B-326D-6385-9B76FF90CCB3}"/>
              </a:ext>
            </a:extLst>
          </p:cNvPr>
          <p:cNvSpPr/>
          <p:nvPr/>
        </p:nvSpPr>
        <p:spPr>
          <a:xfrm>
            <a:off x="5008879" y="1028603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Execução do Comando</a:t>
            </a:r>
          </a:p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em Máquina Individual</a:t>
            </a:r>
          </a:p>
        </p:txBody>
      </p:sp>
      <p:cxnSp>
        <p:nvCxnSpPr>
          <p:cNvPr id="8" name="Conector de Seta Reta 24">
            <a:extLst>
              <a:ext uri="{FF2B5EF4-FFF2-40B4-BE49-F238E27FC236}">
                <a16:creationId xmlns:a16="http://schemas.microsoft.com/office/drawing/2014/main" id="{0BE945F2-7CCC-A51D-695E-A1EFEB65F46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5999" y="2035524"/>
            <a:ext cx="0" cy="1027763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19">
            <a:extLst>
              <a:ext uri="{FF2B5EF4-FFF2-40B4-BE49-F238E27FC236}">
                <a16:creationId xmlns:a16="http://schemas.microsoft.com/office/drawing/2014/main" id="{AE1F4BBD-44D3-4D00-B485-FE00C01E7EB8}"/>
              </a:ext>
            </a:extLst>
          </p:cNvPr>
          <p:cNvSpPr/>
          <p:nvPr/>
        </p:nvSpPr>
        <p:spPr>
          <a:xfrm>
            <a:off x="706121" y="1028603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Execução do Comando no </a:t>
            </a:r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Lab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Inteiro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5853DD09-639D-1525-49D8-9C86AC788D5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793241" y="2035524"/>
            <a:ext cx="1864360" cy="133271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19">
            <a:extLst>
              <a:ext uri="{FF2B5EF4-FFF2-40B4-BE49-F238E27FC236}">
                <a16:creationId xmlns:a16="http://schemas.microsoft.com/office/drawing/2014/main" id="{46F52DD3-194F-2364-D092-8EBBD838DA9E}"/>
              </a:ext>
            </a:extLst>
          </p:cNvPr>
          <p:cNvSpPr/>
          <p:nvPr/>
        </p:nvSpPr>
        <p:spPr>
          <a:xfrm>
            <a:off x="9120851" y="1028603"/>
            <a:ext cx="2465661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Execução do Comando Personalizada (Parâmetros)</a:t>
            </a:r>
          </a:p>
        </p:txBody>
      </p:sp>
      <p:cxnSp>
        <p:nvCxnSpPr>
          <p:cNvPr id="34" name="Conector de Seta Reta 24">
            <a:extLst>
              <a:ext uri="{FF2B5EF4-FFF2-40B4-BE49-F238E27FC236}">
                <a16:creationId xmlns:a16="http://schemas.microsoft.com/office/drawing/2014/main" id="{CE148580-B36E-42C2-281E-DD5383C5C003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9576281" y="2035524"/>
            <a:ext cx="777401" cy="93917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911">
        <p:fade/>
      </p:transition>
    </mc:Choice>
    <mc:Fallback xmlns="">
      <p:transition spd="med" advTm="39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7481-491A-A0E5-DE7F-BD8F80D24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7E11967-AAD9-ADD3-BC80-E693332BECEA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D9C008-1584-A2F4-8101-5F955EB8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BD7464-8E35-0C57-7F50-BCE8851B8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2D52C-2EB7-1B9F-BEAF-74847D3832FD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A3CFBB-167F-3DCD-1C5A-C1789DE7EA18}"/>
              </a:ext>
            </a:extLst>
          </p:cNvPr>
          <p:cNvSpPr txBox="1"/>
          <p:nvPr/>
        </p:nvSpPr>
        <p:spPr>
          <a:xfrm>
            <a:off x="2142007" y="2044919"/>
            <a:ext cx="4841197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TELAS ESPECÍFICAS</a:t>
            </a:r>
          </a:p>
        </p:txBody>
      </p:sp>
    </p:spTree>
    <p:extLst>
      <p:ext uri="{BB962C8B-B14F-4D97-AF65-F5344CB8AC3E}">
        <p14:creationId xmlns:p14="http://schemas.microsoft.com/office/powerpoint/2010/main" val="212524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19">
        <p:fade/>
      </p:transition>
    </mc:Choice>
    <mc:Fallback xmlns="">
      <p:transition spd="med" advTm="321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07108-4930-5B20-5E2C-EAB02F62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87C75BC-AB47-17A0-8A52-BEDE73D08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0" y="965656"/>
            <a:ext cx="8075321" cy="4926687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E01C98EF-628A-8C68-6023-8B0492EE07FB}"/>
              </a:ext>
            </a:extLst>
          </p:cNvPr>
          <p:cNvSpPr/>
          <p:nvPr/>
        </p:nvSpPr>
        <p:spPr>
          <a:xfrm>
            <a:off x="9109276" y="2925540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Mensagem que será exibida nas máquinas (Comando MSG)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C9CC5794-7E43-896D-71A8-6A7DF9724BF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310623" y="2925540"/>
            <a:ext cx="798653" cy="503461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838">
        <p:fade/>
      </p:transition>
    </mc:Choice>
    <mc:Fallback xmlns="">
      <p:transition spd="med" advTm="383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B210-26D5-4849-6D45-6B4A51069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B896FB-6CC4-C81F-F280-19A6D2D9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96" y="965655"/>
            <a:ext cx="8070854" cy="4926687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9C9C51C2-D126-1C28-E353-E77CB3B7EF15}"/>
              </a:ext>
            </a:extLst>
          </p:cNvPr>
          <p:cNvSpPr/>
          <p:nvPr/>
        </p:nvSpPr>
        <p:spPr>
          <a:xfrm>
            <a:off x="555585" y="1582874"/>
            <a:ext cx="2517224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Comando com PSEXEC, que será executado nas máquinas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E29BBC88-057F-77BB-4D96-E3F0545E6B2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809" y="2086335"/>
            <a:ext cx="851009" cy="228602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9">
            <a:extLst>
              <a:ext uri="{FF2B5EF4-FFF2-40B4-BE49-F238E27FC236}">
                <a16:creationId xmlns:a16="http://schemas.microsoft.com/office/drawing/2014/main" id="{D0D5134F-3287-9C19-927F-82588EF38ECB}"/>
              </a:ext>
            </a:extLst>
          </p:cNvPr>
          <p:cNvSpPr/>
          <p:nvPr/>
        </p:nvSpPr>
        <p:spPr>
          <a:xfrm>
            <a:off x="555585" y="2932156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Executar com Usuário de Administrador do Windows</a:t>
            </a:r>
          </a:p>
        </p:txBody>
      </p:sp>
      <p:cxnSp>
        <p:nvCxnSpPr>
          <p:cNvPr id="15" name="Conector de Seta Reta 24">
            <a:extLst>
              <a:ext uri="{FF2B5EF4-FFF2-40B4-BE49-F238E27FC236}">
                <a16:creationId xmlns:a16="http://schemas.microsoft.com/office/drawing/2014/main" id="{DB438BE2-4334-A7AF-D7F8-B81679DC203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54822" y="2784374"/>
            <a:ext cx="3975418" cy="147782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5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703">
        <p:fade/>
      </p:transition>
    </mc:Choice>
    <mc:Fallback xmlns="">
      <p:transition spd="med" advTm="47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AECA6-E7FD-BAFB-8C61-F997D9A24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88934F-D460-9F67-02D8-EF3670F5E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0" y="1034827"/>
            <a:ext cx="7959550" cy="4853981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A62707B3-E4DB-6177-B64D-FE41AADFB456}"/>
              </a:ext>
            </a:extLst>
          </p:cNvPr>
          <p:cNvSpPr/>
          <p:nvPr/>
        </p:nvSpPr>
        <p:spPr>
          <a:xfrm>
            <a:off x="9109276" y="2925540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URL Personalizada (Navegador Firefox)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E37C2071-7E41-E85E-D8BE-819A8E9F63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006080" y="2814320"/>
            <a:ext cx="1103196" cy="614681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51">
        <p:fade/>
      </p:transition>
    </mc:Choice>
    <mc:Fallback xmlns="">
      <p:transition spd="med" advTm="42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C79B3-B649-C9F5-54B0-C379D969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83FA91D7-4FB9-58CE-1680-1B8B6843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16" y="968986"/>
            <a:ext cx="8125499" cy="4920027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93320304-3128-A43A-13B5-C0A76C730DE8}"/>
              </a:ext>
            </a:extLst>
          </p:cNvPr>
          <p:cNvSpPr/>
          <p:nvPr/>
        </p:nvSpPr>
        <p:spPr>
          <a:xfrm>
            <a:off x="555585" y="1582874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Seleção do Arquivo (Caminho)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E9C80D36-65DA-9063-21D7-4ED08D8EDDC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954058" y="2086335"/>
            <a:ext cx="1059142" cy="240305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9">
            <a:extLst>
              <a:ext uri="{FF2B5EF4-FFF2-40B4-BE49-F238E27FC236}">
                <a16:creationId xmlns:a16="http://schemas.microsoft.com/office/drawing/2014/main" id="{2D2A0CE5-91F1-373A-81A2-1EDE3248B181}"/>
              </a:ext>
            </a:extLst>
          </p:cNvPr>
          <p:cNvSpPr/>
          <p:nvPr/>
        </p:nvSpPr>
        <p:spPr>
          <a:xfrm>
            <a:off x="555585" y="2932156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Checkbox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para Arquivos Grandes (retira o “Start” do comando)</a:t>
            </a:r>
          </a:p>
        </p:txBody>
      </p:sp>
      <p:cxnSp>
        <p:nvCxnSpPr>
          <p:cNvPr id="15" name="Conector de Seta Reta 24">
            <a:extLst>
              <a:ext uri="{FF2B5EF4-FFF2-40B4-BE49-F238E27FC236}">
                <a16:creationId xmlns:a16="http://schemas.microsoft.com/office/drawing/2014/main" id="{45FC8C14-2A1C-950C-4D15-5E1476CC477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954058" y="2932156"/>
            <a:ext cx="1668742" cy="503461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18">
        <p:fade/>
      </p:transition>
    </mc:Choice>
    <mc:Fallback xmlns="">
      <p:transition spd="med" advTm="3018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CDFE-72A8-82A8-4B9E-67C9E01C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75E6F2D-26DA-2E69-89D0-5CEB2F137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8" y="708878"/>
            <a:ext cx="7959550" cy="5440243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CE045E12-F0DE-0812-4C42-E4D96E42EA96}"/>
              </a:ext>
            </a:extLst>
          </p:cNvPr>
          <p:cNvSpPr/>
          <p:nvPr/>
        </p:nvSpPr>
        <p:spPr>
          <a:xfrm>
            <a:off x="9038156" y="944340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usuário que vai ser logado na aplicação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F97B64F0-A986-246E-E069-5BCA28EE3A5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441440" y="1447801"/>
            <a:ext cx="2596716" cy="685799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19">
            <a:extLst>
              <a:ext uri="{FF2B5EF4-FFF2-40B4-BE49-F238E27FC236}">
                <a16:creationId xmlns:a16="http://schemas.microsoft.com/office/drawing/2014/main" id="{86BF0A73-567C-9B09-C22F-52EC62EB2650}"/>
              </a:ext>
            </a:extLst>
          </p:cNvPr>
          <p:cNvSpPr/>
          <p:nvPr/>
        </p:nvSpPr>
        <p:spPr>
          <a:xfrm>
            <a:off x="9038155" y="2369062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senha do usuário que vai ser logado na aplicação</a:t>
            </a:r>
          </a:p>
        </p:txBody>
      </p:sp>
      <p:cxnSp>
        <p:nvCxnSpPr>
          <p:cNvPr id="7" name="Conector de Seta Reta 24">
            <a:extLst>
              <a:ext uri="{FF2B5EF4-FFF2-40B4-BE49-F238E27FC236}">
                <a16:creationId xmlns:a16="http://schemas.microsoft.com/office/drawing/2014/main" id="{F143D35A-CD06-AF88-78A5-47FB09B1AE6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41440" y="2872523"/>
            <a:ext cx="2596715" cy="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3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59">
        <p:fade/>
      </p:transition>
    </mc:Choice>
    <mc:Fallback xmlns="">
      <p:transition spd="med" advTm="325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B0663EAB-4214-A939-0B19-EB02FB78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5912170" y="4436957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3977" y="2624361"/>
            <a:ext cx="6884047" cy="1883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730" dirty="0">
                <a:solidFill>
                  <a:srgbClr val="91A3AD"/>
                </a:solidFill>
                <a:latin typeface="Gotham HTF Light"/>
                <a:cs typeface="Gotham HTF Light"/>
              </a:rPr>
              <a:t>LET’S ROCK THE FUTURE!</a:t>
            </a:r>
          </a:p>
          <a:p>
            <a:pPr algn="ctr">
              <a:lnSpc>
                <a:spcPct val="120000"/>
              </a:lnSpc>
            </a:pPr>
            <a:r>
              <a:rPr lang="pt-BR" sz="3730" dirty="0">
                <a:solidFill>
                  <a:srgbClr val="91A3AD"/>
                </a:solidFill>
                <a:latin typeface="Gotham HTF Light"/>
                <a:cs typeface="Gotham HTF Light"/>
              </a:rPr>
              <a:t>SEJAM BEM-VINDOS!</a:t>
            </a:r>
          </a:p>
          <a:p>
            <a:pPr algn="ctr">
              <a:lnSpc>
                <a:spcPct val="120000"/>
              </a:lnSpc>
            </a:pPr>
            <a:endParaRPr lang="pt-BR" sz="2398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914" y="5848222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40">
        <p:fade/>
      </p:transition>
    </mc:Choice>
    <mc:Fallback xmlns="">
      <p:transition spd="med" advTm="264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74418" y="5323104"/>
            <a:ext cx="6243166" cy="55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Copyright </a:t>
            </a:r>
            <a:r>
              <a:rPr lang="de-DE" sz="932" dirty="0">
                <a:solidFill>
                  <a:srgbClr val="A2B6C1"/>
                </a:solidFill>
                <a:latin typeface="Roboto Light"/>
                <a:cs typeface="Roboto Light"/>
              </a:rPr>
              <a:t>© 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2025 | Victor Flávio e Ryan Brito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Todos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direitos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reservados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.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Reprodução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ou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divulgação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total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ou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parcial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deste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documento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, é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expressamente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proibido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sem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consentimento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formal,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por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escrito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, do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autor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9" y="3008762"/>
            <a:ext cx="12180722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rgbClr val="91A3AD"/>
                </a:solidFill>
                <a:latin typeface="Gotham HTF Light"/>
                <a:cs typeface="Gotham HTF Light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421">
        <p:fade/>
      </p:transition>
    </mc:Choice>
    <mc:Fallback xmlns="">
      <p:transition spd="med" advTm="242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6" y="2851614"/>
            <a:ext cx="4269268" cy="11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236">
        <p:fade/>
      </p:transition>
    </mc:Choice>
    <mc:Fallback xmlns="">
      <p:transition spd="med" advTm="223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5E72FA-EC4C-4855-964A-FD00ABE90986}"/>
              </a:ext>
            </a:extLst>
          </p:cNvPr>
          <p:cNvSpPr txBox="1"/>
          <p:nvPr/>
        </p:nvSpPr>
        <p:spPr>
          <a:xfrm>
            <a:off x="2081108" y="1446627"/>
            <a:ext cx="8029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rgbClr val="EC1164"/>
                </a:solidFill>
                <a:latin typeface="Montserrat ExtraBold" pitchFamily="2" charset="0"/>
                <a:ea typeface="Artifakt Element Medium" panose="020B0603050000020004" pitchFamily="34" charset="0"/>
              </a:rPr>
              <a:t>AUTOLAB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5852F-7F07-493F-9454-F0F8419FF137}"/>
              </a:ext>
            </a:extLst>
          </p:cNvPr>
          <p:cNvSpPr txBox="1"/>
          <p:nvPr/>
        </p:nvSpPr>
        <p:spPr>
          <a:xfrm>
            <a:off x="2715491" y="3336636"/>
            <a:ext cx="682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1A3AD"/>
                </a:solidFill>
                <a:latin typeface="Gotham HTF Light"/>
                <a:cs typeface="Gotham HTF Light"/>
              </a:rPr>
              <a:t>INSTRUÇÕES DE USO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E5DF2-2008-401D-AC5A-05F29E9092E5}"/>
              </a:ext>
            </a:extLst>
          </p:cNvPr>
          <p:cNvCxnSpPr/>
          <p:nvPr/>
        </p:nvCxnSpPr>
        <p:spPr>
          <a:xfrm>
            <a:off x="5912170" y="4326118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1EADC0-ECB5-4256-BCDB-1F1CC1775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4" y="5557277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66">
        <p:fade/>
      </p:transition>
    </mc:Choice>
    <mc:Fallback xmlns="">
      <p:transition spd="med" advTm="326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391B-7FAC-4A8E-962A-706AE43C6D72}"/>
              </a:ext>
            </a:extLst>
          </p:cNvPr>
          <p:cNvSpPr txBox="1"/>
          <p:nvPr/>
        </p:nvSpPr>
        <p:spPr>
          <a:xfrm>
            <a:off x="3979097" y="759691"/>
            <a:ext cx="4233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91A3AD"/>
                </a:solidFill>
                <a:latin typeface="Gotham HTF Light"/>
                <a:cs typeface="Gotham HTF Light"/>
              </a:rPr>
              <a:t>SUMÁRIO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8CAE9-EAA4-4EF1-B630-81637EB1A980}"/>
              </a:ext>
            </a:extLst>
          </p:cNvPr>
          <p:cNvCxnSpPr>
            <a:cxnSpLocks/>
          </p:cNvCxnSpPr>
          <p:nvPr/>
        </p:nvCxnSpPr>
        <p:spPr>
          <a:xfrm>
            <a:off x="2462131" y="4122486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3C4F9-8F59-4600-8B3E-5D4F23AD7CC8}"/>
              </a:ext>
            </a:extLst>
          </p:cNvPr>
          <p:cNvSpPr txBox="1"/>
          <p:nvPr/>
        </p:nvSpPr>
        <p:spPr>
          <a:xfrm>
            <a:off x="2012260" y="3655552"/>
            <a:ext cx="279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10.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 PRINCIPAL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01B36-F61D-4CE9-93A1-2ABC9961E2FC}"/>
              </a:ext>
            </a:extLst>
          </p:cNvPr>
          <p:cNvCxnSpPr>
            <a:cxnSpLocks/>
          </p:cNvCxnSpPr>
          <p:nvPr/>
        </p:nvCxnSpPr>
        <p:spPr>
          <a:xfrm>
            <a:off x="2444874" y="4871237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16A661-7623-4760-B93A-FCE81DB03451}"/>
              </a:ext>
            </a:extLst>
          </p:cNvPr>
          <p:cNvSpPr txBox="1"/>
          <p:nvPr/>
        </p:nvSpPr>
        <p:spPr>
          <a:xfrm>
            <a:off x="2005636" y="4404303"/>
            <a:ext cx="307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12.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TELAS GENÉRICAS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F11AFD-C069-4271-8C9E-5B316094A16E}"/>
              </a:ext>
            </a:extLst>
          </p:cNvPr>
          <p:cNvCxnSpPr>
            <a:cxnSpLocks/>
          </p:cNvCxnSpPr>
          <p:nvPr/>
        </p:nvCxnSpPr>
        <p:spPr>
          <a:xfrm>
            <a:off x="2480782" y="5646490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1BDB96-EFFD-4AAC-AC28-7E4333F0D3FA}"/>
              </a:ext>
            </a:extLst>
          </p:cNvPr>
          <p:cNvSpPr txBox="1"/>
          <p:nvPr/>
        </p:nvSpPr>
        <p:spPr>
          <a:xfrm>
            <a:off x="2038768" y="5179556"/>
            <a:ext cx="326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14.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TELAS ESPECÍFICAS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82B183-13E2-42EE-BD17-412782E11A04}"/>
              </a:ext>
            </a:extLst>
          </p:cNvPr>
          <p:cNvCxnSpPr>
            <a:cxnSpLocks/>
          </p:cNvCxnSpPr>
          <p:nvPr/>
        </p:nvCxnSpPr>
        <p:spPr>
          <a:xfrm>
            <a:off x="2412971" y="2565358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EDB3F7-18B3-406C-BF51-13C899349A80}"/>
              </a:ext>
            </a:extLst>
          </p:cNvPr>
          <p:cNvSpPr txBox="1"/>
          <p:nvPr/>
        </p:nvSpPr>
        <p:spPr>
          <a:xfrm>
            <a:off x="1963104" y="209842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5.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CREDENCIAIS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AD8B4E-9770-4468-95C5-D0B59B3C7441}"/>
              </a:ext>
            </a:extLst>
          </p:cNvPr>
          <p:cNvCxnSpPr>
            <a:cxnSpLocks/>
          </p:cNvCxnSpPr>
          <p:nvPr/>
        </p:nvCxnSpPr>
        <p:spPr>
          <a:xfrm>
            <a:off x="2404956" y="3333981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7673D4-31BA-43D1-A1F7-B71D74C3EC92}"/>
              </a:ext>
            </a:extLst>
          </p:cNvPr>
          <p:cNvSpPr txBox="1"/>
          <p:nvPr/>
        </p:nvSpPr>
        <p:spPr>
          <a:xfrm>
            <a:off x="1976355" y="2867047"/>
            <a:ext cx="494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7.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DISPONIBILIDADE DE COMANDOS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2483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650">
        <p:fade/>
      </p:transition>
    </mc:Choice>
    <mc:Fallback xmlns="">
      <p:transition spd="med" advTm="26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4780476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CREDENCIAIS</a:t>
            </a:r>
          </a:p>
        </p:txBody>
      </p:sp>
    </p:spTree>
    <p:extLst>
      <p:ext uri="{BB962C8B-B14F-4D97-AF65-F5344CB8AC3E}">
        <p14:creationId xmlns:p14="http://schemas.microsoft.com/office/powerpoint/2010/main" val="9458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76">
        <p:fade/>
      </p:transition>
    </mc:Choice>
    <mc:Fallback xmlns="">
      <p:transition spd="med" advTm="25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436E2A-5D12-4D07-934D-195D9DDA6601}"/>
              </a:ext>
            </a:extLst>
          </p:cNvPr>
          <p:cNvSpPr txBox="1"/>
          <p:nvPr/>
        </p:nvSpPr>
        <p:spPr>
          <a:xfrm>
            <a:off x="1315277" y="625042"/>
            <a:ext cx="281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000" b="1" dirty="0">
                <a:solidFill>
                  <a:srgbClr val="91A3AD"/>
                </a:solidFill>
                <a:latin typeface="Gotham HTF Light"/>
                <a:cs typeface="Gotham HTF Light"/>
              </a:rPr>
              <a:t>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B4A00-4CCC-48A8-9ED6-F16AB2F55009}"/>
              </a:ext>
            </a:extLst>
          </p:cNvPr>
          <p:cNvSpPr txBox="1"/>
          <p:nvPr/>
        </p:nvSpPr>
        <p:spPr>
          <a:xfrm>
            <a:off x="1803076" y="1439912"/>
            <a:ext cx="262924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NOME: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SEU PRIMEIRO NOME</a:t>
            </a:r>
            <a:endParaRPr lang="pt-BR" sz="1100" b="1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17D72-3017-4B18-A8EE-0A1723642AC6}"/>
              </a:ext>
            </a:extLst>
          </p:cNvPr>
          <p:cNvSpPr txBox="1"/>
          <p:nvPr/>
        </p:nvSpPr>
        <p:spPr>
          <a:xfrm>
            <a:off x="1809703" y="1989839"/>
            <a:ext cx="293285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LOGIN: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SEU LOGIN DE MONITOR</a:t>
            </a:r>
            <a:endParaRPr lang="pt-BR" sz="1100" b="1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AD8AE-CA5B-4E7B-9969-80A4B3F20D0C}"/>
              </a:ext>
            </a:extLst>
          </p:cNvPr>
          <p:cNvSpPr txBox="1"/>
          <p:nvPr/>
        </p:nvSpPr>
        <p:spPr>
          <a:xfrm>
            <a:off x="1809703" y="2566271"/>
            <a:ext cx="30721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SENHA: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SUA SENHA DE MONITOR</a:t>
            </a:r>
            <a:endParaRPr lang="pt-BR" sz="1100" b="1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153FF6-F421-4845-A76C-8A0B2E5DF79A}"/>
              </a:ext>
            </a:extLst>
          </p:cNvPr>
          <p:cNvCxnSpPr>
            <a:cxnSpLocks/>
          </p:cNvCxnSpPr>
          <p:nvPr/>
        </p:nvCxnSpPr>
        <p:spPr>
          <a:xfrm>
            <a:off x="1577009" y="1568672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F765D9-3C18-4253-B6F3-FC002D66588E}"/>
              </a:ext>
            </a:extLst>
          </p:cNvPr>
          <p:cNvCxnSpPr>
            <a:cxnSpLocks/>
          </p:cNvCxnSpPr>
          <p:nvPr/>
        </p:nvCxnSpPr>
        <p:spPr>
          <a:xfrm>
            <a:off x="1570385" y="2113245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19E6F4-F6AF-45D6-BFB8-AE93A9B4235F}"/>
              </a:ext>
            </a:extLst>
          </p:cNvPr>
          <p:cNvCxnSpPr>
            <a:cxnSpLocks/>
          </p:cNvCxnSpPr>
          <p:nvPr/>
        </p:nvCxnSpPr>
        <p:spPr>
          <a:xfrm>
            <a:off x="1577012" y="2716375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B935AC-8F7D-4F96-A6F9-5D6BB53963EB}"/>
              </a:ext>
            </a:extLst>
          </p:cNvPr>
          <p:cNvSpPr txBox="1"/>
          <p:nvPr/>
        </p:nvSpPr>
        <p:spPr>
          <a:xfrm>
            <a:off x="1308653" y="3480879"/>
            <a:ext cx="326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000" b="1" dirty="0">
                <a:solidFill>
                  <a:srgbClr val="91A3AD"/>
                </a:solidFill>
                <a:latin typeface="Gotham HTF Light"/>
                <a:cs typeface="Gotham HTF Light"/>
              </a:rPr>
              <a:t>LABORATÓRIO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25AC52-3484-41C5-A69F-2800A0048089}"/>
              </a:ext>
            </a:extLst>
          </p:cNvPr>
          <p:cNvSpPr txBox="1"/>
          <p:nvPr/>
        </p:nvSpPr>
        <p:spPr>
          <a:xfrm>
            <a:off x="1796452" y="4295749"/>
            <a:ext cx="218829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PROVA: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PARA AUTOPN</a:t>
            </a:r>
            <a:endParaRPr lang="pt-BR" sz="1100" b="1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771A1-890B-410F-BDF9-88D48822C7CF}"/>
              </a:ext>
            </a:extLst>
          </p:cNvPr>
          <p:cNvSpPr txBox="1"/>
          <p:nvPr/>
        </p:nvSpPr>
        <p:spPr>
          <a:xfrm>
            <a:off x="1803079" y="4845676"/>
            <a:ext cx="312925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PROVA ONLINE: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PARA AUTOPON</a:t>
            </a:r>
            <a:endParaRPr lang="pt-BR" sz="1100" b="1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60F08-0A50-4060-BF84-17EC9CD11FFC}"/>
              </a:ext>
            </a:extLst>
          </p:cNvPr>
          <p:cNvSpPr txBox="1"/>
          <p:nvPr/>
        </p:nvSpPr>
        <p:spPr>
          <a:xfrm>
            <a:off x="1803079" y="5422108"/>
            <a:ext cx="287668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LABORATÓRIO: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PARA LOGINS</a:t>
            </a:r>
            <a:endParaRPr lang="pt-BR" sz="1100" b="1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BFD81-37D2-49ED-B301-E53FCDE3D656}"/>
              </a:ext>
            </a:extLst>
          </p:cNvPr>
          <p:cNvCxnSpPr>
            <a:cxnSpLocks/>
          </p:cNvCxnSpPr>
          <p:nvPr/>
        </p:nvCxnSpPr>
        <p:spPr>
          <a:xfrm>
            <a:off x="1570385" y="4445775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A4962-CFAD-4BA2-9966-A0AB82D84CF1}"/>
              </a:ext>
            </a:extLst>
          </p:cNvPr>
          <p:cNvCxnSpPr>
            <a:cxnSpLocks/>
          </p:cNvCxnSpPr>
          <p:nvPr/>
        </p:nvCxnSpPr>
        <p:spPr>
          <a:xfrm>
            <a:off x="1563761" y="4990348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E5FA5-670E-4511-B025-6B364CB6E366}"/>
              </a:ext>
            </a:extLst>
          </p:cNvPr>
          <p:cNvCxnSpPr>
            <a:cxnSpLocks/>
          </p:cNvCxnSpPr>
          <p:nvPr/>
        </p:nvCxnSpPr>
        <p:spPr>
          <a:xfrm>
            <a:off x="1570388" y="5561579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859218F-41CE-D0FD-52F1-DAEE85BDDC93}"/>
              </a:ext>
            </a:extLst>
          </p:cNvPr>
          <p:cNvGrpSpPr/>
          <p:nvPr/>
        </p:nvGrpSpPr>
        <p:grpSpPr>
          <a:xfrm>
            <a:off x="6140390" y="441317"/>
            <a:ext cx="4739413" cy="5975365"/>
            <a:chOff x="6096000" y="735508"/>
            <a:chExt cx="4739413" cy="59753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BB59B2-384F-4CA9-BCA0-D0A47BC3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735508"/>
              <a:ext cx="4739413" cy="290433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DB03408-376D-48C1-976E-49B378EA5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820988"/>
              <a:ext cx="4739412" cy="288988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1DCB957-4CE7-49DD-9206-006BAEBBDE49}"/>
              </a:ext>
            </a:extLst>
          </p:cNvPr>
          <p:cNvSpPr txBox="1"/>
          <p:nvPr/>
        </p:nvSpPr>
        <p:spPr>
          <a:xfrm>
            <a:off x="1809704" y="5938031"/>
            <a:ext cx="420615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400" b="1" dirty="0">
                <a:solidFill>
                  <a:srgbClr val="EC1164"/>
                </a:solidFill>
                <a:latin typeface="Gotham HTF Light"/>
                <a:cs typeface="Gotham HTF Light"/>
              </a:rPr>
              <a:t>ADMINISTRADOR: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  <a:cs typeface="Gotham HTF Light"/>
              </a:rPr>
              <a:t>PARA PSEXEC </a:t>
            </a:r>
            <a:r>
              <a:rPr lang="pt-BR" sz="1200" b="1" dirty="0">
                <a:solidFill>
                  <a:srgbClr val="91A3AD"/>
                </a:solidFill>
                <a:latin typeface="Gotham HTF Light"/>
              </a:rPr>
              <a:t>(OPCIONAL)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6FC2F7-60FA-4C92-B776-1AC885A102FA}"/>
              </a:ext>
            </a:extLst>
          </p:cNvPr>
          <p:cNvCxnSpPr>
            <a:cxnSpLocks/>
          </p:cNvCxnSpPr>
          <p:nvPr/>
        </p:nvCxnSpPr>
        <p:spPr>
          <a:xfrm>
            <a:off x="1577013" y="6088135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8D25C7-DA9E-436D-9A0E-0C0B08C4E1D1}"/>
              </a:ext>
            </a:extLst>
          </p:cNvPr>
          <p:cNvSpPr txBox="1"/>
          <p:nvPr/>
        </p:nvSpPr>
        <p:spPr>
          <a:xfrm>
            <a:off x="3002016" y="6337023"/>
            <a:ext cx="18473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3730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86">
        <p:fade/>
      </p:transition>
    </mc:Choice>
    <mc:Fallback xmlns="">
      <p:transition spd="med" advTm="178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6090450" cy="138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DISPONIBILIDADE </a:t>
            </a:r>
          </a:p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DE COMANDOS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3571317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4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51">
        <p:fade/>
      </p:transition>
    </mc:Choice>
    <mc:Fallback xmlns="">
      <p:transition spd="med" advTm="19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7B80E-2D0D-418B-B16A-55A18B64912B}"/>
              </a:ext>
            </a:extLst>
          </p:cNvPr>
          <p:cNvCxnSpPr/>
          <p:nvPr/>
        </p:nvCxnSpPr>
        <p:spPr>
          <a:xfrm>
            <a:off x="3170443" y="4105475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DEB-D199-476A-A899-FF055F1F3141}"/>
              </a:ext>
            </a:extLst>
          </p:cNvPr>
          <p:cNvCxnSpPr/>
          <p:nvPr/>
        </p:nvCxnSpPr>
        <p:spPr>
          <a:xfrm>
            <a:off x="3170443" y="3148943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73B91-194E-4184-94B5-1AAE1BFA637F}"/>
              </a:ext>
            </a:extLst>
          </p:cNvPr>
          <p:cNvCxnSpPr/>
          <p:nvPr/>
        </p:nvCxnSpPr>
        <p:spPr>
          <a:xfrm>
            <a:off x="3170443" y="5062007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4">
            <a:extLst>
              <a:ext uri="{FF2B5EF4-FFF2-40B4-BE49-F238E27FC236}">
                <a16:creationId xmlns:a16="http://schemas.microsoft.com/office/drawing/2014/main" id="{62CDC9A2-2AEE-47A0-AA78-29E691DA7098}"/>
              </a:ext>
            </a:extLst>
          </p:cNvPr>
          <p:cNvSpPr/>
          <p:nvPr/>
        </p:nvSpPr>
        <p:spPr>
          <a:xfrm>
            <a:off x="2093140" y="3428999"/>
            <a:ext cx="3076350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LIMPAR O D: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289C1E96-2022-4D58-994F-17B4EAE333AD}"/>
              </a:ext>
            </a:extLst>
          </p:cNvPr>
          <p:cNvSpPr/>
          <p:nvPr/>
        </p:nvSpPr>
        <p:spPr>
          <a:xfrm>
            <a:off x="1677406" y="2455889"/>
            <a:ext cx="3969598" cy="683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COPIAR ARQUIVO</a:t>
            </a:r>
          </a:p>
        </p:txBody>
      </p:sp>
      <p:sp>
        <p:nvSpPr>
          <p:cNvPr id="13" name="Retângulo 4">
            <a:extLst>
              <a:ext uri="{FF2B5EF4-FFF2-40B4-BE49-F238E27FC236}">
                <a16:creationId xmlns:a16="http://schemas.microsoft.com/office/drawing/2014/main" id="{92516568-99E4-4631-ABC6-867BD11E1095}"/>
              </a:ext>
            </a:extLst>
          </p:cNvPr>
          <p:cNvSpPr/>
          <p:nvPr/>
        </p:nvSpPr>
        <p:spPr>
          <a:xfrm>
            <a:off x="2427392" y="4382566"/>
            <a:ext cx="2407846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MENSAGEM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44CBF2AF-1DF3-484F-B056-76C8EEF35131}"/>
              </a:ext>
            </a:extLst>
          </p:cNvPr>
          <p:cNvSpPr/>
          <p:nvPr/>
        </p:nvSpPr>
        <p:spPr>
          <a:xfrm>
            <a:off x="2599974" y="5280709"/>
            <a:ext cx="2062682" cy="692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RUNAS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E9A507-0D85-4E25-8E6A-AA223DA4F76B}"/>
              </a:ext>
            </a:extLst>
          </p:cNvPr>
          <p:cNvCxnSpPr/>
          <p:nvPr/>
        </p:nvCxnSpPr>
        <p:spPr>
          <a:xfrm>
            <a:off x="3170443" y="5966419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8960C6FA-1F7A-4B6D-91A6-0E6B01BD064D}"/>
              </a:ext>
            </a:extLst>
          </p:cNvPr>
          <p:cNvCxnSpPr>
            <a:cxnSpLocks/>
          </p:cNvCxnSpPr>
          <p:nvPr/>
        </p:nvCxnSpPr>
        <p:spPr>
          <a:xfrm>
            <a:off x="6096000" y="776224"/>
            <a:ext cx="0" cy="5290255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365AC71-4699-4063-AFAB-CC8A7176AA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58142" y="3974555"/>
            <a:ext cx="1767856" cy="25989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6EA9EC-E884-4360-9403-DF71D9D962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0169" y="316570"/>
            <a:ext cx="3317801" cy="29043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286EA8-2763-454F-A588-D489689A7DD6}"/>
              </a:ext>
            </a:extLst>
          </p:cNvPr>
          <p:cNvSpPr txBox="1"/>
          <p:nvPr/>
        </p:nvSpPr>
        <p:spPr>
          <a:xfrm>
            <a:off x="1353942" y="876959"/>
            <a:ext cx="449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QUALQUER MÁQUINA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CC294DB2-9913-4641-9EEA-6E59C6E50B57}"/>
              </a:ext>
            </a:extLst>
          </p:cNvPr>
          <p:cNvSpPr/>
          <p:nvPr/>
        </p:nvSpPr>
        <p:spPr>
          <a:xfrm>
            <a:off x="1823438" y="1594297"/>
            <a:ext cx="3726584" cy="6814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DESLIGAR / REINICIAR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F00541-50BA-4BD2-9B87-D36F2EA14417}"/>
              </a:ext>
            </a:extLst>
          </p:cNvPr>
          <p:cNvCxnSpPr/>
          <p:nvPr/>
        </p:nvCxnSpPr>
        <p:spPr>
          <a:xfrm>
            <a:off x="3170438" y="2267249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18CD10-C7F2-4533-9853-97741135EC6E}"/>
              </a:ext>
            </a:extLst>
          </p:cNvPr>
          <p:cNvSpPr txBox="1"/>
          <p:nvPr/>
        </p:nvSpPr>
        <p:spPr>
          <a:xfrm>
            <a:off x="6355406" y="876959"/>
            <a:ext cx="460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SOMENTE PROFESSOR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D4FF2-2C57-4250-9273-0806663DF328}"/>
              </a:ext>
            </a:extLst>
          </p:cNvPr>
          <p:cNvCxnSpPr/>
          <p:nvPr/>
        </p:nvCxnSpPr>
        <p:spPr>
          <a:xfrm>
            <a:off x="8214690" y="4105474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178C0D-6124-4EEA-8AAE-DAB6BC67D659}"/>
              </a:ext>
            </a:extLst>
          </p:cNvPr>
          <p:cNvCxnSpPr/>
          <p:nvPr/>
        </p:nvCxnSpPr>
        <p:spPr>
          <a:xfrm>
            <a:off x="8214690" y="3148942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82E97A-870B-44AA-B77C-AF130F28A369}"/>
              </a:ext>
            </a:extLst>
          </p:cNvPr>
          <p:cNvCxnSpPr/>
          <p:nvPr/>
        </p:nvCxnSpPr>
        <p:spPr>
          <a:xfrm>
            <a:off x="8214690" y="5062006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4">
            <a:extLst>
              <a:ext uri="{FF2B5EF4-FFF2-40B4-BE49-F238E27FC236}">
                <a16:creationId xmlns:a16="http://schemas.microsoft.com/office/drawing/2014/main" id="{A1EF63C6-C155-4F62-AFC1-19436846CFD3}"/>
              </a:ext>
            </a:extLst>
          </p:cNvPr>
          <p:cNvSpPr/>
          <p:nvPr/>
        </p:nvSpPr>
        <p:spPr>
          <a:xfrm>
            <a:off x="7095822" y="3428998"/>
            <a:ext cx="3076350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ABRIR NAC</a:t>
            </a:r>
          </a:p>
        </p:txBody>
      </p:sp>
      <p:sp>
        <p:nvSpPr>
          <p:cNvPr id="37" name="Retângulo 4">
            <a:extLst>
              <a:ext uri="{FF2B5EF4-FFF2-40B4-BE49-F238E27FC236}">
                <a16:creationId xmlns:a16="http://schemas.microsoft.com/office/drawing/2014/main" id="{0FA5692D-4656-4398-B3ED-E2EEE8AA179C}"/>
              </a:ext>
            </a:extLst>
          </p:cNvPr>
          <p:cNvSpPr/>
          <p:nvPr/>
        </p:nvSpPr>
        <p:spPr>
          <a:xfrm>
            <a:off x="6904058" y="2470731"/>
            <a:ext cx="3529620" cy="683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LOGAR PN E PON</a:t>
            </a:r>
          </a:p>
        </p:txBody>
      </p:sp>
      <p:sp>
        <p:nvSpPr>
          <p:cNvPr id="38" name="Retângulo 4">
            <a:extLst>
              <a:ext uri="{FF2B5EF4-FFF2-40B4-BE49-F238E27FC236}">
                <a16:creationId xmlns:a16="http://schemas.microsoft.com/office/drawing/2014/main" id="{76A29630-7F07-46C2-97FE-E53E9A43099D}"/>
              </a:ext>
            </a:extLst>
          </p:cNvPr>
          <p:cNvSpPr/>
          <p:nvPr/>
        </p:nvSpPr>
        <p:spPr>
          <a:xfrm>
            <a:off x="7430074" y="4382565"/>
            <a:ext cx="2407846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ABRIR URL</a:t>
            </a:r>
          </a:p>
        </p:txBody>
      </p:sp>
      <p:sp>
        <p:nvSpPr>
          <p:cNvPr id="39" name="Retângulo 4">
            <a:extLst>
              <a:ext uri="{FF2B5EF4-FFF2-40B4-BE49-F238E27FC236}">
                <a16:creationId xmlns:a16="http://schemas.microsoft.com/office/drawing/2014/main" id="{D7DB2FF6-10AF-495E-A352-F9FFFE71D1CE}"/>
              </a:ext>
            </a:extLst>
          </p:cNvPr>
          <p:cNvSpPr/>
          <p:nvPr/>
        </p:nvSpPr>
        <p:spPr>
          <a:xfrm>
            <a:off x="7644221" y="5280708"/>
            <a:ext cx="2062682" cy="692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PSEXEC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41B76C-6BE8-4BD1-869E-E1419C383425}"/>
              </a:ext>
            </a:extLst>
          </p:cNvPr>
          <p:cNvCxnSpPr/>
          <p:nvPr/>
        </p:nvCxnSpPr>
        <p:spPr>
          <a:xfrm>
            <a:off x="8214690" y="5966418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">
            <a:extLst>
              <a:ext uri="{FF2B5EF4-FFF2-40B4-BE49-F238E27FC236}">
                <a16:creationId xmlns:a16="http://schemas.microsoft.com/office/drawing/2014/main" id="{AD486D75-1606-4D42-BBD2-26AA72FC10AB}"/>
              </a:ext>
            </a:extLst>
          </p:cNvPr>
          <p:cNvSpPr/>
          <p:nvPr/>
        </p:nvSpPr>
        <p:spPr>
          <a:xfrm>
            <a:off x="6695763" y="1846824"/>
            <a:ext cx="3959588" cy="5006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LOGAR PERSONALIZADO</a:t>
            </a:r>
          </a:p>
          <a:p>
            <a:pPr algn="ctr"/>
            <a:endParaRPr lang="pt-BR" sz="2000" dirty="0">
              <a:solidFill>
                <a:srgbClr val="91A3AD"/>
              </a:solidFill>
              <a:latin typeface="Gotham HTF Book"/>
              <a:cs typeface="Gotham HTF Book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049BC8-B0E5-4393-8D99-A9850ABFF544}"/>
              </a:ext>
            </a:extLst>
          </p:cNvPr>
          <p:cNvCxnSpPr/>
          <p:nvPr/>
        </p:nvCxnSpPr>
        <p:spPr>
          <a:xfrm>
            <a:off x="8214685" y="2267248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22">
        <p:fade/>
      </p:transition>
    </mc:Choice>
    <mc:Fallback xmlns="">
      <p:transition spd="med" advTm="282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>
            <a:extLst>
              <a:ext uri="{FF2B5EF4-FFF2-40B4-BE49-F238E27FC236}">
                <a16:creationId xmlns:a16="http://schemas.microsoft.com/office/drawing/2014/main" id="{E6C2C516-6345-9BBF-4198-E7C9383E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21E2576-6EDD-E926-CFAA-949894240E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6709" y="191070"/>
            <a:ext cx="11774698" cy="6460559"/>
          </a:xfrm>
          <a:prstGeom prst="rect">
            <a:avLst/>
          </a:prstGeom>
          <a:noFill/>
          <a:ln w="19050">
            <a:solidFill>
              <a:srgbClr val="ED14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>
              <a:solidFill>
                <a:srgbClr val="ED145B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02CF34-E3F3-B3D1-D529-DB4454AA6F61}"/>
              </a:ext>
            </a:extLst>
          </p:cNvPr>
          <p:cNvSpPr/>
          <p:nvPr/>
        </p:nvSpPr>
        <p:spPr>
          <a:xfrm>
            <a:off x="447489" y="441850"/>
            <a:ext cx="2568266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PROFESSOR - 100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C85716-ED24-BE71-6650-B46B814D93E2}"/>
              </a:ext>
            </a:extLst>
          </p:cNvPr>
          <p:cNvSpPr/>
          <p:nvPr/>
        </p:nvSpPr>
        <p:spPr>
          <a:xfrm>
            <a:off x="6490079" y="1649476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8F042C-C262-32D0-6D0C-6330576D94D3}"/>
              </a:ext>
            </a:extLst>
          </p:cNvPr>
          <p:cNvSpPr/>
          <p:nvPr/>
        </p:nvSpPr>
        <p:spPr>
          <a:xfrm>
            <a:off x="411663" y="2857104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C252CE7-B903-45E0-C9E9-B2D2BA8F46E1}"/>
              </a:ext>
            </a:extLst>
          </p:cNvPr>
          <p:cNvSpPr/>
          <p:nvPr/>
        </p:nvSpPr>
        <p:spPr>
          <a:xfrm>
            <a:off x="6490079" y="2857103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3B7C01-1AB6-52E2-068E-440BEA051D7F}"/>
              </a:ext>
            </a:extLst>
          </p:cNvPr>
          <p:cNvSpPr/>
          <p:nvPr/>
        </p:nvSpPr>
        <p:spPr>
          <a:xfrm>
            <a:off x="411663" y="4064731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8464B7-D0F4-EEB7-9CD2-CB78AF4EFD56}"/>
              </a:ext>
            </a:extLst>
          </p:cNvPr>
          <p:cNvSpPr/>
          <p:nvPr/>
        </p:nvSpPr>
        <p:spPr>
          <a:xfrm>
            <a:off x="6490079" y="4064730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6FCB247-77ED-FB18-AC0A-C0836F4126FD}"/>
              </a:ext>
            </a:extLst>
          </p:cNvPr>
          <p:cNvSpPr/>
          <p:nvPr/>
        </p:nvSpPr>
        <p:spPr>
          <a:xfrm>
            <a:off x="411663" y="5272359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3E67348-55E8-7D75-31A2-C8CE1D7EFA92}"/>
              </a:ext>
            </a:extLst>
          </p:cNvPr>
          <p:cNvSpPr/>
          <p:nvPr/>
        </p:nvSpPr>
        <p:spPr>
          <a:xfrm>
            <a:off x="6490079" y="5272357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EA1ACF-7CBF-938F-40D5-CE64675419E2}"/>
              </a:ext>
            </a:extLst>
          </p:cNvPr>
          <p:cNvSpPr/>
          <p:nvPr/>
        </p:nvSpPr>
        <p:spPr>
          <a:xfrm>
            <a:off x="554966" y="177934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35583F8-1A9B-D344-3B1D-B9774B8A2126}"/>
              </a:ext>
            </a:extLst>
          </p:cNvPr>
          <p:cNvSpPr/>
          <p:nvPr/>
        </p:nvSpPr>
        <p:spPr>
          <a:xfrm>
            <a:off x="1477475" y="177934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965CFA8-0AFE-2660-59C5-DD1980EA3872}"/>
              </a:ext>
            </a:extLst>
          </p:cNvPr>
          <p:cNvSpPr/>
          <p:nvPr/>
        </p:nvSpPr>
        <p:spPr>
          <a:xfrm>
            <a:off x="2399983" y="177934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3E4C59A-FFBD-3C53-63A8-4C9E25ACFEB2}"/>
              </a:ext>
            </a:extLst>
          </p:cNvPr>
          <p:cNvSpPr/>
          <p:nvPr/>
        </p:nvSpPr>
        <p:spPr>
          <a:xfrm>
            <a:off x="3322492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4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24507B-AF5C-C116-F3A4-D639D843B877}"/>
              </a:ext>
            </a:extLst>
          </p:cNvPr>
          <p:cNvSpPr/>
          <p:nvPr/>
        </p:nvSpPr>
        <p:spPr>
          <a:xfrm>
            <a:off x="547513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63D1A11-5ED7-6655-7A14-96DC7EBF95F2}"/>
              </a:ext>
            </a:extLst>
          </p:cNvPr>
          <p:cNvSpPr/>
          <p:nvPr/>
        </p:nvSpPr>
        <p:spPr>
          <a:xfrm>
            <a:off x="1470021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0BF865C-C451-8CE4-2B97-13F6CDDD443F}"/>
              </a:ext>
            </a:extLst>
          </p:cNvPr>
          <p:cNvSpPr/>
          <p:nvPr/>
        </p:nvSpPr>
        <p:spPr>
          <a:xfrm>
            <a:off x="2392530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EFBE3F4-382A-1FAC-9D30-13D6BBDA843A}"/>
              </a:ext>
            </a:extLst>
          </p:cNvPr>
          <p:cNvSpPr/>
          <p:nvPr/>
        </p:nvSpPr>
        <p:spPr>
          <a:xfrm>
            <a:off x="3315038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3BCAE2F-C1CC-1CB8-699D-FDD2A121E79C}"/>
              </a:ext>
            </a:extLst>
          </p:cNvPr>
          <p:cNvSpPr/>
          <p:nvPr/>
        </p:nvSpPr>
        <p:spPr>
          <a:xfrm>
            <a:off x="4173369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8E4107B-C19E-6B24-3FB8-FD756B8ED823}"/>
              </a:ext>
            </a:extLst>
          </p:cNvPr>
          <p:cNvSpPr/>
          <p:nvPr/>
        </p:nvSpPr>
        <p:spPr>
          <a:xfrm>
            <a:off x="7738753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7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5C9CC97-A5DA-4313-4051-E5388DC145F8}"/>
              </a:ext>
            </a:extLst>
          </p:cNvPr>
          <p:cNvSpPr/>
          <p:nvPr/>
        </p:nvSpPr>
        <p:spPr>
          <a:xfrm>
            <a:off x="8661262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8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9A426E-6312-7218-9179-448F1A8960BB}"/>
              </a:ext>
            </a:extLst>
          </p:cNvPr>
          <p:cNvSpPr/>
          <p:nvPr/>
        </p:nvSpPr>
        <p:spPr>
          <a:xfrm>
            <a:off x="9583770" y="179427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6392667-6B12-A58F-4B1C-DB5363D5001B}"/>
              </a:ext>
            </a:extLst>
          </p:cNvPr>
          <p:cNvSpPr/>
          <p:nvPr/>
        </p:nvSpPr>
        <p:spPr>
          <a:xfrm>
            <a:off x="10442101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544F940-0C42-53F1-1AEC-2DED29EE5162}"/>
              </a:ext>
            </a:extLst>
          </p:cNvPr>
          <p:cNvSpPr/>
          <p:nvPr/>
        </p:nvSpPr>
        <p:spPr>
          <a:xfrm>
            <a:off x="6817012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8E41628-4100-5831-5C45-465FFF12DD5A}"/>
              </a:ext>
            </a:extLst>
          </p:cNvPr>
          <p:cNvSpPr/>
          <p:nvPr/>
        </p:nvSpPr>
        <p:spPr>
          <a:xfrm>
            <a:off x="7739520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17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9464D54-58BB-3988-068C-2B9A032A4B1C}"/>
              </a:ext>
            </a:extLst>
          </p:cNvPr>
          <p:cNvSpPr/>
          <p:nvPr/>
        </p:nvSpPr>
        <p:spPr>
          <a:xfrm>
            <a:off x="8662029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18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7F526BD-ADC9-332E-F5C8-DC8EA1161BDA}"/>
              </a:ext>
            </a:extLst>
          </p:cNvPr>
          <p:cNvSpPr/>
          <p:nvPr/>
        </p:nvSpPr>
        <p:spPr>
          <a:xfrm>
            <a:off x="9584537" y="2994434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19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1FB7A6A-A001-1880-C136-BF5B3DE5FACA}"/>
              </a:ext>
            </a:extLst>
          </p:cNvPr>
          <p:cNvSpPr/>
          <p:nvPr/>
        </p:nvSpPr>
        <p:spPr>
          <a:xfrm>
            <a:off x="10442868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20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115347B-E235-7B9C-D6F5-724DFDFDC0E6}"/>
              </a:ext>
            </a:extLst>
          </p:cNvPr>
          <p:cNvSpPr/>
          <p:nvPr/>
        </p:nvSpPr>
        <p:spPr>
          <a:xfrm>
            <a:off x="547513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93A210-BF35-FB39-FDC7-B95E05E81C55}"/>
              </a:ext>
            </a:extLst>
          </p:cNvPr>
          <p:cNvSpPr/>
          <p:nvPr/>
        </p:nvSpPr>
        <p:spPr>
          <a:xfrm>
            <a:off x="1470021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FA14114-72AD-DD62-1722-C50205DD4A60}"/>
              </a:ext>
            </a:extLst>
          </p:cNvPr>
          <p:cNvSpPr/>
          <p:nvPr/>
        </p:nvSpPr>
        <p:spPr>
          <a:xfrm>
            <a:off x="2392530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23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29756AB-004E-2FC7-A4B1-847D313161E7}"/>
              </a:ext>
            </a:extLst>
          </p:cNvPr>
          <p:cNvSpPr/>
          <p:nvPr/>
        </p:nvSpPr>
        <p:spPr>
          <a:xfrm>
            <a:off x="3315038" y="421252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F85BFF-8EE7-D713-EA66-89EDD7DE6728}"/>
              </a:ext>
            </a:extLst>
          </p:cNvPr>
          <p:cNvSpPr/>
          <p:nvPr/>
        </p:nvSpPr>
        <p:spPr>
          <a:xfrm>
            <a:off x="4173369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76FAF9F-C0B5-F0BE-E019-44D2FB901E63}"/>
              </a:ext>
            </a:extLst>
          </p:cNvPr>
          <p:cNvSpPr/>
          <p:nvPr/>
        </p:nvSpPr>
        <p:spPr>
          <a:xfrm>
            <a:off x="6817012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26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30306EC-3684-CF37-42E1-9F608C0D96BA}"/>
              </a:ext>
            </a:extLst>
          </p:cNvPr>
          <p:cNvSpPr/>
          <p:nvPr/>
        </p:nvSpPr>
        <p:spPr>
          <a:xfrm>
            <a:off x="7739520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27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4A5A633-1CB9-C25F-967E-06190A0283BB}"/>
              </a:ext>
            </a:extLst>
          </p:cNvPr>
          <p:cNvSpPr/>
          <p:nvPr/>
        </p:nvSpPr>
        <p:spPr>
          <a:xfrm>
            <a:off x="8662029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28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47387ED-B3E9-45FB-AD15-CD74837D7E75}"/>
              </a:ext>
            </a:extLst>
          </p:cNvPr>
          <p:cNvSpPr/>
          <p:nvPr/>
        </p:nvSpPr>
        <p:spPr>
          <a:xfrm>
            <a:off x="9584537" y="4225985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29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42E2A86-3994-1AA2-F34B-461C76026A94}"/>
              </a:ext>
            </a:extLst>
          </p:cNvPr>
          <p:cNvSpPr/>
          <p:nvPr/>
        </p:nvSpPr>
        <p:spPr>
          <a:xfrm>
            <a:off x="10442868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58B7B3B-E0FE-45E6-AEA2-8D0E8B27DD5A}"/>
              </a:ext>
            </a:extLst>
          </p:cNvPr>
          <p:cNvSpPr/>
          <p:nvPr/>
        </p:nvSpPr>
        <p:spPr>
          <a:xfrm>
            <a:off x="549760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31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15A828D-5BC0-4290-D5BC-53DB45D79693}"/>
              </a:ext>
            </a:extLst>
          </p:cNvPr>
          <p:cNvSpPr/>
          <p:nvPr/>
        </p:nvSpPr>
        <p:spPr>
          <a:xfrm>
            <a:off x="1472269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32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6A35F09-175B-40C5-CBA0-803D3A58A1EB}"/>
              </a:ext>
            </a:extLst>
          </p:cNvPr>
          <p:cNvSpPr/>
          <p:nvPr/>
        </p:nvSpPr>
        <p:spPr>
          <a:xfrm>
            <a:off x="2394777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33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7D45713-3BC2-74D5-8386-93D04B8E1CA6}"/>
              </a:ext>
            </a:extLst>
          </p:cNvPr>
          <p:cNvSpPr/>
          <p:nvPr/>
        </p:nvSpPr>
        <p:spPr>
          <a:xfrm>
            <a:off x="3317286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34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E81DFE5-BB49-16A5-E250-5C97B9F07EA0}"/>
              </a:ext>
            </a:extLst>
          </p:cNvPr>
          <p:cNvSpPr/>
          <p:nvPr/>
        </p:nvSpPr>
        <p:spPr>
          <a:xfrm>
            <a:off x="4175616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7483C61-0888-125F-6CC7-BC3023062809}"/>
              </a:ext>
            </a:extLst>
          </p:cNvPr>
          <p:cNvSpPr/>
          <p:nvPr/>
        </p:nvSpPr>
        <p:spPr>
          <a:xfrm>
            <a:off x="6817012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4896521-1C8B-1ABA-4854-23566E641242}"/>
              </a:ext>
            </a:extLst>
          </p:cNvPr>
          <p:cNvSpPr/>
          <p:nvPr/>
        </p:nvSpPr>
        <p:spPr>
          <a:xfrm>
            <a:off x="7739520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37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433D2D5-5EF9-A383-69CD-7EECB724FA42}"/>
              </a:ext>
            </a:extLst>
          </p:cNvPr>
          <p:cNvSpPr/>
          <p:nvPr/>
        </p:nvSpPr>
        <p:spPr>
          <a:xfrm>
            <a:off x="8662029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38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ADBDCB1-E160-1096-A312-EA105110E0C0}"/>
              </a:ext>
            </a:extLst>
          </p:cNvPr>
          <p:cNvSpPr/>
          <p:nvPr/>
        </p:nvSpPr>
        <p:spPr>
          <a:xfrm>
            <a:off x="9584537" y="5442519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39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E8B70A4-03F7-DE29-C34A-FDA563839495}"/>
              </a:ext>
            </a:extLst>
          </p:cNvPr>
          <p:cNvSpPr/>
          <p:nvPr/>
        </p:nvSpPr>
        <p:spPr>
          <a:xfrm>
            <a:off x="10442868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40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9FBDA20-E06D-40DC-B2F9-AD846D979BDD}"/>
              </a:ext>
            </a:extLst>
          </p:cNvPr>
          <p:cNvSpPr/>
          <p:nvPr/>
        </p:nvSpPr>
        <p:spPr>
          <a:xfrm>
            <a:off x="411663" y="1649476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5C27E34-D4DF-4B9C-91CF-15EC8F0F91E3}"/>
              </a:ext>
            </a:extLst>
          </p:cNvPr>
          <p:cNvSpPr/>
          <p:nvPr/>
        </p:nvSpPr>
        <p:spPr>
          <a:xfrm>
            <a:off x="4183803" y="179427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5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8538D3B0-5D3C-42DA-9B73-FCABABFA4EC3}"/>
              </a:ext>
            </a:extLst>
          </p:cNvPr>
          <p:cNvSpPr txBox="1"/>
          <p:nvPr/>
        </p:nvSpPr>
        <p:spPr>
          <a:xfrm>
            <a:off x="3020961" y="549206"/>
            <a:ext cx="89504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pt-BR" sz="2131" cap="all" dirty="0">
                <a:solidFill>
                  <a:srgbClr val="FF0066"/>
                </a:solidFill>
                <a:latin typeface="Gotham HTF Light"/>
                <a:cs typeface="Gotham HTF Light"/>
              </a:rPr>
              <a:t>Posição das máquinas nos </a:t>
            </a:r>
            <a:r>
              <a:rPr lang="pt-BR" sz="2131" cap="all" dirty="0" err="1">
                <a:solidFill>
                  <a:srgbClr val="FF0066"/>
                </a:solidFill>
                <a:latin typeface="Gotham HTF Light"/>
                <a:cs typeface="Gotham HTF Light"/>
              </a:rPr>
              <a:t>labs</a:t>
            </a:r>
            <a:endParaRPr lang="pt-BR" sz="1199" dirty="0">
              <a:solidFill>
                <a:srgbClr val="A2B6C1"/>
              </a:solidFill>
              <a:latin typeface="Gotham HTF Light"/>
              <a:cs typeface="Gotham HTF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D5B7C-32A3-57DF-4F69-79E453F39F2E}"/>
              </a:ext>
            </a:extLst>
          </p:cNvPr>
          <p:cNvSpPr/>
          <p:nvPr/>
        </p:nvSpPr>
        <p:spPr>
          <a:xfrm>
            <a:off x="6817012" y="177933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571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12">
        <p:fade/>
      </p:transition>
    </mc:Choice>
    <mc:Fallback xmlns="">
      <p:transition spd="med" advTm="2912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336</Words>
  <Application>Microsoft Office PowerPoint</Application>
  <PresentationFormat>Widescreen</PresentationFormat>
  <Paragraphs>119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Gotham HTF Bold</vt:lpstr>
      <vt:lpstr>Gotham HTF Book</vt:lpstr>
      <vt:lpstr>Gotham HTF Light</vt:lpstr>
      <vt:lpstr>Montserrat ExtraBold</vt:lpstr>
      <vt:lpstr>Roboto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Laboratório FIAP</dc:creator>
  <cp:lastModifiedBy>Laboratório FIAP</cp:lastModifiedBy>
  <cp:revision>64</cp:revision>
  <dcterms:created xsi:type="dcterms:W3CDTF">2025-01-27T23:12:20Z</dcterms:created>
  <dcterms:modified xsi:type="dcterms:W3CDTF">2025-01-30T01:37:34Z</dcterms:modified>
</cp:coreProperties>
</file>