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rown" userId="042e839dc9bd670a" providerId="LiveId" clId="{90B7AA31-C57B-459E-86DD-37430A943DC6}"/>
    <pc:docChg chg="custSel addSld modSld">
      <pc:chgData name="Ryan Brown" userId="042e839dc9bd670a" providerId="LiveId" clId="{90B7AA31-C57B-459E-86DD-37430A943DC6}" dt="2022-02-15T16:29:32.282" v="117" actId="20577"/>
      <pc:docMkLst>
        <pc:docMk/>
      </pc:docMkLst>
      <pc:sldChg chg="addSp delSp modSp new mod">
        <pc:chgData name="Ryan Brown" userId="042e839dc9bd670a" providerId="LiveId" clId="{90B7AA31-C57B-459E-86DD-37430A943DC6}" dt="2022-02-15T16:25:22.526" v="4" actId="1076"/>
        <pc:sldMkLst>
          <pc:docMk/>
          <pc:sldMk cId="203091722" sldId="260"/>
        </pc:sldMkLst>
        <pc:spChg chg="del">
          <ac:chgData name="Ryan Brown" userId="042e839dc9bd670a" providerId="LiveId" clId="{90B7AA31-C57B-459E-86DD-37430A943DC6}" dt="2022-02-15T16:25:13.157" v="2" actId="478"/>
          <ac:spMkLst>
            <pc:docMk/>
            <pc:sldMk cId="203091722" sldId="260"/>
            <ac:spMk id="2" creationId="{CB8DF07A-33C1-490E-9EC0-27813F4B4AB3}"/>
          </ac:spMkLst>
        </pc:spChg>
        <pc:spChg chg="del">
          <ac:chgData name="Ryan Brown" userId="042e839dc9bd670a" providerId="LiveId" clId="{90B7AA31-C57B-459E-86DD-37430A943DC6}" dt="2022-02-15T16:25:04.993" v="1" actId="22"/>
          <ac:spMkLst>
            <pc:docMk/>
            <pc:sldMk cId="203091722" sldId="260"/>
            <ac:spMk id="3" creationId="{F2F86DB5-6421-4972-A40C-6117F049C895}"/>
          </ac:spMkLst>
        </pc:spChg>
        <pc:picChg chg="add mod ord">
          <ac:chgData name="Ryan Brown" userId="042e839dc9bd670a" providerId="LiveId" clId="{90B7AA31-C57B-459E-86DD-37430A943DC6}" dt="2022-02-15T16:25:22.526" v="4" actId="1076"/>
          <ac:picMkLst>
            <pc:docMk/>
            <pc:sldMk cId="203091722" sldId="260"/>
            <ac:picMk id="5" creationId="{4C63DD87-6314-454A-AE06-2AC0A633EADB}"/>
          </ac:picMkLst>
        </pc:picChg>
      </pc:sldChg>
      <pc:sldChg chg="addSp delSp modSp new mod modClrScheme chgLayout">
        <pc:chgData name="Ryan Brown" userId="042e839dc9bd670a" providerId="LiveId" clId="{90B7AA31-C57B-459E-86DD-37430A943DC6}" dt="2022-02-15T16:29:32.282" v="117" actId="20577"/>
        <pc:sldMkLst>
          <pc:docMk/>
          <pc:sldMk cId="3966133384" sldId="261"/>
        </pc:sldMkLst>
        <pc:spChg chg="del">
          <ac:chgData name="Ryan Brown" userId="042e839dc9bd670a" providerId="LiveId" clId="{90B7AA31-C57B-459E-86DD-37430A943DC6}" dt="2022-02-15T16:28:39.786" v="6" actId="478"/>
          <ac:spMkLst>
            <pc:docMk/>
            <pc:sldMk cId="3966133384" sldId="261"/>
            <ac:spMk id="2" creationId="{D1A1CEA8-E4B3-41D7-B203-D16AC5D9915A}"/>
          </ac:spMkLst>
        </pc:spChg>
        <pc:spChg chg="del">
          <ac:chgData name="Ryan Brown" userId="042e839dc9bd670a" providerId="LiveId" clId="{90B7AA31-C57B-459E-86DD-37430A943DC6}" dt="2022-02-15T16:28:41.769" v="7" actId="22"/>
          <ac:spMkLst>
            <pc:docMk/>
            <pc:sldMk cId="3966133384" sldId="261"/>
            <ac:spMk id="3" creationId="{E41842D2-723B-4EDD-AF36-7AA25FA61B6D}"/>
          </ac:spMkLst>
        </pc:spChg>
        <pc:spChg chg="add mod">
          <ac:chgData name="Ryan Brown" userId="042e839dc9bd670a" providerId="LiveId" clId="{90B7AA31-C57B-459E-86DD-37430A943DC6}" dt="2022-02-15T16:29:01.662" v="26" actId="20577"/>
          <ac:spMkLst>
            <pc:docMk/>
            <pc:sldMk cId="3966133384" sldId="261"/>
            <ac:spMk id="10" creationId="{14F47BBF-884E-422F-A6C7-85D54706D54D}"/>
          </ac:spMkLst>
        </pc:spChg>
        <pc:spChg chg="add mod">
          <ac:chgData name="Ryan Brown" userId="042e839dc9bd670a" providerId="LiveId" clId="{90B7AA31-C57B-459E-86DD-37430A943DC6}" dt="2022-02-15T16:29:32.282" v="117" actId="20577"/>
          <ac:spMkLst>
            <pc:docMk/>
            <pc:sldMk cId="3966133384" sldId="261"/>
            <ac:spMk id="12" creationId="{67DDB7A4-42E3-40E0-AB8E-AA54E3FE176D}"/>
          </ac:spMkLst>
        </pc:spChg>
        <pc:picChg chg="add mod ord">
          <ac:chgData name="Ryan Brown" userId="042e839dc9bd670a" providerId="LiveId" clId="{90B7AA31-C57B-459E-86DD-37430A943DC6}" dt="2022-02-15T16:28:52.474" v="10" actId="26606"/>
          <ac:picMkLst>
            <pc:docMk/>
            <pc:sldMk cId="3966133384" sldId="261"/>
            <ac:picMk id="5" creationId="{EB8F98C6-DA56-40EC-A34C-1CCB775AD0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 of South Carolina logo.">
            <a:extLst>
              <a:ext uri="{FF2B5EF4-FFF2-40B4-BE49-F238E27FC236}">
                <a16:creationId xmlns:a16="http://schemas.microsoft.com/office/drawing/2014/main" id="{C81DC1BB-A980-8448-BB01-0788DE434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370" y="4429919"/>
            <a:ext cx="3173260" cy="2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33EDFD73-0710-2244-860D-4BA6234A0E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5947" y="5555415"/>
            <a:ext cx="2892287" cy="12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BA86-4F41-AF40-BBD9-45DCB3C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883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6A0032F1-0121-BE4C-B781-236291AD7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3" t="32288" r="7080" b="30327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 Gauge sensor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ARTS Lab Weekly Update</a:t>
            </a:r>
          </a:p>
          <a:p>
            <a:endParaRPr lang="en-US" dirty="0"/>
          </a:p>
          <a:p>
            <a:r>
              <a:rPr lang="en-US" dirty="0"/>
              <a:t>Ryan Brown</a:t>
            </a:r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Circuit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circuit is working on the Arduino starter kit board</a:t>
            </a:r>
          </a:p>
          <a:p>
            <a:r>
              <a:rPr lang="en-US" dirty="0"/>
              <a:t>Working on creating a PCB board on </a:t>
            </a:r>
            <a:r>
              <a:rPr lang="en-US" dirty="0" err="1"/>
              <a:t>KiCad</a:t>
            </a:r>
            <a:endParaRPr lang="en-US" dirty="0"/>
          </a:p>
          <a:p>
            <a:r>
              <a:rPr lang="en-US" dirty="0"/>
              <a:t>Working on creating a smaller circuit on perf board so prototyping can begin</a:t>
            </a:r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3DD87-6314-454A-AE06-2AC0A633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046" y="481781"/>
            <a:ext cx="8107908" cy="5415065"/>
          </a:xfrm>
        </p:spPr>
      </p:pic>
    </p:spTree>
    <p:extLst>
      <p:ext uri="{BB962C8B-B14F-4D97-AF65-F5344CB8AC3E}">
        <p14:creationId xmlns:p14="http://schemas.microsoft.com/office/powerpoint/2010/main" val="2030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F6F-25B5-431C-BDF5-574EA704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05E2-BC54-4FEA-8FD8-D7215C0E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redesigning the nozzle to accommodate a smaller exit tube</a:t>
            </a:r>
          </a:p>
          <a:p>
            <a:r>
              <a:rPr lang="en-US" dirty="0"/>
              <a:t>Working on making the entire rain gauge 3-D printable so there is no need for PVC pipe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4F47BBF-884E-422F-A6C7-85D54706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Fusion 360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F98C6-DA56-40EC-A34C-1CCB775AD0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184906" y="987425"/>
            <a:ext cx="2168763" cy="487362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DDB7A4-42E3-40E0-AB8E-AA54E3FE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Working on a fully 3-D printable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9661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ppt_substitute_fonts_wide" id="{F153B7F8-B746-496F-BDE9-5CA0DD28E778}" vid="{B319258F-4841-4833-B95D-83E2BE5DB6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93</TotalTime>
  <Words>91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UofSC Simple Theme</vt:lpstr>
      <vt:lpstr>Rain Gauge sensor package</vt:lpstr>
      <vt:lpstr>Working Circuit </vt:lpstr>
      <vt:lpstr>PowerPoint Presentation</vt:lpstr>
      <vt:lpstr>Package</vt:lpstr>
      <vt:lpstr>Fusion 360 Model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Gauge sensor package</dc:title>
  <dc:creator>Ryan Brown</dc:creator>
  <cp:lastModifiedBy>Ryan Brown</cp:lastModifiedBy>
  <cp:revision>1</cp:revision>
  <dcterms:created xsi:type="dcterms:W3CDTF">2022-02-14T13:34:20Z</dcterms:created>
  <dcterms:modified xsi:type="dcterms:W3CDTF">2022-02-15T16:29:37Z</dcterms:modified>
</cp:coreProperties>
</file>