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/>
    <p:restoredTop sz="94694"/>
  </p:normalViewPr>
  <p:slideViewPr>
    <p:cSldViewPr snapToGrid="0" snapToObjects="1">
      <p:cViewPr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 of South Carolina logo.">
            <a:extLst>
              <a:ext uri="{FF2B5EF4-FFF2-40B4-BE49-F238E27FC236}">
                <a16:creationId xmlns:a16="http://schemas.microsoft.com/office/drawing/2014/main" id="{C81DC1BB-A980-8448-BB01-0788DE434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370" y="4429919"/>
            <a:ext cx="3173260" cy="21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33EDFD73-0710-2244-860D-4BA6234A0E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5947" y="5555415"/>
            <a:ext cx="2892287" cy="12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BA86-4F41-AF40-BBD9-45DCB3C3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883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6A0032F1-0121-BE4C-B781-236291AD7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3" t="32288" r="7080" b="30327"/>
          <a:stretch/>
        </p:blipFill>
        <p:spPr>
          <a:xfrm>
            <a:off x="9022846" y="5946775"/>
            <a:ext cx="2695388" cy="4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 Gauge sensor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ARTS Lab Weekly Update</a:t>
            </a:r>
          </a:p>
          <a:p>
            <a:endParaRPr lang="en-US" dirty="0"/>
          </a:p>
          <a:p>
            <a:r>
              <a:rPr lang="en-US" dirty="0"/>
              <a:t>Ryan Brown</a:t>
            </a:r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</a:t>
            </a:r>
            <a:r>
              <a:rPr lang="en-US" dirty="0" err="1"/>
              <a:t>Pcb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the PCB last week</a:t>
            </a:r>
          </a:p>
          <a:p>
            <a:r>
              <a:rPr lang="en-US" dirty="0"/>
              <a:t>Waiting to receive the PCB to run initial tests before putting into </a:t>
            </a:r>
            <a:r>
              <a:rPr lang="en-US" dirty="0" err="1"/>
              <a:t>emvirnoment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56773-A2A2-4EDC-95A2-18B4FD56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83" y="445903"/>
            <a:ext cx="8257033" cy="552900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325DC-B44C-4BEC-9EC5-69C7494F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1F6F-25B5-431C-BDF5-574EA704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05E2-BC54-4FEA-8FD8-D7215C0E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redesigning the nozzle to accommodate a smaller exit tube</a:t>
            </a:r>
          </a:p>
          <a:p>
            <a:r>
              <a:rPr lang="en-US" dirty="0"/>
              <a:t>Working on small prototype board, having some issues getting the SD Card module to respond to the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ppt_substitute_fonts_wide" id="{F153B7F8-B746-496F-BDE9-5CA0DD28E778}" vid="{B319258F-4841-4833-B95D-83E2BE5DB6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99</TotalTime>
  <Words>64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UofSC Simple Theme</vt:lpstr>
      <vt:lpstr>Rain Gauge sensor package</vt:lpstr>
      <vt:lpstr>Ordered Pcb</vt:lpstr>
      <vt:lpstr>PowerPoint Presentation</vt:lpstr>
      <vt:lpstr>Package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Gauge sensor package</dc:title>
  <dc:creator>Ryan Brown</dc:creator>
  <cp:lastModifiedBy>Ryan Brown</cp:lastModifiedBy>
  <cp:revision>2</cp:revision>
  <dcterms:created xsi:type="dcterms:W3CDTF">2022-02-14T13:34:20Z</dcterms:created>
  <dcterms:modified xsi:type="dcterms:W3CDTF">2022-03-15T15:33:41Z</dcterms:modified>
</cp:coreProperties>
</file>