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30CF-93DC-4666-B11F-E1D06570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C773-E13A-409A-AAE5-9EC28EBA2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1228-A8B4-43C4-B330-D5898ED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7A18-C8B9-4A0D-A6B6-AC63D7FB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89F-F0AD-447F-A714-692984A9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F769-B578-4D28-816B-1366D2F3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983B3-B53E-4DBF-8147-39F437502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4615-1F06-4B4F-B3D5-DDA87C82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2AF5-BAF5-48EE-A58C-5583C22B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EA24-7495-437C-AE9A-F1F2D98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53A27-1A6E-454A-A308-EBE3AE44F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CBBD-8E01-4577-BEAE-7983B4FB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0335-D1D6-409C-8F22-236BADB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15C8-2F3A-404B-8185-39072BB3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980B-32F9-4494-83BC-4ECB5BBF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1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E7FD-19F4-4B32-AC9F-A469FC75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CCD2-EE5E-4892-8023-C20A0990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1C4F-EB7A-4C63-8ED9-E2824806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F520-19D8-432D-BE7B-4472B50F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3AC9-C83E-453A-8837-E629A881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CB4-403B-4C91-A9AF-EA4B1596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9F51-6982-481B-B507-A2448F3B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A59-9D32-4CCC-8DAD-AB4E4867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D2C9-EA46-4E07-9B85-A976C03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BFA-B4C7-419F-8EB0-E097FAA2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BBD0-93E3-40BF-ACE8-E6182859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AB00-AC21-4065-90C9-DC3E7E47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8987B-AA31-4695-93D6-CD55921EF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4101F-E644-4CD5-83D2-6F435D0C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21F0-C04E-4F9F-9F7B-C0A5BC2F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467A-BFE9-4719-AFC4-0472269F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88C8-B9B1-4966-A3C5-7288C56B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BB74-2B9D-4E90-B732-AFA5F395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95C5F-6761-4D9C-BDD9-D12ACE7A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8D39A-FD02-4362-8B40-731E6E51C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71BE4-1777-456E-8033-053ACBDB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7BBDC-982E-4610-873E-FE361F96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254D-6049-49A2-A6F4-30A46D14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650BD-ABF0-49F7-AC04-839B13B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E4E-1806-460D-86A2-ADBAD60F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B21D-E892-4A15-AE23-F0120E2D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F59B3-CDF8-441F-B2E6-645BCE68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1BAE-EAB1-4CEA-ABCC-4717A36B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31D30-9C72-4F20-B543-FC415913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1EE39-D9A4-475A-8559-04B58EA6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B3908-0289-4CA1-8AE5-1C5495A8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AAED-DAF6-4EDF-AD8E-EA5D83FA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6215-5C72-45E3-BE56-C080516D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A855-E06A-4682-96D8-34BAEAB0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1669-51EC-4926-A3F7-D2842CBA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81A2-D674-4C55-ABD7-944BA06E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7B9F-065F-4DF6-A8C2-5327D3E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0E54-281F-4E63-97B6-7AE33328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53721-DE68-49B7-AD23-BDF0605D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91CDE-73A8-47F8-A850-E4CC8F50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7CE4-A1BD-40D7-BDD3-BEF8C993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0D84-63B9-4670-975C-DB74010E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DA21C-3D7B-4072-A104-899317D0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D8023-71C8-4E26-B52B-C9420C4D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1E4D-1821-4710-8419-C8A4A40AF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3518-5E8C-4B9F-AD1E-FD04C9E9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1BDB-FF91-422D-B3D0-8100314905E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92EB-3C97-41BA-BD7C-8FD3772A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A4FE-0D7C-40F8-9CDE-B09E3D6B0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251C-71F5-4DC2-8B33-F10940B4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9E8-99B7-4D34-8EBC-1E7DB507D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E650D-8F34-4E32-AE9A-32AA11BC0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2B2A93-BF9E-49E1-8E13-FCFF048C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9E8-99B7-4D34-8EBC-1E7DB507D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E650D-8F34-4E32-AE9A-32AA11BC0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2B2A93-BF9E-49E1-8E13-FCFF048C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B7EBF2-F9F4-4427-82E8-1B83FB7B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8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9E8-99B7-4D34-8EBC-1E7DB507D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E650D-8F34-4E32-AE9A-32AA11BC0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2B2A93-BF9E-49E1-8E13-FCFF048C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B7EBF2-F9F4-4427-82E8-1B83FB7B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8AD226-F071-43B1-B520-BF6C3E31F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9E8-99B7-4D34-8EBC-1E7DB507D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E650D-8F34-4E32-AE9A-32AA11BC0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2B2A93-BF9E-49E1-8E13-FCFF048C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B7EBF2-F9F4-4427-82E8-1B83FB7B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8AD226-F071-43B1-B520-BF6C3E31F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BF04E67-7ACE-4A8A-AD44-2CF573B03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30A1-FF10-40FC-9ED9-42A4A39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0C8A79-EE11-45B7-A94B-74CD75B9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6" y="365125"/>
            <a:ext cx="10309646" cy="6185787"/>
          </a:xfrm>
        </p:spPr>
      </p:pic>
    </p:spTree>
    <p:extLst>
      <p:ext uri="{BB962C8B-B14F-4D97-AF65-F5344CB8AC3E}">
        <p14:creationId xmlns:p14="http://schemas.microsoft.com/office/powerpoint/2010/main" val="70159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Burge</dc:creator>
  <cp:lastModifiedBy>Ryan Burge</cp:lastModifiedBy>
  <cp:revision>1</cp:revision>
  <dcterms:created xsi:type="dcterms:W3CDTF">2017-10-31T02:32:07Z</dcterms:created>
  <dcterms:modified xsi:type="dcterms:W3CDTF">2017-10-31T02:34:31Z</dcterms:modified>
</cp:coreProperties>
</file>