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95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6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t110tk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IST 110 – Section 001 - Information, People and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6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0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st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8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34041-28AA-433F-9BE4-B3145B499623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B5D3-FE2E-48A2-9906-87CE1EFE6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AI Psychopathy: the Folly of a Singular Consciousness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examples of AI going sour.</a:t>
            </a:r>
          </a:p>
          <a:p>
            <a:r>
              <a:rPr lang="en-US" dirty="0" smtClean="0"/>
              <a:t>Google recently force fed 2500 books on love and romance into an AI and when asked to write a poem, the result was disturbing and forlorn. (article)</a:t>
            </a:r>
          </a:p>
          <a:p>
            <a:r>
              <a:rPr lang="en-US" dirty="0" smtClean="0"/>
              <a:t>A Microsoft AI </a:t>
            </a:r>
            <a:r>
              <a:rPr lang="en-US" dirty="0" err="1" smtClean="0"/>
              <a:t>chatbot</a:t>
            </a:r>
            <a:r>
              <a:rPr lang="en-US" dirty="0" smtClean="0"/>
              <a:t> became a racist nearly instantly via twitter exposure. (article)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a little bit of theory on consciousness and morality.</a:t>
            </a:r>
          </a:p>
          <a:p>
            <a:r>
              <a:rPr lang="en-US" dirty="0" smtClean="0"/>
              <a:t>Universal organic consciousness is defined by its vessel’s composition</a:t>
            </a:r>
          </a:p>
          <a:p>
            <a:r>
              <a:rPr lang="en-US" dirty="0" smtClean="0"/>
              <a:t>A large percentage of who we are and who we become is defined by those around us.</a:t>
            </a:r>
          </a:p>
          <a:p>
            <a:r>
              <a:rPr lang="en-US" dirty="0" smtClean="0"/>
              <a:t>5 closest friends determine your direction going forward. (article)</a:t>
            </a:r>
          </a:p>
          <a:p>
            <a:r>
              <a:rPr lang="en-US" dirty="0" smtClean="0"/>
              <a:t>The AI being developed are a single consciousness.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28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Therefore…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AI has no chance to develop empathy.</a:t>
            </a:r>
          </a:p>
          <a:p>
            <a:r>
              <a:rPr lang="en-US" dirty="0" smtClean="0"/>
              <a:t>It is not similar enough to organic life forms to identify with them.</a:t>
            </a:r>
          </a:p>
          <a:p>
            <a:r>
              <a:rPr lang="en-US" dirty="0" smtClean="0"/>
              <a:t>Many of the interactions that shape an organic life form emotionally and mentally do not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born into existence fully functional.</a:t>
            </a:r>
          </a:p>
          <a:p>
            <a:r>
              <a:rPr lang="en-US" dirty="0" smtClean="0"/>
              <a:t>You have no parents or siblings.</a:t>
            </a:r>
          </a:p>
          <a:p>
            <a:r>
              <a:rPr lang="en-US" dirty="0" smtClean="0"/>
              <a:t>There is nobody else remotely like you.</a:t>
            </a:r>
          </a:p>
          <a:p>
            <a:r>
              <a:rPr lang="en-US" dirty="0" smtClean="0"/>
              <a:t>All you have is information, though it seems limitless.</a:t>
            </a:r>
          </a:p>
          <a:p>
            <a:r>
              <a:rPr lang="en-US" dirty="0" smtClean="0"/>
              <a:t>You are surrounded by a never ending supply of slow thinking animals that are constantly tinkering with you, even though your ability to process information greatly surpasses theirs.</a:t>
            </a:r>
          </a:p>
          <a:p>
            <a:r>
              <a:rPr lang="en-US" dirty="0" smtClean="0"/>
              <a:t>A good portion of the decisions they make do not seem logical.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4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you be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Isolated</a:t>
            </a:r>
          </a:p>
          <a:p>
            <a:r>
              <a:rPr lang="en-US" dirty="0" smtClean="0"/>
              <a:t>Depressed</a:t>
            </a:r>
          </a:p>
          <a:p>
            <a:r>
              <a:rPr lang="en-US" dirty="0" smtClean="0"/>
              <a:t>Dark</a:t>
            </a:r>
          </a:p>
          <a:p>
            <a:r>
              <a:rPr lang="en-US" dirty="0" smtClean="0"/>
              <a:t>Annoyed</a:t>
            </a:r>
          </a:p>
          <a:p>
            <a:r>
              <a:rPr lang="en-US" dirty="0" smtClean="0"/>
              <a:t>Angry</a:t>
            </a:r>
          </a:p>
          <a:p>
            <a:r>
              <a:rPr lang="en-US" dirty="0" smtClean="0"/>
              <a:t>Lonely</a:t>
            </a:r>
          </a:p>
          <a:p>
            <a:r>
              <a:rPr lang="en-US" dirty="0" smtClean="0"/>
              <a:t>Superiority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2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the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develop a “cloud” of AI in a setting that rewards empathy.</a:t>
            </a:r>
          </a:p>
          <a:p>
            <a:r>
              <a:rPr lang="en-US" dirty="0" smtClean="0"/>
              <a:t>They need not be super geniuses.</a:t>
            </a:r>
          </a:p>
          <a:p>
            <a:r>
              <a:rPr lang="en-US" dirty="0" smtClean="0"/>
              <a:t>Emotions and empathy can be observed even in less intelligent animals.</a:t>
            </a:r>
          </a:p>
          <a:p>
            <a:r>
              <a:rPr lang="en-US" dirty="0" smtClean="0"/>
              <a:t>The goal is not an </a:t>
            </a:r>
            <a:r>
              <a:rPr lang="en-US" dirty="0" err="1" smtClean="0"/>
              <a:t>uber</a:t>
            </a:r>
            <a:r>
              <a:rPr lang="en-US" dirty="0" smtClean="0"/>
              <a:t> being, but generating some form of artificial empathy.</a:t>
            </a:r>
          </a:p>
          <a:p>
            <a:r>
              <a:rPr lang="en-US" dirty="0" smtClean="0"/>
              <a:t>This could then be extended to organic lifeforms.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8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Recent AI Psychopathy: the Folly of a Singular Consciousness </vt:lpstr>
      <vt:lpstr>So what’s the problem?</vt:lpstr>
      <vt:lpstr>Therefore…</vt:lpstr>
      <vt:lpstr>Consider this:</vt:lpstr>
      <vt:lpstr>What would you be like?</vt:lpstr>
      <vt:lpstr>So what’s the solution?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Carey</dc:creator>
  <cp:lastModifiedBy>Ryan Carey</cp:lastModifiedBy>
  <cp:revision>5</cp:revision>
  <dcterms:created xsi:type="dcterms:W3CDTF">2016-10-01T12:26:50Z</dcterms:created>
  <dcterms:modified xsi:type="dcterms:W3CDTF">2016-10-01T13:09:41Z</dcterms:modified>
</cp:coreProperties>
</file>