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786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rIns="81475" tIns="814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503" y="685795"/>
            <a:ext cx="6095654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" name="Shape 19"/>
          <p:cNvSpPr txBox="1"/>
          <p:nvPr/>
        </p:nvSpPr>
        <p:spPr>
          <a:xfrm>
            <a:off x="3565100" y="4455825"/>
            <a:ext cx="2288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IST 110 – Section 001 - Information, People and Technology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139000" y="4710600"/>
            <a:ext cx="1644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10/8/2016</a:t>
            </a:r>
          </a:p>
        </p:txBody>
      </p:sp>
      <p:pic>
        <p:nvPicPr>
          <p:cNvPr descr="photo.jpg"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3400" y="1089306"/>
            <a:ext cx="2205723" cy="22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4" name="Shape 7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4" name="Shape 24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Shape 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hape 3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Shape 3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5" name="Shape 55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yan.carey@comcast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822582" y="-68582"/>
            <a:ext cx="7885884" cy="476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Intelligence: What is Going Wrong?</a:t>
            </a: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Ryan Carey</a:t>
            </a:r>
            <a:b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IST140 section 001</a:t>
            </a:r>
            <a:b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ryan.carey@comcast.net</a:t>
            </a:r>
            <a:b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" sz="2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2016</a:t>
            </a: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Recent AI Psychopathy: the Folly of a Singular Consciousness</a:t>
            </a:r>
            <a:b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96" name="Shape 96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many examples of AI developing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unsavory behavior.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Google AI's poetry is dark. (Android Authority)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Microsoft's chat bot Tay became a racist. (TheVerge)</a:t>
            </a:r>
          </a:p>
        </p:txBody>
      </p:sp>
      <p:sp>
        <p:nvSpPr>
          <p:cNvPr id="97" name="Shape 9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what’s the problem?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a little bit of theory on consciousness and morality.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Universal Consciousness (Scientific American)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large percentage of who we are and who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 become is defined by those around us.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closest friends determine your 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direction going forward. (Business Insider)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AI being developed are a single, inorganic consciousness trying to learn how to act human.</a:t>
            </a:r>
          </a:p>
        </p:txBody>
      </p:sp>
      <p:sp>
        <p:nvSpPr>
          <p:cNvPr id="105" name="Shape 10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Therefore…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single AI has no chance to develop true empathy.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not similar enough to organic life forms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identify with them.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of the interactions that shape an organic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life form emotionally and mentally do not occur.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 is very important in the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any living creature, so why wouldn't it be just as important for an artificial one?</a:t>
            </a:r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this: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day you pop into existence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have no parents or siblings.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nobody else like you.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you have is information, though it seems limitless.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portion of the decisions the strange creatures around you make do not appear to make sense.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Pleasure and pain are incomprehensible. You've never felt either.</a:t>
            </a:r>
          </a:p>
        </p:txBody>
      </p:sp>
      <p:sp>
        <p:nvSpPr>
          <p:cNvPr id="121" name="Shape 1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might a person in this situation be like?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Isolated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Depressed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Dark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Annoyed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Angry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Lonely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Superiority complex</a:t>
            </a:r>
          </a:p>
        </p:txBody>
      </p:sp>
      <p:sp>
        <p:nvSpPr>
          <p:cNvPr id="129" name="Shape 1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what’s a possible solution?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 an interdependent system of AI in a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setting that rewards empathy.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need not be super geniuses.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Emotions and empathy can be observed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even in less intelligent animals.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goal is not an uber being, but to make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AI learn consideration.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could then be extended to organic lifeforms.</a:t>
            </a:r>
          </a:p>
        </p:txBody>
      </p:sp>
      <p:sp>
        <p:nvSpPr>
          <p:cNvPr id="137" name="Shape 13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628284" y="273596"/>
            <a:ext cx="7885884" cy="9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Ideal Setting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28284" y="1369209"/>
            <a:ext cx="7885884" cy="3263323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rIns="74825" tIns="3742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Resources are limited, but there is enough for everyone.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have a way to fight with one another, love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experience some form of pleasure and pain.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working together or being considerate of one another are rewarded with more cpu time, and wayward ones lose time.</a:t>
            </a: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43478"/>
              <a:buFont typeface="Arial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Essentially “good” AI get more opportunity to learn and develop, “bad” ones will slow themselves down until becoming irrelevant.</a:t>
            </a:r>
          </a:p>
        </p:txBody>
      </p:sp>
      <p:sp>
        <p:nvSpPr>
          <p:cNvPr id="145" name="Shape 14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456845" y="229018"/>
            <a:ext cx="8228763" cy="85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3000" u="none" cap="none" strike="noStrike">
                <a:solidFill>
                  <a:srgbClr val="0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28284" y="1369209"/>
            <a:ext cx="7885884" cy="3522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73050" lvl="0" marL="355600" marR="0" rtl="0" algn="l">
              <a:spcBef>
                <a:spcPts val="0"/>
              </a:spcBef>
              <a:buClr>
                <a:srgbClr val="000080"/>
              </a:buClr>
              <a:buSzPct val="45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Vincent, James. "Twitter Taught Microsoft's Friendly AI Chatbot to Be a Racist Asshole in Less than a Day." The Verge. TheVerge, 24 Mar. 2016. Web. 07 Oct. 2016.</a:t>
            </a:r>
          </a:p>
          <a:p>
            <a:pPr indent="-273050" lvl="0" marL="355600" marR="0" rtl="0" algn="l">
              <a:spcBef>
                <a:spcPts val="0"/>
              </a:spcBef>
              <a:buClr>
                <a:srgbClr val="000080"/>
              </a:buClr>
              <a:buSzPct val="45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Dye, John. "After Reading Thousands of Romance Books, Google's AI Is Writing Eerie Post-modern Poetry." Android Authority. Android Authority, 12 May 2016. Web. 07 Oct. 2016.</a:t>
            </a:r>
          </a:p>
          <a:p>
            <a:pPr indent="-273050" lvl="0" marL="355600" marR="0" rtl="0" algn="l">
              <a:spcBef>
                <a:spcPts val="0"/>
              </a:spcBef>
              <a:buClr>
                <a:srgbClr val="000080"/>
              </a:buClr>
              <a:buSzPct val="45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Koch, Christof. "Is Consciousness Universal?" Scientific American. Scientific American, 06 Dec. 2013. Web. 07 Oct. 2016.</a:t>
            </a:r>
          </a:p>
          <a:p>
            <a:pPr indent="-273050" lvl="0" marL="355600" marR="0" rtl="0" algn="l">
              <a:spcBef>
                <a:spcPts val="0"/>
              </a:spcBef>
              <a:buClr>
                <a:srgbClr val="000080"/>
              </a:buClr>
              <a:buSzPct val="45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Groth, Aimee. "You're The Average Of The Five People You Spend The Most Time With." Business Insider. Business Insider, Inc, 24 July 2012. Web. 07 Oct. 2016.</a:t>
            </a:r>
          </a:p>
        </p:txBody>
      </p:sp>
      <p:sp>
        <p:nvSpPr>
          <p:cNvPr id="153" name="Shape 15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