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EFA3-F12C-4507-B0C6-958D564BFE26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F92B-65C7-4F11-A142-2C5463DC9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26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EFA3-F12C-4507-B0C6-958D564BFE26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F92B-65C7-4F11-A142-2C5463DC9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05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EFA3-F12C-4507-B0C6-958D564BFE26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F92B-65C7-4F11-A142-2C5463DC9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8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EFA3-F12C-4507-B0C6-958D564BFE26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F92B-65C7-4F11-A142-2C5463DC9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4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EFA3-F12C-4507-B0C6-958D564BFE26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F92B-65C7-4F11-A142-2C5463DC9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83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EFA3-F12C-4507-B0C6-958D564BFE26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F92B-65C7-4F11-A142-2C5463DC9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10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EFA3-F12C-4507-B0C6-958D564BFE26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F92B-65C7-4F11-A142-2C5463DC9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3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EFA3-F12C-4507-B0C6-958D564BFE26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F92B-65C7-4F11-A142-2C5463DC9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4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EFA3-F12C-4507-B0C6-958D564BFE26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F92B-65C7-4F11-A142-2C5463DC9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84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EFA3-F12C-4507-B0C6-958D564BFE26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F92B-65C7-4F11-A142-2C5463DC9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02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EFA3-F12C-4507-B0C6-958D564BFE26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F92B-65C7-4F11-A142-2C5463DC9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03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1EFA3-F12C-4507-B0C6-958D564BFE26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AF92B-65C7-4F11-A142-2C5463DC9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99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2654300" y="711200"/>
            <a:ext cx="1663700" cy="4953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</a:p>
        </p:txBody>
      </p:sp>
      <p:sp>
        <p:nvSpPr>
          <p:cNvPr id="5" name="Flowchart: Process 4"/>
          <p:cNvSpPr/>
          <p:nvPr/>
        </p:nvSpPr>
        <p:spPr>
          <a:xfrm>
            <a:off x="4318000" y="2232561"/>
            <a:ext cx="2019300" cy="4699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College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5759532" y="4001984"/>
            <a:ext cx="1983180" cy="3443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Registrar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2743200" y="4655127"/>
            <a:ext cx="2019300" cy="61751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Teacher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5759532" y="5165766"/>
            <a:ext cx="2149434" cy="5343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 Records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771895" y="5854535"/>
            <a:ext cx="2173185" cy="39188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Grades</a:t>
            </a:r>
          </a:p>
        </p:txBody>
      </p:sp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>
          <a:xfrm>
            <a:off x="3486150" y="1206500"/>
            <a:ext cx="1841500" cy="1026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13860" y="1389413"/>
            <a:ext cx="15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Applies</a:t>
            </a:r>
          </a:p>
        </p:txBody>
      </p:sp>
    </p:spTree>
    <p:extLst>
      <p:ext uri="{BB962C8B-B14F-4D97-AF65-F5344CB8AC3E}">
        <p14:creationId xmlns:p14="http://schemas.microsoft.com/office/powerpoint/2010/main" val="176903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</dc:creator>
  <cp:lastModifiedBy>Ryan</cp:lastModifiedBy>
  <cp:revision>2</cp:revision>
  <dcterms:created xsi:type="dcterms:W3CDTF">2016-11-05T11:52:19Z</dcterms:created>
  <dcterms:modified xsi:type="dcterms:W3CDTF">2016-11-05T12:01:16Z</dcterms:modified>
</cp:coreProperties>
</file>