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4"/>
  </p:notesMasterIdLst>
  <p:sldIdLst>
    <p:sldId id="256" r:id="rId2"/>
    <p:sldId id="384" r:id="rId3"/>
    <p:sldId id="404" r:id="rId4"/>
    <p:sldId id="379" r:id="rId5"/>
    <p:sldId id="405" r:id="rId6"/>
    <p:sldId id="416" r:id="rId7"/>
    <p:sldId id="418" r:id="rId8"/>
    <p:sldId id="422" r:id="rId9"/>
    <p:sldId id="408" r:id="rId10"/>
    <p:sldId id="394" r:id="rId11"/>
    <p:sldId id="407" r:id="rId12"/>
    <p:sldId id="393" r:id="rId13"/>
    <p:sldId id="397" r:id="rId14"/>
    <p:sldId id="398" r:id="rId15"/>
    <p:sldId id="390" r:id="rId16"/>
    <p:sldId id="409" r:id="rId17"/>
    <p:sldId id="410" r:id="rId18"/>
    <p:sldId id="411" r:id="rId19"/>
    <p:sldId id="401" r:id="rId20"/>
    <p:sldId id="402" r:id="rId21"/>
    <p:sldId id="412" r:id="rId22"/>
    <p:sldId id="413" r:id="rId23"/>
    <p:sldId id="414" r:id="rId24"/>
    <p:sldId id="396" r:id="rId25"/>
    <p:sldId id="423" r:id="rId26"/>
    <p:sldId id="415" r:id="rId27"/>
    <p:sldId id="425" r:id="rId28"/>
    <p:sldId id="428" r:id="rId29"/>
    <p:sldId id="399" r:id="rId30"/>
    <p:sldId id="417" r:id="rId31"/>
    <p:sldId id="420" r:id="rId32"/>
    <p:sldId id="42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C49D8-8980-47AD-B0FE-7A93E880B74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305ECB2-1B79-4C42-B027-A518676BB0DA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0173264-1E8D-4160-A340-6421FBEA45CC}" type="parTrans" cxnId="{517E04DC-F2BC-4907-AB2B-387A54666FF8}">
      <dgm:prSet/>
      <dgm:spPr/>
      <dgm:t>
        <a:bodyPr/>
        <a:lstStyle/>
        <a:p>
          <a:endParaRPr lang="en-US"/>
        </a:p>
      </dgm:t>
    </dgm:pt>
    <dgm:pt modelId="{194152C5-301F-433E-971C-96D4628609F4}" type="sibTrans" cxnId="{517E04DC-F2BC-4907-AB2B-387A54666FF8}">
      <dgm:prSet/>
      <dgm:spPr/>
      <dgm:t>
        <a:bodyPr/>
        <a:lstStyle/>
        <a:p>
          <a:endParaRPr lang="en-US"/>
        </a:p>
      </dgm:t>
    </dgm:pt>
    <dgm:pt modelId="{C0AFDF19-1EAF-4671-908A-5A06BDF65211}">
      <dgm:prSet phldrT="[Text]"/>
      <dgm:spPr/>
      <dgm:t>
        <a:bodyPr/>
        <a:lstStyle/>
        <a:p>
          <a:r>
            <a:rPr lang="en-US" dirty="0"/>
            <a:t>Information</a:t>
          </a:r>
        </a:p>
      </dgm:t>
    </dgm:pt>
    <dgm:pt modelId="{834A6A31-A34B-4169-8D90-02AAEBFF7C16}" type="parTrans" cxnId="{FEF625B6-425F-4CE8-94B2-A70A55458472}">
      <dgm:prSet/>
      <dgm:spPr/>
      <dgm:t>
        <a:bodyPr/>
        <a:lstStyle/>
        <a:p>
          <a:endParaRPr lang="en-US"/>
        </a:p>
      </dgm:t>
    </dgm:pt>
    <dgm:pt modelId="{8C3104F8-0E4D-4258-9089-184404A241B4}" type="sibTrans" cxnId="{FEF625B6-425F-4CE8-94B2-A70A55458472}">
      <dgm:prSet/>
      <dgm:spPr/>
      <dgm:t>
        <a:bodyPr/>
        <a:lstStyle/>
        <a:p>
          <a:endParaRPr lang="en-US"/>
        </a:p>
      </dgm:t>
    </dgm:pt>
    <dgm:pt modelId="{0625EBB9-D70F-451B-8318-229ACB6E1B3C}">
      <dgm:prSet phldrT="[Text]"/>
      <dgm:spPr/>
      <dgm:t>
        <a:bodyPr/>
        <a:lstStyle/>
        <a:p>
          <a:r>
            <a:rPr lang="en-US" dirty="0"/>
            <a:t>Knowledge Base</a:t>
          </a:r>
        </a:p>
      </dgm:t>
    </dgm:pt>
    <dgm:pt modelId="{9F031598-DCEB-4B53-8DE7-19328BDAC12E}" type="parTrans" cxnId="{8E83091C-747F-448D-AAE7-7A96BEBB474D}">
      <dgm:prSet/>
      <dgm:spPr/>
      <dgm:t>
        <a:bodyPr/>
        <a:lstStyle/>
        <a:p>
          <a:endParaRPr lang="en-US"/>
        </a:p>
      </dgm:t>
    </dgm:pt>
    <dgm:pt modelId="{9676F538-6D30-46AA-913D-288FD8CDE1CD}" type="sibTrans" cxnId="{8E83091C-747F-448D-AAE7-7A96BEBB474D}">
      <dgm:prSet/>
      <dgm:spPr/>
      <dgm:t>
        <a:bodyPr/>
        <a:lstStyle/>
        <a:p>
          <a:endParaRPr lang="en-US"/>
        </a:p>
      </dgm:t>
    </dgm:pt>
    <dgm:pt modelId="{339D6225-1DDB-4BAD-B17C-C0EF559197C6}" type="pres">
      <dgm:prSet presAssocID="{3E9C49D8-8980-47AD-B0FE-7A93E880B748}" presName="Name0" presStyleCnt="0">
        <dgm:presLayoutVars>
          <dgm:dir/>
          <dgm:resizeHandles val="exact"/>
        </dgm:presLayoutVars>
      </dgm:prSet>
      <dgm:spPr/>
    </dgm:pt>
    <dgm:pt modelId="{8936EC86-CE16-4C47-8BE7-162CFD57FAB2}" type="pres">
      <dgm:prSet presAssocID="{3305ECB2-1B79-4C42-B027-A518676BB0DA}" presName="composite" presStyleCnt="0"/>
      <dgm:spPr/>
    </dgm:pt>
    <dgm:pt modelId="{F6C4FCEA-E78E-448D-8683-4F79D0688829}" type="pres">
      <dgm:prSet presAssocID="{3305ECB2-1B79-4C42-B027-A518676BB0DA}" presName="bgChev" presStyleLbl="node1" presStyleIdx="0" presStyleCnt="3"/>
      <dgm:spPr/>
    </dgm:pt>
    <dgm:pt modelId="{56517D26-56AB-4051-889E-FD92D4EF6ADC}" type="pres">
      <dgm:prSet presAssocID="{3305ECB2-1B79-4C42-B027-A518676BB0DA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E4D68-D325-490F-9D8F-724D0AEBE78A}" type="pres">
      <dgm:prSet presAssocID="{194152C5-301F-433E-971C-96D4628609F4}" presName="compositeSpace" presStyleCnt="0"/>
      <dgm:spPr/>
    </dgm:pt>
    <dgm:pt modelId="{0722BE93-4883-41CC-8227-08582360B3BA}" type="pres">
      <dgm:prSet presAssocID="{C0AFDF19-1EAF-4671-908A-5A06BDF65211}" presName="composite" presStyleCnt="0"/>
      <dgm:spPr/>
    </dgm:pt>
    <dgm:pt modelId="{9A9C1189-7A23-4FC4-80F3-4C0CE88F07B5}" type="pres">
      <dgm:prSet presAssocID="{C0AFDF19-1EAF-4671-908A-5A06BDF65211}" presName="bgChev" presStyleLbl="node1" presStyleIdx="1" presStyleCnt="3"/>
      <dgm:spPr/>
    </dgm:pt>
    <dgm:pt modelId="{D7BE312C-3932-49BF-99B7-C509BF9C60D1}" type="pres">
      <dgm:prSet presAssocID="{C0AFDF19-1EAF-4671-908A-5A06BDF65211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06714-8DE6-4F69-80F9-A9E023CBF6A4}" type="pres">
      <dgm:prSet presAssocID="{8C3104F8-0E4D-4258-9089-184404A241B4}" presName="compositeSpace" presStyleCnt="0"/>
      <dgm:spPr/>
    </dgm:pt>
    <dgm:pt modelId="{36605E6A-EB28-41B1-8262-926F94B507F3}" type="pres">
      <dgm:prSet presAssocID="{0625EBB9-D70F-451B-8318-229ACB6E1B3C}" presName="composite" presStyleCnt="0"/>
      <dgm:spPr/>
    </dgm:pt>
    <dgm:pt modelId="{3EB9A4DD-546D-41CF-A51F-726E9B7169D5}" type="pres">
      <dgm:prSet presAssocID="{0625EBB9-D70F-451B-8318-229ACB6E1B3C}" presName="bgChev" presStyleLbl="node1" presStyleIdx="2" presStyleCnt="3"/>
      <dgm:spPr/>
    </dgm:pt>
    <dgm:pt modelId="{8BDB16A2-7198-4568-AD42-90C4CB08CB7F}" type="pres">
      <dgm:prSet presAssocID="{0625EBB9-D70F-451B-8318-229ACB6E1B3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3091C-747F-448D-AAE7-7A96BEBB474D}" srcId="{3E9C49D8-8980-47AD-B0FE-7A93E880B748}" destId="{0625EBB9-D70F-451B-8318-229ACB6E1B3C}" srcOrd="2" destOrd="0" parTransId="{9F031598-DCEB-4B53-8DE7-19328BDAC12E}" sibTransId="{9676F538-6D30-46AA-913D-288FD8CDE1CD}"/>
    <dgm:cxn modelId="{A8716110-BACA-4246-A0A4-A3019D8C7D4F}" type="presOf" srcId="{C0AFDF19-1EAF-4671-908A-5A06BDF65211}" destId="{D7BE312C-3932-49BF-99B7-C509BF9C60D1}" srcOrd="0" destOrd="0" presId="urn:microsoft.com/office/officeart/2005/8/layout/chevronAccent+Icon"/>
    <dgm:cxn modelId="{FEF625B6-425F-4CE8-94B2-A70A55458472}" srcId="{3E9C49D8-8980-47AD-B0FE-7A93E880B748}" destId="{C0AFDF19-1EAF-4671-908A-5A06BDF65211}" srcOrd="1" destOrd="0" parTransId="{834A6A31-A34B-4169-8D90-02AAEBFF7C16}" sibTransId="{8C3104F8-0E4D-4258-9089-184404A241B4}"/>
    <dgm:cxn modelId="{7C618976-868A-40D9-A773-537ECCB52662}" type="presOf" srcId="{3305ECB2-1B79-4C42-B027-A518676BB0DA}" destId="{56517D26-56AB-4051-889E-FD92D4EF6ADC}" srcOrd="0" destOrd="0" presId="urn:microsoft.com/office/officeart/2005/8/layout/chevronAccent+Icon"/>
    <dgm:cxn modelId="{44B38F00-292E-4BCA-9F81-4638CD20CC96}" type="presOf" srcId="{3E9C49D8-8980-47AD-B0FE-7A93E880B748}" destId="{339D6225-1DDB-4BAD-B17C-C0EF559197C6}" srcOrd="0" destOrd="0" presId="urn:microsoft.com/office/officeart/2005/8/layout/chevronAccent+Icon"/>
    <dgm:cxn modelId="{283FF46A-9738-4932-B84F-6540B1680EA1}" type="presOf" srcId="{0625EBB9-D70F-451B-8318-229ACB6E1B3C}" destId="{8BDB16A2-7198-4568-AD42-90C4CB08CB7F}" srcOrd="0" destOrd="0" presId="urn:microsoft.com/office/officeart/2005/8/layout/chevronAccent+Icon"/>
    <dgm:cxn modelId="{517E04DC-F2BC-4907-AB2B-387A54666FF8}" srcId="{3E9C49D8-8980-47AD-B0FE-7A93E880B748}" destId="{3305ECB2-1B79-4C42-B027-A518676BB0DA}" srcOrd="0" destOrd="0" parTransId="{90173264-1E8D-4160-A340-6421FBEA45CC}" sibTransId="{194152C5-301F-433E-971C-96D4628609F4}"/>
    <dgm:cxn modelId="{17A40F8C-2E52-4A7A-8EB1-849CEC1CF77F}" type="presParOf" srcId="{339D6225-1DDB-4BAD-B17C-C0EF559197C6}" destId="{8936EC86-CE16-4C47-8BE7-162CFD57FAB2}" srcOrd="0" destOrd="0" presId="urn:microsoft.com/office/officeart/2005/8/layout/chevronAccent+Icon"/>
    <dgm:cxn modelId="{D8AD00BB-6111-48DE-90DC-396B17CD6FFF}" type="presParOf" srcId="{8936EC86-CE16-4C47-8BE7-162CFD57FAB2}" destId="{F6C4FCEA-E78E-448D-8683-4F79D0688829}" srcOrd="0" destOrd="0" presId="urn:microsoft.com/office/officeart/2005/8/layout/chevronAccent+Icon"/>
    <dgm:cxn modelId="{EEFD0C68-3442-47BE-B1A0-40D06001F15E}" type="presParOf" srcId="{8936EC86-CE16-4C47-8BE7-162CFD57FAB2}" destId="{56517D26-56AB-4051-889E-FD92D4EF6ADC}" srcOrd="1" destOrd="0" presId="urn:microsoft.com/office/officeart/2005/8/layout/chevronAccent+Icon"/>
    <dgm:cxn modelId="{406D0103-D1B7-4588-8C4B-ED9F766DF4E4}" type="presParOf" srcId="{339D6225-1DDB-4BAD-B17C-C0EF559197C6}" destId="{651E4D68-D325-490F-9D8F-724D0AEBE78A}" srcOrd="1" destOrd="0" presId="urn:microsoft.com/office/officeart/2005/8/layout/chevronAccent+Icon"/>
    <dgm:cxn modelId="{F74D50D3-9A4A-40A7-B4BA-E87714BCB48F}" type="presParOf" srcId="{339D6225-1DDB-4BAD-B17C-C0EF559197C6}" destId="{0722BE93-4883-41CC-8227-08582360B3BA}" srcOrd="2" destOrd="0" presId="urn:microsoft.com/office/officeart/2005/8/layout/chevronAccent+Icon"/>
    <dgm:cxn modelId="{212278E8-A7E1-4A2C-802B-D0D968668740}" type="presParOf" srcId="{0722BE93-4883-41CC-8227-08582360B3BA}" destId="{9A9C1189-7A23-4FC4-80F3-4C0CE88F07B5}" srcOrd="0" destOrd="0" presId="urn:microsoft.com/office/officeart/2005/8/layout/chevronAccent+Icon"/>
    <dgm:cxn modelId="{F87DF85A-3D08-4A18-9568-45AF829E2C3F}" type="presParOf" srcId="{0722BE93-4883-41CC-8227-08582360B3BA}" destId="{D7BE312C-3932-49BF-99B7-C509BF9C60D1}" srcOrd="1" destOrd="0" presId="urn:microsoft.com/office/officeart/2005/8/layout/chevronAccent+Icon"/>
    <dgm:cxn modelId="{15E7C644-1693-4082-8AB1-C2344384EBCA}" type="presParOf" srcId="{339D6225-1DDB-4BAD-B17C-C0EF559197C6}" destId="{C3106714-8DE6-4F69-80F9-A9E023CBF6A4}" srcOrd="3" destOrd="0" presId="urn:microsoft.com/office/officeart/2005/8/layout/chevronAccent+Icon"/>
    <dgm:cxn modelId="{0D5862D8-CD9E-4704-A845-A54AAB39335D}" type="presParOf" srcId="{339D6225-1DDB-4BAD-B17C-C0EF559197C6}" destId="{36605E6A-EB28-41B1-8262-926F94B507F3}" srcOrd="4" destOrd="0" presId="urn:microsoft.com/office/officeart/2005/8/layout/chevronAccent+Icon"/>
    <dgm:cxn modelId="{70AE5475-FB2D-482B-B1E8-7AD651DFC2D1}" type="presParOf" srcId="{36605E6A-EB28-41B1-8262-926F94B507F3}" destId="{3EB9A4DD-546D-41CF-A51F-726E9B7169D5}" srcOrd="0" destOrd="0" presId="urn:microsoft.com/office/officeart/2005/8/layout/chevronAccent+Icon"/>
    <dgm:cxn modelId="{CA08E85F-8240-4241-BCAB-CE4159284ABA}" type="presParOf" srcId="{36605E6A-EB28-41B1-8262-926F94B507F3}" destId="{8BDB16A2-7198-4568-AD42-90C4CB08CB7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73DC3-9D6C-4CB0-878E-28704A7C362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18B88-5FBF-4837-B560-90A3D41F703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5C55499-F46F-4601-95AB-B44760E017D2}" type="parTrans" cxnId="{114FEE5A-21CB-4990-8596-C34651F2C351}">
      <dgm:prSet/>
      <dgm:spPr/>
      <dgm:t>
        <a:bodyPr/>
        <a:lstStyle/>
        <a:p>
          <a:endParaRPr lang="en-US"/>
        </a:p>
      </dgm:t>
    </dgm:pt>
    <dgm:pt modelId="{6FF2577C-16B9-4EF8-B463-CE9821060BC5}" type="sibTrans" cxnId="{114FEE5A-21CB-4990-8596-C34651F2C351}">
      <dgm:prSet/>
      <dgm:spPr/>
      <dgm:t>
        <a:bodyPr/>
        <a:lstStyle/>
        <a:p>
          <a:endParaRPr lang="en-US"/>
        </a:p>
      </dgm:t>
    </dgm:pt>
    <dgm:pt modelId="{B241A79E-EF12-4619-B769-6ACCB6F704F0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876CE13D-3689-452D-A832-844C89403919}" type="parTrans" cxnId="{4E0EC9BC-05F3-4458-A5D7-2052751B2531}">
      <dgm:prSet/>
      <dgm:spPr/>
      <dgm:t>
        <a:bodyPr/>
        <a:lstStyle/>
        <a:p>
          <a:endParaRPr lang="en-US"/>
        </a:p>
      </dgm:t>
    </dgm:pt>
    <dgm:pt modelId="{9E67332B-BDBE-4A91-8287-F3DE36E46AE5}" type="sibTrans" cxnId="{4E0EC9BC-05F3-4458-A5D7-2052751B2531}">
      <dgm:prSet/>
      <dgm:spPr/>
      <dgm:t>
        <a:bodyPr/>
        <a:lstStyle/>
        <a:p>
          <a:endParaRPr lang="en-US"/>
        </a:p>
      </dgm:t>
    </dgm:pt>
    <dgm:pt modelId="{A56C1AA2-FF89-471A-AE9E-5D260D874857}">
      <dgm:prSet phldrT="[Text]"/>
      <dgm:spPr/>
      <dgm:t>
        <a:bodyPr/>
        <a:lstStyle/>
        <a:p>
          <a:r>
            <a:rPr lang="en-US" dirty="0"/>
            <a:t>Single User</a:t>
          </a:r>
        </a:p>
      </dgm:t>
    </dgm:pt>
    <dgm:pt modelId="{C80D229E-F8AD-43DE-A9EF-71DB2B6FA53E}" type="parTrans" cxnId="{93958953-DBE1-4BFB-B894-B49FCEC52621}">
      <dgm:prSet/>
      <dgm:spPr/>
      <dgm:t>
        <a:bodyPr/>
        <a:lstStyle/>
        <a:p>
          <a:endParaRPr lang="en-US"/>
        </a:p>
      </dgm:t>
    </dgm:pt>
    <dgm:pt modelId="{DD81F4DB-D6C0-428C-BDAB-13DA83B6221A}" type="sibTrans" cxnId="{93958953-DBE1-4BFB-B894-B49FCEC52621}">
      <dgm:prSet/>
      <dgm:spPr/>
      <dgm:t>
        <a:bodyPr/>
        <a:lstStyle/>
        <a:p>
          <a:endParaRPr lang="en-US"/>
        </a:p>
      </dgm:t>
    </dgm:pt>
    <dgm:pt modelId="{66D869D2-2203-4B24-8A1F-2D226ABC373D}">
      <dgm:prSet phldrT="[Text]"/>
      <dgm:spPr/>
      <dgm:t>
        <a:bodyPr/>
        <a:lstStyle/>
        <a:p>
          <a:r>
            <a:rPr lang="en-US" dirty="0"/>
            <a:t>Multi-User</a:t>
          </a:r>
        </a:p>
      </dgm:t>
    </dgm:pt>
    <dgm:pt modelId="{E3DFA727-D9F8-4A08-BBF1-E9E2D0651055}" type="parTrans" cxnId="{A8D0D075-4DD1-4036-9936-BCE6BB6DD30C}">
      <dgm:prSet/>
      <dgm:spPr/>
      <dgm:t>
        <a:bodyPr/>
        <a:lstStyle/>
        <a:p>
          <a:endParaRPr lang="en-US"/>
        </a:p>
      </dgm:t>
    </dgm:pt>
    <dgm:pt modelId="{ABCC1554-4CB9-467B-99DC-DED1114DDE05}" type="sibTrans" cxnId="{A8D0D075-4DD1-4036-9936-BCE6BB6DD30C}">
      <dgm:prSet/>
      <dgm:spPr/>
      <dgm:t>
        <a:bodyPr/>
        <a:lstStyle/>
        <a:p>
          <a:endParaRPr lang="en-US"/>
        </a:p>
      </dgm:t>
    </dgm:pt>
    <dgm:pt modelId="{B183084D-D259-42B4-892A-5BCC25CF1D4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FE506DCE-214C-4614-A9E4-64A8DA3873B6}" type="parTrans" cxnId="{86D15969-C7C4-47BC-B133-B33DCE8A4C04}">
      <dgm:prSet/>
      <dgm:spPr/>
      <dgm:t>
        <a:bodyPr/>
        <a:lstStyle/>
        <a:p>
          <a:endParaRPr lang="en-US"/>
        </a:p>
      </dgm:t>
    </dgm:pt>
    <dgm:pt modelId="{9C902444-8EB0-4B4F-A221-8E812C2933C2}" type="sibTrans" cxnId="{86D15969-C7C4-47BC-B133-B33DCE8A4C04}">
      <dgm:prSet/>
      <dgm:spPr/>
      <dgm:t>
        <a:bodyPr/>
        <a:lstStyle/>
        <a:p>
          <a:endParaRPr lang="en-US"/>
        </a:p>
      </dgm:t>
    </dgm:pt>
    <dgm:pt modelId="{218CE5C6-7FAC-4A23-A5ED-1DE6DED79B93}">
      <dgm:prSet phldrT="[Text]"/>
      <dgm:spPr/>
      <dgm:t>
        <a:bodyPr/>
        <a:lstStyle/>
        <a:p>
          <a:r>
            <a:rPr lang="en-US" dirty="0"/>
            <a:t>Centralized</a:t>
          </a:r>
        </a:p>
      </dgm:t>
    </dgm:pt>
    <dgm:pt modelId="{7ECE9BAA-627E-48F6-B1A2-846F9704A50F}" type="parTrans" cxnId="{DF71A4C1-CD99-4C70-95D5-F3EA61DE4CAB}">
      <dgm:prSet/>
      <dgm:spPr/>
      <dgm:t>
        <a:bodyPr/>
        <a:lstStyle/>
        <a:p>
          <a:endParaRPr lang="en-US"/>
        </a:p>
      </dgm:t>
    </dgm:pt>
    <dgm:pt modelId="{6DE7C182-1572-41F2-8FB7-5081D0414A45}" type="sibTrans" cxnId="{DF71A4C1-CD99-4C70-95D5-F3EA61DE4CAB}">
      <dgm:prSet/>
      <dgm:spPr/>
      <dgm:t>
        <a:bodyPr/>
        <a:lstStyle/>
        <a:p>
          <a:endParaRPr lang="en-US"/>
        </a:p>
      </dgm:t>
    </dgm:pt>
    <dgm:pt modelId="{93E6F0C4-5AC6-4DF3-B66A-53C86C4DD4C5}">
      <dgm:prSet phldrT="[Text]"/>
      <dgm:spPr/>
      <dgm:t>
        <a:bodyPr/>
        <a:lstStyle/>
        <a:p>
          <a:r>
            <a:rPr lang="en-US" dirty="0"/>
            <a:t>Desktop User</a:t>
          </a:r>
        </a:p>
      </dgm:t>
    </dgm:pt>
    <dgm:pt modelId="{3217675E-C7D7-44AC-80FA-403C2B308D64}" type="parTrans" cxnId="{88C7DCEA-1C03-4ED6-8A3A-E8BE9B6E651D}">
      <dgm:prSet/>
      <dgm:spPr/>
      <dgm:t>
        <a:bodyPr/>
        <a:lstStyle/>
        <a:p>
          <a:endParaRPr lang="en-US"/>
        </a:p>
      </dgm:t>
    </dgm:pt>
    <dgm:pt modelId="{43802C99-C2FC-4EE2-9CF8-CEB5FDC307FA}" type="sibTrans" cxnId="{88C7DCEA-1C03-4ED6-8A3A-E8BE9B6E651D}">
      <dgm:prSet/>
      <dgm:spPr/>
      <dgm:t>
        <a:bodyPr/>
        <a:lstStyle/>
        <a:p>
          <a:endParaRPr lang="en-US"/>
        </a:p>
      </dgm:t>
    </dgm:pt>
    <dgm:pt modelId="{E0327ADA-48E7-4735-84CB-2260FA832CED}">
      <dgm:prSet phldrT="[Text]"/>
      <dgm:spPr/>
      <dgm:t>
        <a:bodyPr/>
        <a:lstStyle/>
        <a:p>
          <a:r>
            <a:rPr lang="en-US" dirty="0"/>
            <a:t>Workgroup</a:t>
          </a:r>
        </a:p>
      </dgm:t>
    </dgm:pt>
    <dgm:pt modelId="{1A33F791-EE4E-4407-A45B-CB2A55B50E54}" type="parTrans" cxnId="{2D7609F7-2371-417B-8FCB-720CB3568318}">
      <dgm:prSet/>
      <dgm:spPr/>
      <dgm:t>
        <a:bodyPr/>
        <a:lstStyle/>
        <a:p>
          <a:endParaRPr lang="en-US"/>
        </a:p>
      </dgm:t>
    </dgm:pt>
    <dgm:pt modelId="{C06DECE5-6D57-4587-A412-749E04E8D6D1}" type="sibTrans" cxnId="{2D7609F7-2371-417B-8FCB-720CB3568318}">
      <dgm:prSet/>
      <dgm:spPr/>
      <dgm:t>
        <a:bodyPr/>
        <a:lstStyle/>
        <a:p>
          <a:endParaRPr lang="en-US"/>
        </a:p>
      </dgm:t>
    </dgm:pt>
    <dgm:pt modelId="{2C46E5B9-4D2D-4C58-A8B7-5B70F68808E6}">
      <dgm:prSet phldrT="[Text]"/>
      <dgm:spPr/>
      <dgm:t>
        <a:bodyPr/>
        <a:lstStyle/>
        <a:p>
          <a:r>
            <a:rPr lang="en-US" dirty="0"/>
            <a:t>Enterprise</a:t>
          </a:r>
        </a:p>
      </dgm:t>
    </dgm:pt>
    <dgm:pt modelId="{AE89436C-4E96-4949-A6AE-DA6BAB2F3929}" type="parTrans" cxnId="{DBC244F5-5BAB-48B1-B1EF-527A0B22ABE6}">
      <dgm:prSet/>
      <dgm:spPr/>
      <dgm:t>
        <a:bodyPr/>
        <a:lstStyle/>
        <a:p>
          <a:endParaRPr lang="en-US"/>
        </a:p>
      </dgm:t>
    </dgm:pt>
    <dgm:pt modelId="{4BDCE932-2B4F-4247-8562-5578EE4C239B}" type="sibTrans" cxnId="{DBC244F5-5BAB-48B1-B1EF-527A0B22ABE6}">
      <dgm:prSet/>
      <dgm:spPr/>
      <dgm:t>
        <a:bodyPr/>
        <a:lstStyle/>
        <a:p>
          <a:endParaRPr lang="en-US"/>
        </a:p>
      </dgm:t>
    </dgm:pt>
    <dgm:pt modelId="{F07CD9D2-9EF6-4483-9551-A6CDF1D1263C}">
      <dgm:prSet phldrT="[Text]"/>
      <dgm:spPr/>
      <dgm:t>
        <a:bodyPr/>
        <a:lstStyle/>
        <a:p>
          <a:r>
            <a:rPr lang="en-US" dirty="0"/>
            <a:t>Distributed</a:t>
          </a:r>
        </a:p>
      </dgm:t>
    </dgm:pt>
    <dgm:pt modelId="{C3EFE29F-E51F-4EFE-8FE1-9A24EF11C398}" type="parTrans" cxnId="{4D9DE639-69D3-480D-803D-6E903E3A83DA}">
      <dgm:prSet/>
      <dgm:spPr/>
      <dgm:t>
        <a:bodyPr/>
        <a:lstStyle/>
        <a:p>
          <a:endParaRPr lang="en-US"/>
        </a:p>
      </dgm:t>
    </dgm:pt>
    <dgm:pt modelId="{839CC279-95EA-455C-9D2B-96013A1599B8}" type="sibTrans" cxnId="{4D9DE639-69D3-480D-803D-6E903E3A83DA}">
      <dgm:prSet/>
      <dgm:spPr/>
      <dgm:t>
        <a:bodyPr/>
        <a:lstStyle/>
        <a:p>
          <a:endParaRPr lang="en-US"/>
        </a:p>
      </dgm:t>
    </dgm:pt>
    <dgm:pt modelId="{625AF0E7-ABC2-4DAB-A1BE-2AEB2ECDED25}" type="pres">
      <dgm:prSet presAssocID="{B6E73DC3-9D6C-4CB0-878E-28704A7C36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3C446-E1A6-4F23-BDC7-E5CAE56D049B}" type="pres">
      <dgm:prSet presAssocID="{96818B88-5FBF-4837-B560-90A3D41F7030}" presName="root1" presStyleCnt="0"/>
      <dgm:spPr/>
    </dgm:pt>
    <dgm:pt modelId="{161CDDB5-84F2-4187-86A1-B60D9F77E63F}" type="pres">
      <dgm:prSet presAssocID="{96818B88-5FBF-4837-B560-90A3D41F703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BC9DF-CA6F-4CC4-83E8-82E6C583A166}" type="pres">
      <dgm:prSet presAssocID="{96818B88-5FBF-4837-B560-90A3D41F7030}" presName="level2hierChild" presStyleCnt="0"/>
      <dgm:spPr/>
    </dgm:pt>
    <dgm:pt modelId="{116EF4F2-AB50-4D1E-9AD4-C632B442B663}" type="pres">
      <dgm:prSet presAssocID="{876CE13D-3689-452D-A832-844C8940391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FEE71ED-C4E0-48C1-AAF2-0B6CAC3800C5}" type="pres">
      <dgm:prSet presAssocID="{876CE13D-3689-452D-A832-844C8940391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8DC4E58-2E06-4FDE-99A0-158063FC468D}" type="pres">
      <dgm:prSet presAssocID="{B241A79E-EF12-4619-B769-6ACCB6F704F0}" presName="root2" presStyleCnt="0"/>
      <dgm:spPr/>
    </dgm:pt>
    <dgm:pt modelId="{7A29885F-8F43-483B-B582-9C945F2E4FC8}" type="pres">
      <dgm:prSet presAssocID="{B241A79E-EF12-4619-B769-6ACCB6F704F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0CD1B-E1B7-4AC2-8047-4CB49F3234B5}" type="pres">
      <dgm:prSet presAssocID="{B241A79E-EF12-4619-B769-6ACCB6F704F0}" presName="level3hierChild" presStyleCnt="0"/>
      <dgm:spPr/>
    </dgm:pt>
    <dgm:pt modelId="{2839B659-380E-40D0-B331-E4D20F055A3D}" type="pres">
      <dgm:prSet presAssocID="{C80D229E-F8AD-43DE-A9EF-71DB2B6FA53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A8F815EA-9273-4A1F-A44A-444385C2EB74}" type="pres">
      <dgm:prSet presAssocID="{C80D229E-F8AD-43DE-A9EF-71DB2B6FA53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59821274-AC56-4701-9573-A9BAA98AB9BD}" type="pres">
      <dgm:prSet presAssocID="{A56C1AA2-FF89-471A-AE9E-5D260D874857}" presName="root2" presStyleCnt="0"/>
      <dgm:spPr/>
    </dgm:pt>
    <dgm:pt modelId="{6E46D3BC-979A-4BB4-A0E0-4AE92AF4DCA1}" type="pres">
      <dgm:prSet presAssocID="{A56C1AA2-FF89-471A-AE9E-5D260D87485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E37C-DA6F-456C-A6E0-9833E884CF25}" type="pres">
      <dgm:prSet presAssocID="{A56C1AA2-FF89-471A-AE9E-5D260D874857}" presName="level3hierChild" presStyleCnt="0"/>
      <dgm:spPr/>
    </dgm:pt>
    <dgm:pt modelId="{E0F650BF-654B-4126-A648-0D2A2BB485F8}" type="pres">
      <dgm:prSet presAssocID="{3217675E-C7D7-44AC-80FA-403C2B308D64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84166CA-8937-4FE0-9F54-05D919DA0B9F}" type="pres">
      <dgm:prSet presAssocID="{3217675E-C7D7-44AC-80FA-403C2B308D64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6360217-0567-4CCA-8A6B-DB02BF91717A}" type="pres">
      <dgm:prSet presAssocID="{93E6F0C4-5AC6-4DF3-B66A-53C86C4DD4C5}" presName="root2" presStyleCnt="0"/>
      <dgm:spPr/>
    </dgm:pt>
    <dgm:pt modelId="{F6E53CB5-5731-4DE7-BDEE-05A19B0C0CC4}" type="pres">
      <dgm:prSet presAssocID="{93E6F0C4-5AC6-4DF3-B66A-53C86C4DD4C5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0EF32-076C-4213-8DFE-D3B9A5BF3354}" type="pres">
      <dgm:prSet presAssocID="{93E6F0C4-5AC6-4DF3-B66A-53C86C4DD4C5}" presName="level3hierChild" presStyleCnt="0"/>
      <dgm:spPr/>
    </dgm:pt>
    <dgm:pt modelId="{FFB101E5-71A3-405A-9C91-B02999250AF3}" type="pres">
      <dgm:prSet presAssocID="{E3DFA727-D9F8-4A08-BBF1-E9E2D0651055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DA0F4659-2D58-4484-A6A1-EFE0BB5EA793}" type="pres">
      <dgm:prSet presAssocID="{E3DFA727-D9F8-4A08-BBF1-E9E2D0651055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60C1ADA-4C97-4557-9FC8-25A094616E32}" type="pres">
      <dgm:prSet presAssocID="{66D869D2-2203-4B24-8A1F-2D226ABC373D}" presName="root2" presStyleCnt="0"/>
      <dgm:spPr/>
    </dgm:pt>
    <dgm:pt modelId="{5A423B7D-33D4-491B-92B3-9C34CAE80C82}" type="pres">
      <dgm:prSet presAssocID="{66D869D2-2203-4B24-8A1F-2D226ABC373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73830-9195-4AFE-BA9D-324284DB29CE}" type="pres">
      <dgm:prSet presAssocID="{66D869D2-2203-4B24-8A1F-2D226ABC373D}" presName="level3hierChild" presStyleCnt="0"/>
      <dgm:spPr/>
    </dgm:pt>
    <dgm:pt modelId="{E64B5160-114C-4B66-9257-F90F6A2BEEB1}" type="pres">
      <dgm:prSet presAssocID="{1A33F791-EE4E-4407-A45B-CB2A55B50E54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F065087B-7B9F-44A4-8D65-C6801400AD2E}" type="pres">
      <dgm:prSet presAssocID="{1A33F791-EE4E-4407-A45B-CB2A55B50E54}" presName="connTx" presStyleLbl="parChTrans1D4" presStyleIdx="1" presStyleCnt="3"/>
      <dgm:spPr/>
      <dgm:t>
        <a:bodyPr/>
        <a:lstStyle/>
        <a:p>
          <a:endParaRPr lang="en-US"/>
        </a:p>
      </dgm:t>
    </dgm:pt>
    <dgm:pt modelId="{12249511-9828-4112-8EA3-6D7A50CE8B70}" type="pres">
      <dgm:prSet presAssocID="{E0327ADA-48E7-4735-84CB-2260FA832CED}" presName="root2" presStyleCnt="0"/>
      <dgm:spPr/>
    </dgm:pt>
    <dgm:pt modelId="{04E60179-8958-4A93-88AA-23A1750BCC6D}" type="pres">
      <dgm:prSet presAssocID="{E0327ADA-48E7-4735-84CB-2260FA832CED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AFD05-8648-4CCC-97F4-71A1661F0E19}" type="pres">
      <dgm:prSet presAssocID="{E0327ADA-48E7-4735-84CB-2260FA832CED}" presName="level3hierChild" presStyleCnt="0"/>
      <dgm:spPr/>
    </dgm:pt>
    <dgm:pt modelId="{F7647921-64E6-4418-B4A0-CD83E6D544EE}" type="pres">
      <dgm:prSet presAssocID="{AE89436C-4E96-4949-A6AE-DA6BAB2F3929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EDB9D4F3-B156-423C-8295-36BB9A7C0353}" type="pres">
      <dgm:prSet presAssocID="{AE89436C-4E96-4949-A6AE-DA6BAB2F3929}" presName="connTx" presStyleLbl="parChTrans1D4" presStyleIdx="2" presStyleCnt="3"/>
      <dgm:spPr/>
      <dgm:t>
        <a:bodyPr/>
        <a:lstStyle/>
        <a:p>
          <a:endParaRPr lang="en-US"/>
        </a:p>
      </dgm:t>
    </dgm:pt>
    <dgm:pt modelId="{77C079A1-48D4-4F83-B615-9040B0F210BE}" type="pres">
      <dgm:prSet presAssocID="{2C46E5B9-4D2D-4C58-A8B7-5B70F68808E6}" presName="root2" presStyleCnt="0"/>
      <dgm:spPr/>
    </dgm:pt>
    <dgm:pt modelId="{34E23B06-E3C9-41DE-B3B5-1D45EF38C237}" type="pres">
      <dgm:prSet presAssocID="{2C46E5B9-4D2D-4C58-A8B7-5B70F68808E6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ACE488-C427-4F3D-BE2D-A50C8D357664}" type="pres">
      <dgm:prSet presAssocID="{2C46E5B9-4D2D-4C58-A8B7-5B70F68808E6}" presName="level3hierChild" presStyleCnt="0"/>
      <dgm:spPr/>
    </dgm:pt>
    <dgm:pt modelId="{7EC6F64F-D415-4EC4-89D1-58658B1B21F9}" type="pres">
      <dgm:prSet presAssocID="{FE506DCE-214C-4614-A9E4-64A8DA3873B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8C06C8-9330-4AA6-BCBE-8C4F239CFB3B}" type="pres">
      <dgm:prSet presAssocID="{FE506DCE-214C-4614-A9E4-64A8DA3873B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43A18A1-1BF1-4AD1-8074-556C7C3965EE}" type="pres">
      <dgm:prSet presAssocID="{B183084D-D259-42B4-892A-5BCC25CF1D44}" presName="root2" presStyleCnt="0"/>
      <dgm:spPr/>
    </dgm:pt>
    <dgm:pt modelId="{F2D5B848-8055-47FB-AADD-4607F101FFA6}" type="pres">
      <dgm:prSet presAssocID="{B183084D-D259-42B4-892A-5BCC25CF1D4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217E7-584D-4C68-8A88-DD6F6DF10B2C}" type="pres">
      <dgm:prSet presAssocID="{B183084D-D259-42B4-892A-5BCC25CF1D44}" presName="level3hierChild" presStyleCnt="0"/>
      <dgm:spPr/>
    </dgm:pt>
    <dgm:pt modelId="{A9722F2E-7AAA-46E3-B868-B36B72F7714F}" type="pres">
      <dgm:prSet presAssocID="{7ECE9BAA-627E-48F6-B1A2-846F9704A50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2A9DD73-90A1-490B-9244-3CA98FCB9087}" type="pres">
      <dgm:prSet presAssocID="{7ECE9BAA-627E-48F6-B1A2-846F9704A50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0590AF52-3960-4000-BC02-3B3E9A213702}" type="pres">
      <dgm:prSet presAssocID="{218CE5C6-7FAC-4A23-A5ED-1DE6DED79B93}" presName="root2" presStyleCnt="0"/>
      <dgm:spPr/>
    </dgm:pt>
    <dgm:pt modelId="{C798CCF5-1C44-44DF-8C4B-8CE0EEE26DAD}" type="pres">
      <dgm:prSet presAssocID="{218CE5C6-7FAC-4A23-A5ED-1DE6DED79B9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52B60-647C-442A-BE04-C934776546AD}" type="pres">
      <dgm:prSet presAssocID="{218CE5C6-7FAC-4A23-A5ED-1DE6DED79B93}" presName="level3hierChild" presStyleCnt="0"/>
      <dgm:spPr/>
    </dgm:pt>
    <dgm:pt modelId="{EEA0D534-6B77-4749-9227-71DA125171E7}" type="pres">
      <dgm:prSet presAssocID="{C3EFE29F-E51F-4EFE-8FE1-9A24EF11C398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B5DE8A34-9709-48CE-9123-CA206048AF2D}" type="pres">
      <dgm:prSet presAssocID="{C3EFE29F-E51F-4EFE-8FE1-9A24EF11C398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66B0660-8CE8-48C0-B6F1-2C399D144CF9}" type="pres">
      <dgm:prSet presAssocID="{F07CD9D2-9EF6-4483-9551-A6CDF1D1263C}" presName="root2" presStyleCnt="0"/>
      <dgm:spPr/>
    </dgm:pt>
    <dgm:pt modelId="{F1893270-3653-4437-816C-1881268291A3}" type="pres">
      <dgm:prSet presAssocID="{F07CD9D2-9EF6-4483-9551-A6CDF1D1263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C0604-43E7-4442-BFB1-8ED763BEEA30}" type="pres">
      <dgm:prSet presAssocID="{F07CD9D2-9EF6-4483-9551-A6CDF1D1263C}" presName="level3hierChild" presStyleCnt="0"/>
      <dgm:spPr/>
    </dgm:pt>
  </dgm:ptLst>
  <dgm:cxnLst>
    <dgm:cxn modelId="{B1327C85-0289-40EA-A5B2-917824933467}" type="presOf" srcId="{FE506DCE-214C-4614-A9E4-64A8DA3873B6}" destId="{7EC6F64F-D415-4EC4-89D1-58658B1B21F9}" srcOrd="0" destOrd="0" presId="urn:microsoft.com/office/officeart/2005/8/layout/hierarchy2"/>
    <dgm:cxn modelId="{010A4F4F-6CEB-4F56-8FD0-F33DBECA0202}" type="presOf" srcId="{876CE13D-3689-452D-A832-844C89403919}" destId="{116EF4F2-AB50-4D1E-9AD4-C632B442B663}" srcOrd="0" destOrd="0" presId="urn:microsoft.com/office/officeart/2005/8/layout/hierarchy2"/>
    <dgm:cxn modelId="{C86ADDA6-6391-4652-AC68-55C7CCF08769}" type="presOf" srcId="{1A33F791-EE4E-4407-A45B-CB2A55B50E54}" destId="{F065087B-7B9F-44A4-8D65-C6801400AD2E}" srcOrd="1" destOrd="0" presId="urn:microsoft.com/office/officeart/2005/8/layout/hierarchy2"/>
    <dgm:cxn modelId="{A9BB5951-DDD0-40F7-855B-BE2A153099DF}" type="presOf" srcId="{B6E73DC3-9D6C-4CB0-878E-28704A7C3623}" destId="{625AF0E7-ABC2-4DAB-A1BE-2AEB2ECDED25}" srcOrd="0" destOrd="0" presId="urn:microsoft.com/office/officeart/2005/8/layout/hierarchy2"/>
    <dgm:cxn modelId="{89CC2436-6614-4866-9250-D14D7E567F8F}" type="presOf" srcId="{3217675E-C7D7-44AC-80FA-403C2B308D64}" destId="{484166CA-8937-4FE0-9F54-05D919DA0B9F}" srcOrd="1" destOrd="0" presId="urn:microsoft.com/office/officeart/2005/8/layout/hierarchy2"/>
    <dgm:cxn modelId="{B37A6327-D975-4019-A910-4F2E929D10F9}" type="presOf" srcId="{C3EFE29F-E51F-4EFE-8FE1-9A24EF11C398}" destId="{EEA0D534-6B77-4749-9227-71DA125171E7}" srcOrd="0" destOrd="0" presId="urn:microsoft.com/office/officeart/2005/8/layout/hierarchy2"/>
    <dgm:cxn modelId="{9820492D-5318-4238-8B19-A4035BC2726E}" type="presOf" srcId="{E3DFA727-D9F8-4A08-BBF1-E9E2D0651055}" destId="{DA0F4659-2D58-4484-A6A1-EFE0BB5EA793}" srcOrd="1" destOrd="0" presId="urn:microsoft.com/office/officeart/2005/8/layout/hierarchy2"/>
    <dgm:cxn modelId="{E27D94FF-1A7E-40EA-B197-A8FCF6B9A78E}" type="presOf" srcId="{7ECE9BAA-627E-48F6-B1A2-846F9704A50F}" destId="{82A9DD73-90A1-490B-9244-3CA98FCB9087}" srcOrd="1" destOrd="0" presId="urn:microsoft.com/office/officeart/2005/8/layout/hierarchy2"/>
    <dgm:cxn modelId="{88C7DCEA-1C03-4ED6-8A3A-E8BE9B6E651D}" srcId="{A56C1AA2-FF89-471A-AE9E-5D260D874857}" destId="{93E6F0C4-5AC6-4DF3-B66A-53C86C4DD4C5}" srcOrd="0" destOrd="0" parTransId="{3217675E-C7D7-44AC-80FA-403C2B308D64}" sibTransId="{43802C99-C2FC-4EE2-9CF8-CEB5FDC307FA}"/>
    <dgm:cxn modelId="{37718607-2706-4602-8EC0-78AE8E6298A7}" type="presOf" srcId="{1A33F791-EE4E-4407-A45B-CB2A55B50E54}" destId="{E64B5160-114C-4B66-9257-F90F6A2BEEB1}" srcOrd="0" destOrd="0" presId="urn:microsoft.com/office/officeart/2005/8/layout/hierarchy2"/>
    <dgm:cxn modelId="{F92C5577-A305-4A60-A424-78B2F2E593D1}" type="presOf" srcId="{93E6F0C4-5AC6-4DF3-B66A-53C86C4DD4C5}" destId="{F6E53CB5-5731-4DE7-BDEE-05A19B0C0CC4}" srcOrd="0" destOrd="0" presId="urn:microsoft.com/office/officeart/2005/8/layout/hierarchy2"/>
    <dgm:cxn modelId="{3E66C924-193A-4205-B688-9C49AEB9620C}" type="presOf" srcId="{96818B88-5FBF-4837-B560-90A3D41F7030}" destId="{161CDDB5-84F2-4187-86A1-B60D9F77E63F}" srcOrd="0" destOrd="0" presId="urn:microsoft.com/office/officeart/2005/8/layout/hierarchy2"/>
    <dgm:cxn modelId="{DBC244F5-5BAB-48B1-B1EF-527A0B22ABE6}" srcId="{66D869D2-2203-4B24-8A1F-2D226ABC373D}" destId="{2C46E5B9-4D2D-4C58-A8B7-5B70F68808E6}" srcOrd="1" destOrd="0" parTransId="{AE89436C-4E96-4949-A6AE-DA6BAB2F3929}" sibTransId="{4BDCE932-2B4F-4247-8562-5578EE4C239B}"/>
    <dgm:cxn modelId="{E5B4A63D-096C-40FE-8D45-1063F93720F1}" type="presOf" srcId="{C80D229E-F8AD-43DE-A9EF-71DB2B6FA53E}" destId="{2839B659-380E-40D0-B331-E4D20F055A3D}" srcOrd="0" destOrd="0" presId="urn:microsoft.com/office/officeart/2005/8/layout/hierarchy2"/>
    <dgm:cxn modelId="{93958953-DBE1-4BFB-B894-B49FCEC52621}" srcId="{B241A79E-EF12-4619-B769-6ACCB6F704F0}" destId="{A56C1AA2-FF89-471A-AE9E-5D260D874857}" srcOrd="0" destOrd="0" parTransId="{C80D229E-F8AD-43DE-A9EF-71DB2B6FA53E}" sibTransId="{DD81F4DB-D6C0-428C-BDAB-13DA83B6221A}"/>
    <dgm:cxn modelId="{C5A43DBF-9670-4BF0-9834-AF81F02B5B9A}" type="presOf" srcId="{C80D229E-F8AD-43DE-A9EF-71DB2B6FA53E}" destId="{A8F815EA-9273-4A1F-A44A-444385C2EB74}" srcOrd="1" destOrd="0" presId="urn:microsoft.com/office/officeart/2005/8/layout/hierarchy2"/>
    <dgm:cxn modelId="{8291B38D-2F9A-4445-8E54-44BE934CDE72}" type="presOf" srcId="{B241A79E-EF12-4619-B769-6ACCB6F704F0}" destId="{7A29885F-8F43-483B-B582-9C945F2E4FC8}" srcOrd="0" destOrd="0" presId="urn:microsoft.com/office/officeart/2005/8/layout/hierarchy2"/>
    <dgm:cxn modelId="{4E0EC9BC-05F3-4458-A5D7-2052751B2531}" srcId="{96818B88-5FBF-4837-B560-90A3D41F7030}" destId="{B241A79E-EF12-4619-B769-6ACCB6F704F0}" srcOrd="0" destOrd="0" parTransId="{876CE13D-3689-452D-A832-844C89403919}" sibTransId="{9E67332B-BDBE-4A91-8287-F3DE36E46AE5}"/>
    <dgm:cxn modelId="{D168EC99-970C-4968-9C24-8B2DF12FC45E}" type="presOf" srcId="{876CE13D-3689-452D-A832-844C89403919}" destId="{CFEE71ED-C4E0-48C1-AAF2-0B6CAC3800C5}" srcOrd="1" destOrd="0" presId="urn:microsoft.com/office/officeart/2005/8/layout/hierarchy2"/>
    <dgm:cxn modelId="{86D15969-C7C4-47BC-B133-B33DCE8A4C04}" srcId="{96818B88-5FBF-4837-B560-90A3D41F7030}" destId="{B183084D-D259-42B4-892A-5BCC25CF1D44}" srcOrd="1" destOrd="0" parTransId="{FE506DCE-214C-4614-A9E4-64A8DA3873B6}" sibTransId="{9C902444-8EB0-4B4F-A221-8E812C2933C2}"/>
    <dgm:cxn modelId="{F18199BB-7AB3-4B42-9833-3A0B662A9203}" type="presOf" srcId="{FE506DCE-214C-4614-A9E4-64A8DA3873B6}" destId="{F68C06C8-9330-4AA6-BCBE-8C4F239CFB3B}" srcOrd="1" destOrd="0" presId="urn:microsoft.com/office/officeart/2005/8/layout/hierarchy2"/>
    <dgm:cxn modelId="{593A97A5-9C62-4E35-882D-3EDE694824D6}" type="presOf" srcId="{AE89436C-4E96-4949-A6AE-DA6BAB2F3929}" destId="{EDB9D4F3-B156-423C-8295-36BB9A7C0353}" srcOrd="1" destOrd="0" presId="urn:microsoft.com/office/officeart/2005/8/layout/hierarchy2"/>
    <dgm:cxn modelId="{6B9DE240-5414-4B50-B24F-FDC8E881DDF5}" type="presOf" srcId="{C3EFE29F-E51F-4EFE-8FE1-9A24EF11C398}" destId="{B5DE8A34-9709-48CE-9123-CA206048AF2D}" srcOrd="1" destOrd="0" presId="urn:microsoft.com/office/officeart/2005/8/layout/hierarchy2"/>
    <dgm:cxn modelId="{B3F5503B-C3A0-4A13-A85A-B373E4E16BBA}" type="presOf" srcId="{A56C1AA2-FF89-471A-AE9E-5D260D874857}" destId="{6E46D3BC-979A-4BB4-A0E0-4AE92AF4DCA1}" srcOrd="0" destOrd="0" presId="urn:microsoft.com/office/officeart/2005/8/layout/hierarchy2"/>
    <dgm:cxn modelId="{0A652F00-126C-4C5A-AE0F-5AEACF3439E7}" type="presOf" srcId="{E3DFA727-D9F8-4A08-BBF1-E9E2D0651055}" destId="{FFB101E5-71A3-405A-9C91-B02999250AF3}" srcOrd="0" destOrd="0" presId="urn:microsoft.com/office/officeart/2005/8/layout/hierarchy2"/>
    <dgm:cxn modelId="{114FEE5A-21CB-4990-8596-C34651F2C351}" srcId="{B6E73DC3-9D6C-4CB0-878E-28704A7C3623}" destId="{96818B88-5FBF-4837-B560-90A3D41F7030}" srcOrd="0" destOrd="0" parTransId="{35C55499-F46F-4601-95AB-B44760E017D2}" sibTransId="{6FF2577C-16B9-4EF8-B463-CE9821060BC5}"/>
    <dgm:cxn modelId="{B92A7E4F-9F63-4317-A235-3602B0072703}" type="presOf" srcId="{AE89436C-4E96-4949-A6AE-DA6BAB2F3929}" destId="{F7647921-64E6-4418-B4A0-CD83E6D544EE}" srcOrd="0" destOrd="0" presId="urn:microsoft.com/office/officeart/2005/8/layout/hierarchy2"/>
    <dgm:cxn modelId="{2D7609F7-2371-417B-8FCB-720CB3568318}" srcId="{66D869D2-2203-4B24-8A1F-2D226ABC373D}" destId="{E0327ADA-48E7-4735-84CB-2260FA832CED}" srcOrd="0" destOrd="0" parTransId="{1A33F791-EE4E-4407-A45B-CB2A55B50E54}" sibTransId="{C06DECE5-6D57-4587-A412-749E04E8D6D1}"/>
    <dgm:cxn modelId="{B4075F02-CF6D-4D97-A1FD-DCC299945C5C}" type="presOf" srcId="{B183084D-D259-42B4-892A-5BCC25CF1D44}" destId="{F2D5B848-8055-47FB-AADD-4607F101FFA6}" srcOrd="0" destOrd="0" presId="urn:microsoft.com/office/officeart/2005/8/layout/hierarchy2"/>
    <dgm:cxn modelId="{4D9DE639-69D3-480D-803D-6E903E3A83DA}" srcId="{B183084D-D259-42B4-892A-5BCC25CF1D44}" destId="{F07CD9D2-9EF6-4483-9551-A6CDF1D1263C}" srcOrd="1" destOrd="0" parTransId="{C3EFE29F-E51F-4EFE-8FE1-9A24EF11C398}" sibTransId="{839CC279-95EA-455C-9D2B-96013A1599B8}"/>
    <dgm:cxn modelId="{42994013-F4BE-4EFF-82ED-2A7700430052}" type="presOf" srcId="{3217675E-C7D7-44AC-80FA-403C2B308D64}" destId="{E0F650BF-654B-4126-A648-0D2A2BB485F8}" srcOrd="0" destOrd="0" presId="urn:microsoft.com/office/officeart/2005/8/layout/hierarchy2"/>
    <dgm:cxn modelId="{DF71A4C1-CD99-4C70-95D5-F3EA61DE4CAB}" srcId="{B183084D-D259-42B4-892A-5BCC25CF1D44}" destId="{218CE5C6-7FAC-4A23-A5ED-1DE6DED79B93}" srcOrd="0" destOrd="0" parTransId="{7ECE9BAA-627E-48F6-B1A2-846F9704A50F}" sibTransId="{6DE7C182-1572-41F2-8FB7-5081D0414A45}"/>
    <dgm:cxn modelId="{AE43E846-06B9-42FD-92DF-AE3EB5594279}" type="presOf" srcId="{2C46E5B9-4D2D-4C58-A8B7-5B70F68808E6}" destId="{34E23B06-E3C9-41DE-B3B5-1D45EF38C237}" srcOrd="0" destOrd="0" presId="urn:microsoft.com/office/officeart/2005/8/layout/hierarchy2"/>
    <dgm:cxn modelId="{72B0D206-B5A0-44B8-B76D-4F7DCD5C3D38}" type="presOf" srcId="{66D869D2-2203-4B24-8A1F-2D226ABC373D}" destId="{5A423B7D-33D4-491B-92B3-9C34CAE80C82}" srcOrd="0" destOrd="0" presId="urn:microsoft.com/office/officeart/2005/8/layout/hierarchy2"/>
    <dgm:cxn modelId="{A8D0D075-4DD1-4036-9936-BCE6BB6DD30C}" srcId="{B241A79E-EF12-4619-B769-6ACCB6F704F0}" destId="{66D869D2-2203-4B24-8A1F-2D226ABC373D}" srcOrd="1" destOrd="0" parTransId="{E3DFA727-D9F8-4A08-BBF1-E9E2D0651055}" sibTransId="{ABCC1554-4CB9-467B-99DC-DED1114DDE05}"/>
    <dgm:cxn modelId="{320D20A1-01FC-4189-9357-C0A9ECFDCC38}" type="presOf" srcId="{E0327ADA-48E7-4735-84CB-2260FA832CED}" destId="{04E60179-8958-4A93-88AA-23A1750BCC6D}" srcOrd="0" destOrd="0" presId="urn:microsoft.com/office/officeart/2005/8/layout/hierarchy2"/>
    <dgm:cxn modelId="{CF7D4495-2DF6-4661-A5A4-FD4917EBEFFD}" type="presOf" srcId="{F07CD9D2-9EF6-4483-9551-A6CDF1D1263C}" destId="{F1893270-3653-4437-816C-1881268291A3}" srcOrd="0" destOrd="0" presId="urn:microsoft.com/office/officeart/2005/8/layout/hierarchy2"/>
    <dgm:cxn modelId="{8E08B1EC-6C26-4B88-8C2E-FB032F66DC02}" type="presOf" srcId="{218CE5C6-7FAC-4A23-A5ED-1DE6DED79B93}" destId="{C798CCF5-1C44-44DF-8C4B-8CE0EEE26DAD}" srcOrd="0" destOrd="0" presId="urn:microsoft.com/office/officeart/2005/8/layout/hierarchy2"/>
    <dgm:cxn modelId="{6E2F8B25-F90E-4569-90A8-CC960EBFAEC2}" type="presOf" srcId="{7ECE9BAA-627E-48F6-B1A2-846F9704A50F}" destId="{A9722F2E-7AAA-46E3-B868-B36B72F7714F}" srcOrd="0" destOrd="0" presId="urn:microsoft.com/office/officeart/2005/8/layout/hierarchy2"/>
    <dgm:cxn modelId="{4F42CB59-819D-4CC6-9457-B17BDB059E27}" type="presParOf" srcId="{625AF0E7-ABC2-4DAB-A1BE-2AEB2ECDED25}" destId="{F8C3C446-E1A6-4F23-BDC7-E5CAE56D049B}" srcOrd="0" destOrd="0" presId="urn:microsoft.com/office/officeart/2005/8/layout/hierarchy2"/>
    <dgm:cxn modelId="{A0AEA4E7-1F06-4960-A144-3FC1C780FACB}" type="presParOf" srcId="{F8C3C446-E1A6-4F23-BDC7-E5CAE56D049B}" destId="{161CDDB5-84F2-4187-86A1-B60D9F77E63F}" srcOrd="0" destOrd="0" presId="urn:microsoft.com/office/officeart/2005/8/layout/hierarchy2"/>
    <dgm:cxn modelId="{AFDA20B8-D90B-4CC0-8258-875994FB23C0}" type="presParOf" srcId="{F8C3C446-E1A6-4F23-BDC7-E5CAE56D049B}" destId="{723BC9DF-CA6F-4CC4-83E8-82E6C583A166}" srcOrd="1" destOrd="0" presId="urn:microsoft.com/office/officeart/2005/8/layout/hierarchy2"/>
    <dgm:cxn modelId="{C293B37A-F094-4E2A-8414-E4CA8BBB451E}" type="presParOf" srcId="{723BC9DF-CA6F-4CC4-83E8-82E6C583A166}" destId="{116EF4F2-AB50-4D1E-9AD4-C632B442B663}" srcOrd="0" destOrd="0" presId="urn:microsoft.com/office/officeart/2005/8/layout/hierarchy2"/>
    <dgm:cxn modelId="{99E81260-3441-4965-8C92-3688A2D01941}" type="presParOf" srcId="{116EF4F2-AB50-4D1E-9AD4-C632B442B663}" destId="{CFEE71ED-C4E0-48C1-AAF2-0B6CAC3800C5}" srcOrd="0" destOrd="0" presId="urn:microsoft.com/office/officeart/2005/8/layout/hierarchy2"/>
    <dgm:cxn modelId="{A489BF03-569E-477E-9176-326C28FD0EBF}" type="presParOf" srcId="{723BC9DF-CA6F-4CC4-83E8-82E6C583A166}" destId="{B8DC4E58-2E06-4FDE-99A0-158063FC468D}" srcOrd="1" destOrd="0" presId="urn:microsoft.com/office/officeart/2005/8/layout/hierarchy2"/>
    <dgm:cxn modelId="{E452AEBE-1C8E-4E85-8B4B-5C34C45E1B53}" type="presParOf" srcId="{B8DC4E58-2E06-4FDE-99A0-158063FC468D}" destId="{7A29885F-8F43-483B-B582-9C945F2E4FC8}" srcOrd="0" destOrd="0" presId="urn:microsoft.com/office/officeart/2005/8/layout/hierarchy2"/>
    <dgm:cxn modelId="{F3D02FBF-222D-477F-ADAA-46D05B710D86}" type="presParOf" srcId="{B8DC4E58-2E06-4FDE-99A0-158063FC468D}" destId="{08A0CD1B-E1B7-4AC2-8047-4CB49F3234B5}" srcOrd="1" destOrd="0" presId="urn:microsoft.com/office/officeart/2005/8/layout/hierarchy2"/>
    <dgm:cxn modelId="{927A6800-8AA5-48F1-9938-58F678C9F15C}" type="presParOf" srcId="{08A0CD1B-E1B7-4AC2-8047-4CB49F3234B5}" destId="{2839B659-380E-40D0-B331-E4D20F055A3D}" srcOrd="0" destOrd="0" presId="urn:microsoft.com/office/officeart/2005/8/layout/hierarchy2"/>
    <dgm:cxn modelId="{CB0C09CF-7020-46F6-8208-5A00E9E3286E}" type="presParOf" srcId="{2839B659-380E-40D0-B331-E4D20F055A3D}" destId="{A8F815EA-9273-4A1F-A44A-444385C2EB74}" srcOrd="0" destOrd="0" presId="urn:microsoft.com/office/officeart/2005/8/layout/hierarchy2"/>
    <dgm:cxn modelId="{15B92300-356C-4CF0-9DCB-5D5AE1BF1B01}" type="presParOf" srcId="{08A0CD1B-E1B7-4AC2-8047-4CB49F3234B5}" destId="{59821274-AC56-4701-9573-A9BAA98AB9BD}" srcOrd="1" destOrd="0" presId="urn:microsoft.com/office/officeart/2005/8/layout/hierarchy2"/>
    <dgm:cxn modelId="{F0099660-AD98-4524-B307-CE0042F53DF5}" type="presParOf" srcId="{59821274-AC56-4701-9573-A9BAA98AB9BD}" destId="{6E46D3BC-979A-4BB4-A0E0-4AE92AF4DCA1}" srcOrd="0" destOrd="0" presId="urn:microsoft.com/office/officeart/2005/8/layout/hierarchy2"/>
    <dgm:cxn modelId="{C201DBA2-21B6-4CFB-BDC4-CC831D6432A9}" type="presParOf" srcId="{59821274-AC56-4701-9573-A9BAA98AB9BD}" destId="{AFEDE37C-DA6F-456C-A6E0-9833E884CF25}" srcOrd="1" destOrd="0" presId="urn:microsoft.com/office/officeart/2005/8/layout/hierarchy2"/>
    <dgm:cxn modelId="{50091FF1-258F-45B7-B4D0-C06098B35AF4}" type="presParOf" srcId="{AFEDE37C-DA6F-456C-A6E0-9833E884CF25}" destId="{E0F650BF-654B-4126-A648-0D2A2BB485F8}" srcOrd="0" destOrd="0" presId="urn:microsoft.com/office/officeart/2005/8/layout/hierarchy2"/>
    <dgm:cxn modelId="{AF25936B-E592-4A05-A477-D8BB9052F578}" type="presParOf" srcId="{E0F650BF-654B-4126-A648-0D2A2BB485F8}" destId="{484166CA-8937-4FE0-9F54-05D919DA0B9F}" srcOrd="0" destOrd="0" presId="urn:microsoft.com/office/officeart/2005/8/layout/hierarchy2"/>
    <dgm:cxn modelId="{00D6600A-45B6-4416-A6E4-3780555D0B5A}" type="presParOf" srcId="{AFEDE37C-DA6F-456C-A6E0-9833E884CF25}" destId="{66360217-0567-4CCA-8A6B-DB02BF91717A}" srcOrd="1" destOrd="0" presId="urn:microsoft.com/office/officeart/2005/8/layout/hierarchy2"/>
    <dgm:cxn modelId="{3F5D78CC-08D3-4DBA-8D5D-C927048281BD}" type="presParOf" srcId="{66360217-0567-4CCA-8A6B-DB02BF91717A}" destId="{F6E53CB5-5731-4DE7-BDEE-05A19B0C0CC4}" srcOrd="0" destOrd="0" presId="urn:microsoft.com/office/officeart/2005/8/layout/hierarchy2"/>
    <dgm:cxn modelId="{0AA0D612-4711-415B-9039-79B10099F9A2}" type="presParOf" srcId="{66360217-0567-4CCA-8A6B-DB02BF91717A}" destId="{6220EF32-076C-4213-8DFE-D3B9A5BF3354}" srcOrd="1" destOrd="0" presId="urn:microsoft.com/office/officeart/2005/8/layout/hierarchy2"/>
    <dgm:cxn modelId="{D7C5F490-4FBC-43B9-A422-914932520989}" type="presParOf" srcId="{08A0CD1B-E1B7-4AC2-8047-4CB49F3234B5}" destId="{FFB101E5-71A3-405A-9C91-B02999250AF3}" srcOrd="2" destOrd="0" presId="urn:microsoft.com/office/officeart/2005/8/layout/hierarchy2"/>
    <dgm:cxn modelId="{DF6203DD-E424-45FA-923E-DDE8311D86EB}" type="presParOf" srcId="{FFB101E5-71A3-405A-9C91-B02999250AF3}" destId="{DA0F4659-2D58-4484-A6A1-EFE0BB5EA793}" srcOrd="0" destOrd="0" presId="urn:microsoft.com/office/officeart/2005/8/layout/hierarchy2"/>
    <dgm:cxn modelId="{BCC53EEA-FF15-4B82-AEA9-B5E7C049BF24}" type="presParOf" srcId="{08A0CD1B-E1B7-4AC2-8047-4CB49F3234B5}" destId="{460C1ADA-4C97-4557-9FC8-25A094616E32}" srcOrd="3" destOrd="0" presId="urn:microsoft.com/office/officeart/2005/8/layout/hierarchy2"/>
    <dgm:cxn modelId="{6BC7A7D0-46BA-41A9-B4D3-8A7B81477B94}" type="presParOf" srcId="{460C1ADA-4C97-4557-9FC8-25A094616E32}" destId="{5A423B7D-33D4-491B-92B3-9C34CAE80C82}" srcOrd="0" destOrd="0" presId="urn:microsoft.com/office/officeart/2005/8/layout/hierarchy2"/>
    <dgm:cxn modelId="{BFEE3DB6-591C-4824-8E00-2E126930B6B4}" type="presParOf" srcId="{460C1ADA-4C97-4557-9FC8-25A094616E32}" destId="{11073830-9195-4AFE-BA9D-324284DB29CE}" srcOrd="1" destOrd="0" presId="urn:microsoft.com/office/officeart/2005/8/layout/hierarchy2"/>
    <dgm:cxn modelId="{A1E0F5BC-7856-498D-A30C-14C16C09A35C}" type="presParOf" srcId="{11073830-9195-4AFE-BA9D-324284DB29CE}" destId="{E64B5160-114C-4B66-9257-F90F6A2BEEB1}" srcOrd="0" destOrd="0" presId="urn:microsoft.com/office/officeart/2005/8/layout/hierarchy2"/>
    <dgm:cxn modelId="{43AF3DD5-06A8-441A-B5CA-A7ED28FB9AC7}" type="presParOf" srcId="{E64B5160-114C-4B66-9257-F90F6A2BEEB1}" destId="{F065087B-7B9F-44A4-8D65-C6801400AD2E}" srcOrd="0" destOrd="0" presId="urn:microsoft.com/office/officeart/2005/8/layout/hierarchy2"/>
    <dgm:cxn modelId="{212EF11C-FB6B-4F54-A496-D3B6365312C6}" type="presParOf" srcId="{11073830-9195-4AFE-BA9D-324284DB29CE}" destId="{12249511-9828-4112-8EA3-6D7A50CE8B70}" srcOrd="1" destOrd="0" presId="urn:microsoft.com/office/officeart/2005/8/layout/hierarchy2"/>
    <dgm:cxn modelId="{990A3CD9-DBEE-4892-80E5-C7EBE1A7B3F9}" type="presParOf" srcId="{12249511-9828-4112-8EA3-6D7A50CE8B70}" destId="{04E60179-8958-4A93-88AA-23A1750BCC6D}" srcOrd="0" destOrd="0" presId="urn:microsoft.com/office/officeart/2005/8/layout/hierarchy2"/>
    <dgm:cxn modelId="{D54F09A0-5C99-4DA7-A024-E510771DE74B}" type="presParOf" srcId="{12249511-9828-4112-8EA3-6D7A50CE8B70}" destId="{312AFD05-8648-4CCC-97F4-71A1661F0E19}" srcOrd="1" destOrd="0" presId="urn:microsoft.com/office/officeart/2005/8/layout/hierarchy2"/>
    <dgm:cxn modelId="{57494EC7-6F92-488D-B6E4-A83BB622FFA0}" type="presParOf" srcId="{11073830-9195-4AFE-BA9D-324284DB29CE}" destId="{F7647921-64E6-4418-B4A0-CD83E6D544EE}" srcOrd="2" destOrd="0" presId="urn:microsoft.com/office/officeart/2005/8/layout/hierarchy2"/>
    <dgm:cxn modelId="{6B7715AF-F1AE-46D9-B0FB-9C4053EB90EA}" type="presParOf" srcId="{F7647921-64E6-4418-B4A0-CD83E6D544EE}" destId="{EDB9D4F3-B156-423C-8295-36BB9A7C0353}" srcOrd="0" destOrd="0" presId="urn:microsoft.com/office/officeart/2005/8/layout/hierarchy2"/>
    <dgm:cxn modelId="{05A309E7-5561-4B97-AEE4-255C025EB618}" type="presParOf" srcId="{11073830-9195-4AFE-BA9D-324284DB29CE}" destId="{77C079A1-48D4-4F83-B615-9040B0F210BE}" srcOrd="3" destOrd="0" presId="urn:microsoft.com/office/officeart/2005/8/layout/hierarchy2"/>
    <dgm:cxn modelId="{1B0A173A-0F61-46E3-BE7E-869630897F0A}" type="presParOf" srcId="{77C079A1-48D4-4F83-B615-9040B0F210BE}" destId="{34E23B06-E3C9-41DE-B3B5-1D45EF38C237}" srcOrd="0" destOrd="0" presId="urn:microsoft.com/office/officeart/2005/8/layout/hierarchy2"/>
    <dgm:cxn modelId="{0CD6CBF5-2225-4FBF-95D8-A5B6B70FA036}" type="presParOf" srcId="{77C079A1-48D4-4F83-B615-9040B0F210BE}" destId="{13ACE488-C427-4F3D-BE2D-A50C8D357664}" srcOrd="1" destOrd="0" presId="urn:microsoft.com/office/officeart/2005/8/layout/hierarchy2"/>
    <dgm:cxn modelId="{820629FF-0329-418F-AFB2-04466634FF53}" type="presParOf" srcId="{723BC9DF-CA6F-4CC4-83E8-82E6C583A166}" destId="{7EC6F64F-D415-4EC4-89D1-58658B1B21F9}" srcOrd="2" destOrd="0" presId="urn:microsoft.com/office/officeart/2005/8/layout/hierarchy2"/>
    <dgm:cxn modelId="{7C3D2EB4-07CD-482F-8119-97D7FB0AC639}" type="presParOf" srcId="{7EC6F64F-D415-4EC4-89D1-58658B1B21F9}" destId="{F68C06C8-9330-4AA6-BCBE-8C4F239CFB3B}" srcOrd="0" destOrd="0" presId="urn:microsoft.com/office/officeart/2005/8/layout/hierarchy2"/>
    <dgm:cxn modelId="{DCEE255E-CD8A-40FB-A194-4A13AE09B203}" type="presParOf" srcId="{723BC9DF-CA6F-4CC4-83E8-82E6C583A166}" destId="{143A18A1-1BF1-4AD1-8074-556C7C3965EE}" srcOrd="3" destOrd="0" presId="urn:microsoft.com/office/officeart/2005/8/layout/hierarchy2"/>
    <dgm:cxn modelId="{A02A7534-5F0B-4923-87D6-6A37509D3B26}" type="presParOf" srcId="{143A18A1-1BF1-4AD1-8074-556C7C3965EE}" destId="{F2D5B848-8055-47FB-AADD-4607F101FFA6}" srcOrd="0" destOrd="0" presId="urn:microsoft.com/office/officeart/2005/8/layout/hierarchy2"/>
    <dgm:cxn modelId="{DB95C5E3-D453-444A-A910-860DAA36CA63}" type="presParOf" srcId="{143A18A1-1BF1-4AD1-8074-556C7C3965EE}" destId="{6E2217E7-584D-4C68-8A88-DD6F6DF10B2C}" srcOrd="1" destOrd="0" presId="urn:microsoft.com/office/officeart/2005/8/layout/hierarchy2"/>
    <dgm:cxn modelId="{AA68F8A0-2F87-4F3E-B10B-33600998F266}" type="presParOf" srcId="{6E2217E7-584D-4C68-8A88-DD6F6DF10B2C}" destId="{A9722F2E-7AAA-46E3-B868-B36B72F7714F}" srcOrd="0" destOrd="0" presId="urn:microsoft.com/office/officeart/2005/8/layout/hierarchy2"/>
    <dgm:cxn modelId="{445D85DB-E832-46A3-B7B0-66BA6EC0D363}" type="presParOf" srcId="{A9722F2E-7AAA-46E3-B868-B36B72F7714F}" destId="{82A9DD73-90A1-490B-9244-3CA98FCB9087}" srcOrd="0" destOrd="0" presId="urn:microsoft.com/office/officeart/2005/8/layout/hierarchy2"/>
    <dgm:cxn modelId="{C7A3194D-E627-4E17-A081-0E68009777C1}" type="presParOf" srcId="{6E2217E7-584D-4C68-8A88-DD6F6DF10B2C}" destId="{0590AF52-3960-4000-BC02-3B3E9A213702}" srcOrd="1" destOrd="0" presId="urn:microsoft.com/office/officeart/2005/8/layout/hierarchy2"/>
    <dgm:cxn modelId="{2FB537E1-B1D2-46AD-81E6-9E9AB3F85A11}" type="presParOf" srcId="{0590AF52-3960-4000-BC02-3B3E9A213702}" destId="{C798CCF5-1C44-44DF-8C4B-8CE0EEE26DAD}" srcOrd="0" destOrd="0" presId="urn:microsoft.com/office/officeart/2005/8/layout/hierarchy2"/>
    <dgm:cxn modelId="{0BBB4163-CE29-4C42-A766-C18AFE64DC57}" type="presParOf" srcId="{0590AF52-3960-4000-BC02-3B3E9A213702}" destId="{90B52B60-647C-442A-BE04-C934776546AD}" srcOrd="1" destOrd="0" presId="urn:microsoft.com/office/officeart/2005/8/layout/hierarchy2"/>
    <dgm:cxn modelId="{5C688EF0-1F52-4D3F-B5E4-DAA83A6A0206}" type="presParOf" srcId="{6E2217E7-584D-4C68-8A88-DD6F6DF10B2C}" destId="{EEA0D534-6B77-4749-9227-71DA125171E7}" srcOrd="2" destOrd="0" presId="urn:microsoft.com/office/officeart/2005/8/layout/hierarchy2"/>
    <dgm:cxn modelId="{23AB9295-96A8-4425-A9B2-55CAC0799ADB}" type="presParOf" srcId="{EEA0D534-6B77-4749-9227-71DA125171E7}" destId="{B5DE8A34-9709-48CE-9123-CA206048AF2D}" srcOrd="0" destOrd="0" presId="urn:microsoft.com/office/officeart/2005/8/layout/hierarchy2"/>
    <dgm:cxn modelId="{2E734ED0-CAB3-44C8-9A50-67785782B045}" type="presParOf" srcId="{6E2217E7-584D-4C68-8A88-DD6F6DF10B2C}" destId="{D66B0660-8CE8-48C0-B6F1-2C399D144CF9}" srcOrd="3" destOrd="0" presId="urn:microsoft.com/office/officeart/2005/8/layout/hierarchy2"/>
    <dgm:cxn modelId="{5BA42EC6-9859-4847-A33A-4E271F81915A}" type="presParOf" srcId="{D66B0660-8CE8-48C0-B6F1-2C399D144CF9}" destId="{F1893270-3653-4437-816C-1881268291A3}" srcOrd="0" destOrd="0" presId="urn:microsoft.com/office/officeart/2005/8/layout/hierarchy2"/>
    <dgm:cxn modelId="{C1201F40-08EE-46ED-93E1-A087D2C6CDCF}" type="presParOf" srcId="{D66B0660-8CE8-48C0-B6F1-2C399D144CF9}" destId="{638C0604-43E7-4442-BFB1-8ED763BEEA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73DC3-9D6C-4CB0-878E-28704A7C362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18B88-5FBF-4837-B560-90A3D41F703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5C55499-F46F-4601-95AB-B44760E017D2}" type="parTrans" cxnId="{114FEE5A-21CB-4990-8596-C34651F2C351}">
      <dgm:prSet/>
      <dgm:spPr/>
      <dgm:t>
        <a:bodyPr/>
        <a:lstStyle/>
        <a:p>
          <a:endParaRPr lang="en-US"/>
        </a:p>
      </dgm:t>
    </dgm:pt>
    <dgm:pt modelId="{6FF2577C-16B9-4EF8-B463-CE9821060BC5}" type="sibTrans" cxnId="{114FEE5A-21CB-4990-8596-C34651F2C351}">
      <dgm:prSet/>
      <dgm:spPr/>
      <dgm:t>
        <a:bodyPr/>
        <a:lstStyle/>
        <a:p>
          <a:endParaRPr lang="en-US"/>
        </a:p>
      </dgm:t>
    </dgm:pt>
    <dgm:pt modelId="{B241A79E-EF12-4619-B769-6ACCB6F704F0}">
      <dgm:prSet phldrT="[Text]"/>
      <dgm:spPr/>
      <dgm:t>
        <a:bodyPr/>
        <a:lstStyle/>
        <a:p>
          <a:r>
            <a:rPr lang="en-US" dirty="0"/>
            <a:t>Data Specific</a:t>
          </a:r>
        </a:p>
      </dgm:t>
    </dgm:pt>
    <dgm:pt modelId="{876CE13D-3689-452D-A832-844C89403919}" type="parTrans" cxnId="{4E0EC9BC-05F3-4458-A5D7-2052751B2531}">
      <dgm:prSet/>
      <dgm:spPr/>
      <dgm:t>
        <a:bodyPr/>
        <a:lstStyle/>
        <a:p>
          <a:endParaRPr lang="en-US"/>
        </a:p>
      </dgm:t>
    </dgm:pt>
    <dgm:pt modelId="{9E67332B-BDBE-4A91-8287-F3DE36E46AE5}" type="sibTrans" cxnId="{4E0EC9BC-05F3-4458-A5D7-2052751B2531}">
      <dgm:prSet/>
      <dgm:spPr/>
      <dgm:t>
        <a:bodyPr/>
        <a:lstStyle/>
        <a:p>
          <a:endParaRPr lang="en-US"/>
        </a:p>
      </dgm:t>
    </dgm:pt>
    <dgm:pt modelId="{A56C1AA2-FF89-471A-AE9E-5D260D874857}">
      <dgm:prSet phldrT="[Text]"/>
      <dgm:spPr/>
      <dgm:t>
        <a:bodyPr/>
        <a:lstStyle/>
        <a:p>
          <a:r>
            <a:rPr lang="en-US" dirty="0"/>
            <a:t>General Purpose</a:t>
          </a:r>
        </a:p>
      </dgm:t>
    </dgm:pt>
    <dgm:pt modelId="{C80D229E-F8AD-43DE-A9EF-71DB2B6FA53E}" type="parTrans" cxnId="{93958953-DBE1-4BFB-B894-B49FCEC52621}">
      <dgm:prSet/>
      <dgm:spPr/>
      <dgm:t>
        <a:bodyPr/>
        <a:lstStyle/>
        <a:p>
          <a:endParaRPr lang="en-US"/>
        </a:p>
      </dgm:t>
    </dgm:pt>
    <dgm:pt modelId="{DD81F4DB-D6C0-428C-BDAB-13DA83B6221A}" type="sibTrans" cxnId="{93958953-DBE1-4BFB-B894-B49FCEC52621}">
      <dgm:prSet/>
      <dgm:spPr/>
      <dgm:t>
        <a:bodyPr/>
        <a:lstStyle/>
        <a:p>
          <a:endParaRPr lang="en-US"/>
        </a:p>
      </dgm:t>
    </dgm:pt>
    <dgm:pt modelId="{B183084D-D259-42B4-892A-5BCC25CF1D44}">
      <dgm:prSet phldrT="[Text]"/>
      <dgm:spPr/>
      <dgm:t>
        <a:bodyPr/>
        <a:lstStyle/>
        <a:p>
          <a:r>
            <a:rPr lang="en-US" dirty="0"/>
            <a:t>Usage Type</a:t>
          </a:r>
        </a:p>
      </dgm:t>
    </dgm:pt>
    <dgm:pt modelId="{FE506DCE-214C-4614-A9E4-64A8DA3873B6}" type="parTrans" cxnId="{86D15969-C7C4-47BC-B133-B33DCE8A4C04}">
      <dgm:prSet/>
      <dgm:spPr/>
      <dgm:t>
        <a:bodyPr/>
        <a:lstStyle/>
        <a:p>
          <a:endParaRPr lang="en-US"/>
        </a:p>
      </dgm:t>
    </dgm:pt>
    <dgm:pt modelId="{9C902444-8EB0-4B4F-A221-8E812C2933C2}" type="sibTrans" cxnId="{86D15969-C7C4-47BC-B133-B33DCE8A4C04}">
      <dgm:prSet/>
      <dgm:spPr/>
      <dgm:t>
        <a:bodyPr/>
        <a:lstStyle/>
        <a:p>
          <a:endParaRPr lang="en-US"/>
        </a:p>
      </dgm:t>
    </dgm:pt>
    <dgm:pt modelId="{218CE5C6-7FAC-4A23-A5ED-1DE6DED79B93}">
      <dgm:prSet phldrT="[Text]"/>
      <dgm:spPr/>
      <dgm:t>
        <a:bodyPr/>
        <a:lstStyle/>
        <a:p>
          <a:r>
            <a:rPr lang="en-US" dirty="0"/>
            <a:t>Analytical</a:t>
          </a:r>
        </a:p>
      </dgm:t>
    </dgm:pt>
    <dgm:pt modelId="{7ECE9BAA-627E-48F6-B1A2-846F9704A50F}" type="parTrans" cxnId="{DF71A4C1-CD99-4C70-95D5-F3EA61DE4CAB}">
      <dgm:prSet/>
      <dgm:spPr/>
      <dgm:t>
        <a:bodyPr/>
        <a:lstStyle/>
        <a:p>
          <a:endParaRPr lang="en-US"/>
        </a:p>
      </dgm:t>
    </dgm:pt>
    <dgm:pt modelId="{6DE7C182-1572-41F2-8FB7-5081D0414A45}" type="sibTrans" cxnId="{DF71A4C1-CD99-4C70-95D5-F3EA61DE4CAB}">
      <dgm:prSet/>
      <dgm:spPr/>
      <dgm:t>
        <a:bodyPr/>
        <a:lstStyle/>
        <a:p>
          <a:endParaRPr lang="en-US"/>
        </a:p>
      </dgm:t>
    </dgm:pt>
    <dgm:pt modelId="{93E6F0C4-5AC6-4DF3-B66A-53C86C4DD4C5}">
      <dgm:prSet phldrT="[Text]"/>
      <dgm:spPr/>
      <dgm:t>
        <a:bodyPr/>
        <a:lstStyle/>
        <a:p>
          <a:r>
            <a:rPr lang="en-US" dirty="0"/>
            <a:t>Discipline specific</a:t>
          </a:r>
        </a:p>
      </dgm:t>
    </dgm:pt>
    <dgm:pt modelId="{3217675E-C7D7-44AC-80FA-403C2B308D64}" type="parTrans" cxnId="{88C7DCEA-1C03-4ED6-8A3A-E8BE9B6E651D}">
      <dgm:prSet/>
      <dgm:spPr/>
      <dgm:t>
        <a:bodyPr/>
        <a:lstStyle/>
        <a:p>
          <a:endParaRPr lang="en-US"/>
        </a:p>
      </dgm:t>
    </dgm:pt>
    <dgm:pt modelId="{43802C99-C2FC-4EE2-9CF8-CEB5FDC307FA}" type="sibTrans" cxnId="{88C7DCEA-1C03-4ED6-8A3A-E8BE9B6E651D}">
      <dgm:prSet/>
      <dgm:spPr/>
      <dgm:t>
        <a:bodyPr/>
        <a:lstStyle/>
        <a:p>
          <a:endParaRPr lang="en-US"/>
        </a:p>
      </dgm:t>
    </dgm:pt>
    <dgm:pt modelId="{6E4B4A8A-F1C1-4C36-A643-2987C96B3B0A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FB7DB18C-FBF2-4191-9FE8-586A94B494D2}" type="parTrans" cxnId="{4AF76918-AC67-40A4-8F3B-E4CF3E506690}">
      <dgm:prSet/>
      <dgm:spPr/>
      <dgm:t>
        <a:bodyPr/>
        <a:lstStyle/>
        <a:p>
          <a:endParaRPr lang="en-US"/>
        </a:p>
      </dgm:t>
    </dgm:pt>
    <dgm:pt modelId="{093B4E13-F82C-4FC8-97E3-D953CB86CF99}" type="sibTrans" cxnId="{4AF76918-AC67-40A4-8F3B-E4CF3E506690}">
      <dgm:prSet/>
      <dgm:spPr/>
      <dgm:t>
        <a:bodyPr/>
        <a:lstStyle/>
        <a:p>
          <a:endParaRPr lang="en-US"/>
        </a:p>
      </dgm:t>
    </dgm:pt>
    <dgm:pt modelId="{06015B5B-4A73-48A3-8C9E-9252887AE1E6}">
      <dgm:prSet phldrT="[Text]"/>
      <dgm:spPr/>
      <dgm:t>
        <a:bodyPr/>
        <a:lstStyle/>
        <a:p>
          <a:r>
            <a:rPr lang="en-US" dirty="0"/>
            <a:t>Online Transactional Processing (OLTP)</a:t>
          </a:r>
        </a:p>
      </dgm:t>
    </dgm:pt>
    <dgm:pt modelId="{725A4910-A714-4F1D-95C1-5E4B46FBC733}" type="parTrans" cxnId="{1EE2A8E0-C649-4ACB-80A4-45FBF430B0CC}">
      <dgm:prSet/>
      <dgm:spPr/>
      <dgm:t>
        <a:bodyPr/>
        <a:lstStyle/>
        <a:p>
          <a:endParaRPr lang="en-US"/>
        </a:p>
      </dgm:t>
    </dgm:pt>
    <dgm:pt modelId="{EBC7E6B9-F4DB-41E6-843C-BAA396F004F0}" type="sibTrans" cxnId="{1EE2A8E0-C649-4ACB-80A4-45FBF430B0CC}">
      <dgm:prSet/>
      <dgm:spPr/>
      <dgm:t>
        <a:bodyPr/>
        <a:lstStyle/>
        <a:p>
          <a:endParaRPr lang="en-US"/>
        </a:p>
      </dgm:t>
    </dgm:pt>
    <dgm:pt modelId="{898006CA-A869-4036-8034-4F5AF7B33DE2}">
      <dgm:prSet phldrT="[Text]"/>
      <dgm:spPr/>
      <dgm:t>
        <a:bodyPr/>
        <a:lstStyle/>
        <a:p>
          <a:r>
            <a:rPr lang="en-US" dirty="0"/>
            <a:t>Decision Making</a:t>
          </a:r>
        </a:p>
      </dgm:t>
    </dgm:pt>
    <dgm:pt modelId="{C28E8099-3464-463D-AF12-EF2A3AF7DF32}" type="parTrans" cxnId="{044C95FD-B036-4D7D-8CF7-8C7C15D8033F}">
      <dgm:prSet/>
      <dgm:spPr/>
      <dgm:t>
        <a:bodyPr/>
        <a:lstStyle/>
        <a:p>
          <a:endParaRPr lang="en-US"/>
        </a:p>
      </dgm:t>
    </dgm:pt>
    <dgm:pt modelId="{ABFA1928-F460-4EEC-B3D1-4C54181F46B3}" type="sibTrans" cxnId="{044C95FD-B036-4D7D-8CF7-8C7C15D8033F}">
      <dgm:prSet/>
      <dgm:spPr/>
      <dgm:t>
        <a:bodyPr/>
        <a:lstStyle/>
        <a:p>
          <a:endParaRPr lang="en-US"/>
        </a:p>
      </dgm:t>
    </dgm:pt>
    <dgm:pt modelId="{E679650A-974C-4B7F-AD25-CC520515A4CC}">
      <dgm:prSet phldrT="[Text]"/>
      <dgm:spPr/>
      <dgm:t>
        <a:bodyPr/>
        <a:lstStyle/>
        <a:p>
          <a:r>
            <a:rPr lang="en-US" dirty="0"/>
            <a:t>Structure Based</a:t>
          </a:r>
        </a:p>
      </dgm:t>
    </dgm:pt>
    <dgm:pt modelId="{137C85F3-85CA-4E4B-BD68-E8B244D5F21B}" type="parTrans" cxnId="{996F1213-E721-404C-AF11-EB79888706EE}">
      <dgm:prSet/>
      <dgm:spPr/>
      <dgm:t>
        <a:bodyPr/>
        <a:lstStyle/>
        <a:p>
          <a:endParaRPr lang="en-US"/>
        </a:p>
      </dgm:t>
    </dgm:pt>
    <dgm:pt modelId="{B82F91D9-4711-4BC6-93D8-65B1241F3C58}" type="sibTrans" cxnId="{996F1213-E721-404C-AF11-EB79888706EE}">
      <dgm:prSet/>
      <dgm:spPr/>
      <dgm:t>
        <a:bodyPr/>
        <a:lstStyle/>
        <a:p>
          <a:endParaRPr lang="en-US"/>
        </a:p>
      </dgm:t>
    </dgm:pt>
    <dgm:pt modelId="{A7B7C834-7EC2-413D-8EFA-4E8585897B76}">
      <dgm:prSet phldrT="[Text]"/>
      <dgm:spPr/>
      <dgm:t>
        <a:bodyPr/>
        <a:lstStyle/>
        <a:p>
          <a:r>
            <a:rPr lang="en-US" dirty="0"/>
            <a:t>Unstructured</a:t>
          </a:r>
        </a:p>
      </dgm:t>
    </dgm:pt>
    <dgm:pt modelId="{58DEE82A-22DE-466F-AD72-EE8B94C99BD9}" type="parTrans" cxnId="{8EFB0587-9C0B-4B26-8B5F-089DCD9EBB19}">
      <dgm:prSet/>
      <dgm:spPr/>
      <dgm:t>
        <a:bodyPr/>
        <a:lstStyle/>
        <a:p>
          <a:endParaRPr lang="en-US"/>
        </a:p>
      </dgm:t>
    </dgm:pt>
    <dgm:pt modelId="{C1F8E020-18A6-44AA-85B7-42BBE034F87E}" type="sibTrans" cxnId="{8EFB0587-9C0B-4B26-8B5F-089DCD9EBB19}">
      <dgm:prSet/>
      <dgm:spPr/>
      <dgm:t>
        <a:bodyPr/>
        <a:lstStyle/>
        <a:p>
          <a:endParaRPr lang="en-US"/>
        </a:p>
      </dgm:t>
    </dgm:pt>
    <dgm:pt modelId="{14AA9B1F-F69A-496B-8043-95002E8C228D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9C42C0A9-7ACB-4584-BD84-E3B67AE18782}" type="parTrans" cxnId="{60E37BF9-F29B-44A4-ACCC-CC04F3968A3D}">
      <dgm:prSet/>
      <dgm:spPr/>
      <dgm:t>
        <a:bodyPr/>
        <a:lstStyle/>
        <a:p>
          <a:endParaRPr lang="en-US"/>
        </a:p>
      </dgm:t>
    </dgm:pt>
    <dgm:pt modelId="{5D458EB2-55EF-4952-801A-7ADCEC734C02}" type="sibTrans" cxnId="{60E37BF9-F29B-44A4-ACCC-CC04F3968A3D}">
      <dgm:prSet/>
      <dgm:spPr/>
      <dgm:t>
        <a:bodyPr/>
        <a:lstStyle/>
        <a:p>
          <a:endParaRPr lang="en-US"/>
        </a:p>
      </dgm:t>
    </dgm:pt>
    <dgm:pt modelId="{292F2001-4DD6-4482-9B7B-E496C42D7AEE}">
      <dgm:prSet phldrT="[Text]"/>
      <dgm:spPr/>
      <dgm:t>
        <a:bodyPr/>
        <a:lstStyle/>
        <a:p>
          <a:r>
            <a:rPr lang="en-US" dirty="0"/>
            <a:t>Raw Data such scanned files</a:t>
          </a:r>
        </a:p>
      </dgm:t>
    </dgm:pt>
    <dgm:pt modelId="{C0843956-61C7-4CB3-B81B-6182E6167A66}" type="parTrans" cxnId="{575929CF-2A39-4CD7-BAD5-5DE56CCC7469}">
      <dgm:prSet/>
      <dgm:spPr/>
      <dgm:t>
        <a:bodyPr/>
        <a:lstStyle/>
        <a:p>
          <a:endParaRPr lang="en-US"/>
        </a:p>
      </dgm:t>
    </dgm:pt>
    <dgm:pt modelId="{824D7FC7-6271-4072-8B8B-74BEB29DD77B}" type="sibTrans" cxnId="{575929CF-2A39-4CD7-BAD5-5DE56CCC7469}">
      <dgm:prSet/>
      <dgm:spPr/>
      <dgm:t>
        <a:bodyPr/>
        <a:lstStyle/>
        <a:p>
          <a:endParaRPr lang="en-US"/>
        </a:p>
      </dgm:t>
    </dgm:pt>
    <dgm:pt modelId="{941840B7-3C9C-4A7A-894D-5B9B789F9E3F}">
      <dgm:prSet phldrT="[Text]"/>
      <dgm:spPr/>
      <dgm:t>
        <a:bodyPr/>
        <a:lstStyle/>
        <a:p>
          <a:r>
            <a:rPr lang="en-US" dirty="0"/>
            <a:t>Formatted Data</a:t>
          </a:r>
        </a:p>
      </dgm:t>
    </dgm:pt>
    <dgm:pt modelId="{3B9E4E93-A42F-4F64-9035-EC632F34ACDA}" type="parTrans" cxnId="{267BEADC-6ECE-49FD-920D-4F856E99AE0B}">
      <dgm:prSet/>
      <dgm:spPr/>
      <dgm:t>
        <a:bodyPr/>
        <a:lstStyle/>
        <a:p>
          <a:endParaRPr lang="en-US"/>
        </a:p>
      </dgm:t>
    </dgm:pt>
    <dgm:pt modelId="{EB78FD53-3A1E-4217-963F-1311C08082D8}" type="sibTrans" cxnId="{267BEADC-6ECE-49FD-920D-4F856E99AE0B}">
      <dgm:prSet/>
      <dgm:spPr/>
      <dgm:t>
        <a:bodyPr/>
        <a:lstStyle/>
        <a:p>
          <a:endParaRPr lang="en-US"/>
        </a:p>
      </dgm:t>
    </dgm:pt>
    <dgm:pt modelId="{A1296D4E-7175-4678-93A1-9056D4474AA0}">
      <dgm:prSet phldrT="[Text]"/>
      <dgm:spPr/>
      <dgm:t>
        <a:bodyPr/>
        <a:lstStyle/>
        <a:p>
          <a:r>
            <a:rPr lang="en-US" dirty="0"/>
            <a:t>Extensible Markup Language (XML)</a:t>
          </a:r>
        </a:p>
      </dgm:t>
    </dgm:pt>
    <dgm:pt modelId="{C9DC8009-69CF-4F5F-8656-4053047F2BBF}" type="parTrans" cxnId="{A6EB3DEB-640F-420F-B7F4-F08BC9955F48}">
      <dgm:prSet/>
      <dgm:spPr/>
      <dgm:t>
        <a:bodyPr/>
        <a:lstStyle/>
        <a:p>
          <a:endParaRPr lang="en-US"/>
        </a:p>
      </dgm:t>
    </dgm:pt>
    <dgm:pt modelId="{3795BDFD-7759-4E3B-961E-1D7C06821159}" type="sibTrans" cxnId="{A6EB3DEB-640F-420F-B7F4-F08BC9955F48}">
      <dgm:prSet/>
      <dgm:spPr/>
      <dgm:t>
        <a:bodyPr/>
        <a:lstStyle/>
        <a:p>
          <a:endParaRPr lang="en-US"/>
        </a:p>
      </dgm:t>
    </dgm:pt>
    <dgm:pt modelId="{97A992C0-240E-4217-A0F9-B99822CFFE80}">
      <dgm:prSet phldrT="[Text]"/>
      <dgm:spPr/>
      <dgm:t>
        <a:bodyPr/>
        <a:lstStyle/>
        <a:p>
          <a:r>
            <a:rPr lang="en-US"/>
            <a:t>Online </a:t>
          </a:r>
          <a:r>
            <a:rPr lang="en-US" dirty="0"/>
            <a:t>Analytical Processing (OLAP)</a:t>
          </a:r>
        </a:p>
      </dgm:t>
    </dgm:pt>
    <dgm:pt modelId="{36B2146F-DD34-42F3-B031-0967B3DA74F8}" type="parTrans" cxnId="{1A56CB38-69BB-4363-B168-245D212F6786}">
      <dgm:prSet/>
      <dgm:spPr/>
      <dgm:t>
        <a:bodyPr/>
        <a:lstStyle/>
        <a:p>
          <a:endParaRPr lang="en-US"/>
        </a:p>
      </dgm:t>
    </dgm:pt>
    <dgm:pt modelId="{3E461B29-0254-43A7-B0EA-A1FC8A9849C2}" type="sibTrans" cxnId="{1A56CB38-69BB-4363-B168-245D212F6786}">
      <dgm:prSet/>
      <dgm:spPr/>
      <dgm:t>
        <a:bodyPr/>
        <a:lstStyle/>
        <a:p>
          <a:endParaRPr lang="en-US"/>
        </a:p>
      </dgm:t>
    </dgm:pt>
    <dgm:pt modelId="{625AF0E7-ABC2-4DAB-A1BE-2AEB2ECDED25}" type="pres">
      <dgm:prSet presAssocID="{B6E73DC3-9D6C-4CB0-878E-28704A7C36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3C446-E1A6-4F23-BDC7-E5CAE56D049B}" type="pres">
      <dgm:prSet presAssocID="{96818B88-5FBF-4837-B560-90A3D41F7030}" presName="root1" presStyleCnt="0"/>
      <dgm:spPr/>
    </dgm:pt>
    <dgm:pt modelId="{161CDDB5-84F2-4187-86A1-B60D9F77E63F}" type="pres">
      <dgm:prSet presAssocID="{96818B88-5FBF-4837-B560-90A3D41F7030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BC9DF-CA6F-4CC4-83E8-82E6C583A166}" type="pres">
      <dgm:prSet presAssocID="{96818B88-5FBF-4837-B560-90A3D41F7030}" presName="level2hierChild" presStyleCnt="0"/>
      <dgm:spPr/>
    </dgm:pt>
    <dgm:pt modelId="{116EF4F2-AB50-4D1E-9AD4-C632B442B663}" type="pres">
      <dgm:prSet presAssocID="{876CE13D-3689-452D-A832-844C89403919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CFEE71ED-C4E0-48C1-AAF2-0B6CAC3800C5}" type="pres">
      <dgm:prSet presAssocID="{876CE13D-3689-452D-A832-844C8940391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8DC4E58-2E06-4FDE-99A0-158063FC468D}" type="pres">
      <dgm:prSet presAssocID="{B241A79E-EF12-4619-B769-6ACCB6F704F0}" presName="root2" presStyleCnt="0"/>
      <dgm:spPr/>
    </dgm:pt>
    <dgm:pt modelId="{7A29885F-8F43-483B-B582-9C945F2E4FC8}" type="pres">
      <dgm:prSet presAssocID="{B241A79E-EF12-4619-B769-6ACCB6F704F0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0CD1B-E1B7-4AC2-8047-4CB49F3234B5}" type="pres">
      <dgm:prSet presAssocID="{B241A79E-EF12-4619-B769-6ACCB6F704F0}" presName="level3hierChild" presStyleCnt="0"/>
      <dgm:spPr/>
    </dgm:pt>
    <dgm:pt modelId="{2839B659-380E-40D0-B331-E4D20F055A3D}" type="pres">
      <dgm:prSet presAssocID="{C80D229E-F8AD-43DE-A9EF-71DB2B6FA53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A8F815EA-9273-4A1F-A44A-444385C2EB74}" type="pres">
      <dgm:prSet presAssocID="{C80D229E-F8AD-43DE-A9EF-71DB2B6FA53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59821274-AC56-4701-9573-A9BAA98AB9BD}" type="pres">
      <dgm:prSet presAssocID="{A56C1AA2-FF89-471A-AE9E-5D260D874857}" presName="root2" presStyleCnt="0"/>
      <dgm:spPr/>
    </dgm:pt>
    <dgm:pt modelId="{6E46D3BC-979A-4BB4-A0E0-4AE92AF4DCA1}" type="pres">
      <dgm:prSet presAssocID="{A56C1AA2-FF89-471A-AE9E-5D260D874857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E37C-DA6F-456C-A6E0-9833E884CF25}" type="pres">
      <dgm:prSet presAssocID="{A56C1AA2-FF89-471A-AE9E-5D260D874857}" presName="level3hierChild" presStyleCnt="0"/>
      <dgm:spPr/>
    </dgm:pt>
    <dgm:pt modelId="{E0F650BF-654B-4126-A648-0D2A2BB485F8}" type="pres">
      <dgm:prSet presAssocID="{3217675E-C7D7-44AC-80FA-403C2B308D64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84166CA-8937-4FE0-9F54-05D919DA0B9F}" type="pres">
      <dgm:prSet presAssocID="{3217675E-C7D7-44AC-80FA-403C2B308D64}" presName="connTx" presStyleLbl="parChTrans1D3" presStyleIdx="1" presStyleCnt="5"/>
      <dgm:spPr/>
      <dgm:t>
        <a:bodyPr/>
        <a:lstStyle/>
        <a:p>
          <a:endParaRPr lang="en-US"/>
        </a:p>
      </dgm:t>
    </dgm:pt>
    <dgm:pt modelId="{66360217-0567-4CCA-8A6B-DB02BF91717A}" type="pres">
      <dgm:prSet presAssocID="{93E6F0C4-5AC6-4DF3-B66A-53C86C4DD4C5}" presName="root2" presStyleCnt="0"/>
      <dgm:spPr/>
    </dgm:pt>
    <dgm:pt modelId="{F6E53CB5-5731-4DE7-BDEE-05A19B0C0CC4}" type="pres">
      <dgm:prSet presAssocID="{93E6F0C4-5AC6-4DF3-B66A-53C86C4DD4C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0EF32-076C-4213-8DFE-D3B9A5BF3354}" type="pres">
      <dgm:prSet presAssocID="{93E6F0C4-5AC6-4DF3-B66A-53C86C4DD4C5}" presName="level3hierChild" presStyleCnt="0"/>
      <dgm:spPr/>
    </dgm:pt>
    <dgm:pt modelId="{7EC6F64F-D415-4EC4-89D1-58658B1B21F9}" type="pres">
      <dgm:prSet presAssocID="{FE506DCE-214C-4614-A9E4-64A8DA3873B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F68C06C8-9330-4AA6-BCBE-8C4F239CFB3B}" type="pres">
      <dgm:prSet presAssocID="{FE506DCE-214C-4614-A9E4-64A8DA3873B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43A18A1-1BF1-4AD1-8074-556C7C3965EE}" type="pres">
      <dgm:prSet presAssocID="{B183084D-D259-42B4-892A-5BCC25CF1D44}" presName="root2" presStyleCnt="0"/>
      <dgm:spPr/>
    </dgm:pt>
    <dgm:pt modelId="{F2D5B848-8055-47FB-AADD-4607F101FFA6}" type="pres">
      <dgm:prSet presAssocID="{B183084D-D259-42B4-892A-5BCC25CF1D44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217E7-584D-4C68-8A88-DD6F6DF10B2C}" type="pres">
      <dgm:prSet presAssocID="{B183084D-D259-42B4-892A-5BCC25CF1D44}" presName="level3hierChild" presStyleCnt="0"/>
      <dgm:spPr/>
    </dgm:pt>
    <dgm:pt modelId="{A9722F2E-7AAA-46E3-B868-B36B72F7714F}" type="pres">
      <dgm:prSet presAssocID="{7ECE9BAA-627E-48F6-B1A2-846F9704A50F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2A9DD73-90A1-490B-9244-3CA98FCB9087}" type="pres">
      <dgm:prSet presAssocID="{7ECE9BAA-627E-48F6-B1A2-846F9704A50F}" presName="connTx" presStyleLbl="parChTrans1D3" presStyleIdx="2" presStyleCnt="5"/>
      <dgm:spPr/>
      <dgm:t>
        <a:bodyPr/>
        <a:lstStyle/>
        <a:p>
          <a:endParaRPr lang="en-US"/>
        </a:p>
      </dgm:t>
    </dgm:pt>
    <dgm:pt modelId="{0590AF52-3960-4000-BC02-3B3E9A213702}" type="pres">
      <dgm:prSet presAssocID="{218CE5C6-7FAC-4A23-A5ED-1DE6DED79B93}" presName="root2" presStyleCnt="0"/>
      <dgm:spPr/>
    </dgm:pt>
    <dgm:pt modelId="{C798CCF5-1C44-44DF-8C4B-8CE0EEE26DAD}" type="pres">
      <dgm:prSet presAssocID="{218CE5C6-7FAC-4A23-A5ED-1DE6DED79B93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52B60-647C-442A-BE04-C934776546AD}" type="pres">
      <dgm:prSet presAssocID="{218CE5C6-7FAC-4A23-A5ED-1DE6DED79B93}" presName="level3hierChild" presStyleCnt="0"/>
      <dgm:spPr/>
    </dgm:pt>
    <dgm:pt modelId="{B795594E-5CE2-4A82-AD2C-96B7118963C6}" type="pres">
      <dgm:prSet presAssocID="{C28E8099-3464-463D-AF12-EF2A3AF7DF32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34C79151-5BD1-44FF-910D-C31D2445B9FA}" type="pres">
      <dgm:prSet presAssocID="{C28E8099-3464-463D-AF12-EF2A3AF7DF32}" presName="connTx" presStyleLbl="parChTrans1D4" presStyleIdx="0" presStyleCnt="4"/>
      <dgm:spPr/>
      <dgm:t>
        <a:bodyPr/>
        <a:lstStyle/>
        <a:p>
          <a:endParaRPr lang="en-US"/>
        </a:p>
      </dgm:t>
    </dgm:pt>
    <dgm:pt modelId="{15893556-8E3E-4EC0-9BE5-68E2B498577B}" type="pres">
      <dgm:prSet presAssocID="{898006CA-A869-4036-8034-4F5AF7B33DE2}" presName="root2" presStyleCnt="0"/>
      <dgm:spPr/>
    </dgm:pt>
    <dgm:pt modelId="{4B031AD4-E8C8-438B-9E99-B7F07E98C7CE}" type="pres">
      <dgm:prSet presAssocID="{898006CA-A869-4036-8034-4F5AF7B33DE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BE3416-D79C-453B-AF98-038E00A1D2D0}" type="pres">
      <dgm:prSet presAssocID="{898006CA-A869-4036-8034-4F5AF7B33DE2}" presName="level3hierChild" presStyleCnt="0"/>
      <dgm:spPr/>
    </dgm:pt>
    <dgm:pt modelId="{2C447705-6F92-4E5B-BED4-6F05332660B2}" type="pres">
      <dgm:prSet presAssocID="{36B2146F-DD34-42F3-B031-0967B3DA74F8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BE3F4DAE-F58C-42C8-8DF1-76C60748EF2E}" type="pres">
      <dgm:prSet presAssocID="{36B2146F-DD34-42F3-B031-0967B3DA74F8}" presName="connTx" presStyleLbl="parChTrans1D4" presStyleIdx="1" presStyleCnt="4"/>
      <dgm:spPr/>
      <dgm:t>
        <a:bodyPr/>
        <a:lstStyle/>
        <a:p>
          <a:endParaRPr lang="en-US"/>
        </a:p>
      </dgm:t>
    </dgm:pt>
    <dgm:pt modelId="{C06E5411-BAC5-4676-8CAE-DFBBAC4A8B6B}" type="pres">
      <dgm:prSet presAssocID="{97A992C0-240E-4217-A0F9-B99822CFFE80}" presName="root2" presStyleCnt="0"/>
      <dgm:spPr/>
    </dgm:pt>
    <dgm:pt modelId="{FE02CDB2-9C97-40DC-A967-5847B7BB0401}" type="pres">
      <dgm:prSet presAssocID="{97A992C0-240E-4217-A0F9-B99822CFFE80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75AA4-673B-4A12-9A08-3B4A5A2D2A87}" type="pres">
      <dgm:prSet presAssocID="{97A992C0-240E-4217-A0F9-B99822CFFE80}" presName="level3hierChild" presStyleCnt="0"/>
      <dgm:spPr/>
    </dgm:pt>
    <dgm:pt modelId="{C66850DD-3010-4A1F-95D0-5BED093E2610}" type="pres">
      <dgm:prSet presAssocID="{6E4B4A8A-F1C1-4C36-A643-2987C96B3B0A}" presName="root1" presStyleCnt="0"/>
      <dgm:spPr/>
    </dgm:pt>
    <dgm:pt modelId="{7C8958EF-AED2-41A0-A6AF-FC54834ABECA}" type="pres">
      <dgm:prSet presAssocID="{6E4B4A8A-F1C1-4C36-A643-2987C96B3B0A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ACBE-1014-45C4-AD7A-D3CBC7BB0578}" type="pres">
      <dgm:prSet presAssocID="{6E4B4A8A-F1C1-4C36-A643-2987C96B3B0A}" presName="level2hierChild" presStyleCnt="0"/>
      <dgm:spPr/>
    </dgm:pt>
    <dgm:pt modelId="{12DB85AE-8E52-4BBB-9379-91792AAB3BF3}" type="pres">
      <dgm:prSet presAssocID="{725A4910-A714-4F1D-95C1-5E4B46FBC73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E6E6769-3E22-452A-A22B-90AC61A7814B}" type="pres">
      <dgm:prSet presAssocID="{725A4910-A714-4F1D-95C1-5E4B46FBC73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D6AE1EE-D2C7-4E5E-A80D-A0C97CEB4D35}" type="pres">
      <dgm:prSet presAssocID="{06015B5B-4A73-48A3-8C9E-9252887AE1E6}" presName="root2" presStyleCnt="0"/>
      <dgm:spPr/>
    </dgm:pt>
    <dgm:pt modelId="{225DF498-8D50-48E3-BE2D-10B6670D1D39}" type="pres">
      <dgm:prSet presAssocID="{06015B5B-4A73-48A3-8C9E-9252887AE1E6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9DF35-206A-4722-B191-CFF3966CC176}" type="pres">
      <dgm:prSet presAssocID="{06015B5B-4A73-48A3-8C9E-9252887AE1E6}" presName="level3hierChild" presStyleCnt="0"/>
      <dgm:spPr/>
    </dgm:pt>
    <dgm:pt modelId="{902BD77F-33E9-4CD7-9FB4-BA84B05F01FB}" type="pres">
      <dgm:prSet presAssocID="{137C85F3-85CA-4E4B-BD68-E8B244D5F21B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0691A96-4A04-41E2-B5BD-66EE4F83902C}" type="pres">
      <dgm:prSet presAssocID="{137C85F3-85CA-4E4B-BD68-E8B244D5F21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66E968B-7BA6-495D-85D5-53397DAEFB6B}" type="pres">
      <dgm:prSet presAssocID="{E679650A-974C-4B7F-AD25-CC520515A4CC}" presName="root2" presStyleCnt="0"/>
      <dgm:spPr/>
    </dgm:pt>
    <dgm:pt modelId="{C4734E75-B103-4829-803E-C26483C599D5}" type="pres">
      <dgm:prSet presAssocID="{E679650A-974C-4B7F-AD25-CC520515A4C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C5136-A90F-4A87-BC62-4734E57A169F}" type="pres">
      <dgm:prSet presAssocID="{E679650A-974C-4B7F-AD25-CC520515A4CC}" presName="level3hierChild" presStyleCnt="0"/>
      <dgm:spPr/>
    </dgm:pt>
    <dgm:pt modelId="{8E6F5297-1C3C-4C8C-A457-793CE8CFAA15}" type="pres">
      <dgm:prSet presAssocID="{58DEE82A-22DE-466F-AD72-EE8B94C99BD9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1AC67105-1CF2-4E72-8C76-7F78EFBFD581}" type="pres">
      <dgm:prSet presAssocID="{58DEE82A-22DE-466F-AD72-EE8B94C99BD9}" presName="connTx" presStyleLbl="parChTrans1D3" presStyleIdx="3" presStyleCnt="5"/>
      <dgm:spPr/>
      <dgm:t>
        <a:bodyPr/>
        <a:lstStyle/>
        <a:p>
          <a:endParaRPr lang="en-US"/>
        </a:p>
      </dgm:t>
    </dgm:pt>
    <dgm:pt modelId="{9C61BA88-5848-4366-AB91-EE6CC68E3F92}" type="pres">
      <dgm:prSet presAssocID="{A7B7C834-7EC2-413D-8EFA-4E8585897B76}" presName="root2" presStyleCnt="0"/>
      <dgm:spPr/>
    </dgm:pt>
    <dgm:pt modelId="{6EADEDAF-40F0-44E0-BBB7-0E5E85D728C3}" type="pres">
      <dgm:prSet presAssocID="{A7B7C834-7EC2-413D-8EFA-4E8585897B7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0E257-CB78-4D99-9F33-285C584A886A}" type="pres">
      <dgm:prSet presAssocID="{A7B7C834-7EC2-413D-8EFA-4E8585897B76}" presName="level3hierChild" presStyleCnt="0"/>
      <dgm:spPr/>
    </dgm:pt>
    <dgm:pt modelId="{2DCC2305-D7F9-420D-A3D8-81543C188513}" type="pres">
      <dgm:prSet presAssocID="{C0843956-61C7-4CB3-B81B-6182E6167A66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AD114220-2822-401F-8E99-8B9EA02B39E4}" type="pres">
      <dgm:prSet presAssocID="{C0843956-61C7-4CB3-B81B-6182E6167A66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049E408-F03B-42C8-8950-70B86B51EB42}" type="pres">
      <dgm:prSet presAssocID="{292F2001-4DD6-4482-9B7B-E496C42D7AEE}" presName="root2" presStyleCnt="0"/>
      <dgm:spPr/>
    </dgm:pt>
    <dgm:pt modelId="{06588D1E-0B43-4626-8DFE-825247FCFB23}" type="pres">
      <dgm:prSet presAssocID="{292F2001-4DD6-4482-9B7B-E496C42D7AE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07747-DB6B-4CEF-9541-56028CC7D3EE}" type="pres">
      <dgm:prSet presAssocID="{292F2001-4DD6-4482-9B7B-E496C42D7AEE}" presName="level3hierChild" presStyleCnt="0"/>
      <dgm:spPr/>
    </dgm:pt>
    <dgm:pt modelId="{DDA48AA4-4817-40DF-A1B4-FA4E8BB4C594}" type="pres">
      <dgm:prSet presAssocID="{9C42C0A9-7ACB-4584-BD84-E3B67AE1878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68A5C57F-8DB8-484D-8510-BA9BC9B7F823}" type="pres">
      <dgm:prSet presAssocID="{9C42C0A9-7ACB-4584-BD84-E3B67AE1878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B439D52B-0517-4026-9E1B-8A34187F159D}" type="pres">
      <dgm:prSet presAssocID="{14AA9B1F-F69A-496B-8043-95002E8C228D}" presName="root2" presStyleCnt="0"/>
      <dgm:spPr/>
    </dgm:pt>
    <dgm:pt modelId="{9E4CAC50-03B4-443C-8B69-8A0D9C086549}" type="pres">
      <dgm:prSet presAssocID="{14AA9B1F-F69A-496B-8043-95002E8C228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E5F9C-13AE-40EB-8831-0FC8D991ECB7}" type="pres">
      <dgm:prSet presAssocID="{14AA9B1F-F69A-496B-8043-95002E8C228D}" presName="level3hierChild" presStyleCnt="0"/>
      <dgm:spPr/>
    </dgm:pt>
    <dgm:pt modelId="{EA2FB758-75A6-412F-82F5-CE22A6C33ED3}" type="pres">
      <dgm:prSet presAssocID="{3B9E4E93-A42F-4F64-9035-EC632F34ACDA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C22E3417-0076-4167-B7F8-F36E01F546E6}" type="pres">
      <dgm:prSet presAssocID="{3B9E4E93-A42F-4F64-9035-EC632F34ACDA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E6659A5-1D96-4B92-B412-44A6CC3D504A}" type="pres">
      <dgm:prSet presAssocID="{941840B7-3C9C-4A7A-894D-5B9B789F9E3F}" presName="root2" presStyleCnt="0"/>
      <dgm:spPr/>
    </dgm:pt>
    <dgm:pt modelId="{9C8C8D25-99C8-42D8-89C3-F161A0E8E054}" type="pres">
      <dgm:prSet presAssocID="{941840B7-3C9C-4A7A-894D-5B9B789F9E3F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57F8A-E3A4-4695-8100-24579049AA88}" type="pres">
      <dgm:prSet presAssocID="{941840B7-3C9C-4A7A-894D-5B9B789F9E3F}" presName="level3hierChild" presStyleCnt="0"/>
      <dgm:spPr/>
    </dgm:pt>
    <dgm:pt modelId="{59B15D4B-874A-4AA9-9B10-6BF709955264}" type="pres">
      <dgm:prSet presAssocID="{C9DC8009-69CF-4F5F-8656-4053047F2BBF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49CC888C-552F-49AD-8C95-3CDC0908730E}" type="pres">
      <dgm:prSet presAssocID="{C9DC8009-69CF-4F5F-8656-4053047F2BBF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AE1E3DE-F01A-4ABC-9122-D9FD4888E198}" type="pres">
      <dgm:prSet presAssocID="{A1296D4E-7175-4678-93A1-9056D4474AA0}" presName="root2" presStyleCnt="0"/>
      <dgm:spPr/>
    </dgm:pt>
    <dgm:pt modelId="{6F2A45A4-0137-441C-A211-49676063A0B8}" type="pres">
      <dgm:prSet presAssocID="{A1296D4E-7175-4678-93A1-9056D4474AA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2571D-DB99-429D-A16F-BE118106AD3F}" type="pres">
      <dgm:prSet presAssocID="{A1296D4E-7175-4678-93A1-9056D4474AA0}" presName="level3hierChild" presStyleCnt="0"/>
      <dgm:spPr/>
    </dgm:pt>
  </dgm:ptLst>
  <dgm:cxnLst>
    <dgm:cxn modelId="{72AEB1A3-5349-4437-945C-F15CD82003BF}" type="presOf" srcId="{A56C1AA2-FF89-471A-AE9E-5D260D874857}" destId="{6E46D3BC-979A-4BB4-A0E0-4AE92AF4DCA1}" srcOrd="0" destOrd="0" presId="urn:microsoft.com/office/officeart/2005/8/layout/hierarchy2"/>
    <dgm:cxn modelId="{C4116B7A-D770-4B83-8C3C-6B9196C0854E}" type="presOf" srcId="{876CE13D-3689-452D-A832-844C89403919}" destId="{116EF4F2-AB50-4D1E-9AD4-C632B442B663}" srcOrd="0" destOrd="0" presId="urn:microsoft.com/office/officeart/2005/8/layout/hierarchy2"/>
    <dgm:cxn modelId="{1EE2A8E0-C649-4ACB-80A4-45FBF430B0CC}" srcId="{6E4B4A8A-F1C1-4C36-A643-2987C96B3B0A}" destId="{06015B5B-4A73-48A3-8C9E-9252887AE1E6}" srcOrd="0" destOrd="0" parTransId="{725A4910-A714-4F1D-95C1-5E4B46FBC733}" sibTransId="{EBC7E6B9-F4DB-41E6-843C-BAA396F004F0}"/>
    <dgm:cxn modelId="{575929CF-2A39-4CD7-BAD5-5DE56CCC7469}" srcId="{A7B7C834-7EC2-413D-8EFA-4E8585897B76}" destId="{292F2001-4DD6-4482-9B7B-E496C42D7AEE}" srcOrd="0" destOrd="0" parTransId="{C0843956-61C7-4CB3-B81B-6182E6167A66}" sibTransId="{824D7FC7-6271-4072-8B8B-74BEB29DD77B}"/>
    <dgm:cxn modelId="{4AB00081-0822-4FFB-931B-804889432B41}" type="presOf" srcId="{A1296D4E-7175-4678-93A1-9056D4474AA0}" destId="{6F2A45A4-0137-441C-A211-49676063A0B8}" srcOrd="0" destOrd="0" presId="urn:microsoft.com/office/officeart/2005/8/layout/hierarchy2"/>
    <dgm:cxn modelId="{D1568740-B947-41FE-9B68-1FE9774484C0}" type="presOf" srcId="{A7B7C834-7EC2-413D-8EFA-4E8585897B76}" destId="{6EADEDAF-40F0-44E0-BBB7-0E5E85D728C3}" srcOrd="0" destOrd="0" presId="urn:microsoft.com/office/officeart/2005/8/layout/hierarchy2"/>
    <dgm:cxn modelId="{235CFD2F-1277-49BC-800A-0819EC1F7C98}" type="presOf" srcId="{9C42C0A9-7ACB-4584-BD84-E3B67AE18782}" destId="{DDA48AA4-4817-40DF-A1B4-FA4E8BB4C594}" srcOrd="0" destOrd="0" presId="urn:microsoft.com/office/officeart/2005/8/layout/hierarchy2"/>
    <dgm:cxn modelId="{D6F94CD1-9FE6-46EB-BBBD-1441826D0C68}" type="presOf" srcId="{3B9E4E93-A42F-4F64-9035-EC632F34ACDA}" destId="{C22E3417-0076-4167-B7F8-F36E01F546E6}" srcOrd="1" destOrd="0" presId="urn:microsoft.com/office/officeart/2005/8/layout/hierarchy2"/>
    <dgm:cxn modelId="{2785EDCE-6519-4DED-945E-012B7EAB4780}" type="presOf" srcId="{941840B7-3C9C-4A7A-894D-5B9B789F9E3F}" destId="{9C8C8D25-99C8-42D8-89C3-F161A0E8E054}" srcOrd="0" destOrd="0" presId="urn:microsoft.com/office/officeart/2005/8/layout/hierarchy2"/>
    <dgm:cxn modelId="{3CF2A156-B8F6-4257-B877-97CCA125BA56}" type="presOf" srcId="{93E6F0C4-5AC6-4DF3-B66A-53C86C4DD4C5}" destId="{F6E53CB5-5731-4DE7-BDEE-05A19B0C0CC4}" srcOrd="0" destOrd="0" presId="urn:microsoft.com/office/officeart/2005/8/layout/hierarchy2"/>
    <dgm:cxn modelId="{8EFB0587-9C0B-4B26-8B5F-089DCD9EBB19}" srcId="{E679650A-974C-4B7F-AD25-CC520515A4CC}" destId="{A7B7C834-7EC2-413D-8EFA-4E8585897B76}" srcOrd="0" destOrd="0" parTransId="{58DEE82A-22DE-466F-AD72-EE8B94C99BD9}" sibTransId="{C1F8E020-18A6-44AA-85B7-42BBE034F87E}"/>
    <dgm:cxn modelId="{EAD4B349-A28A-4425-9BC9-AF75F363AE97}" type="presOf" srcId="{9C42C0A9-7ACB-4584-BD84-E3B67AE18782}" destId="{68A5C57F-8DB8-484D-8510-BA9BC9B7F823}" srcOrd="1" destOrd="0" presId="urn:microsoft.com/office/officeart/2005/8/layout/hierarchy2"/>
    <dgm:cxn modelId="{1CD27AF8-A1C5-43DF-85B8-F1E3075104FB}" type="presOf" srcId="{725A4910-A714-4F1D-95C1-5E4B46FBC733}" destId="{1E6E6769-3E22-452A-A22B-90AC61A7814B}" srcOrd="1" destOrd="0" presId="urn:microsoft.com/office/officeart/2005/8/layout/hierarchy2"/>
    <dgm:cxn modelId="{243B8328-F847-4632-B2CA-64C68DDE7357}" type="presOf" srcId="{6E4B4A8A-F1C1-4C36-A643-2987C96B3B0A}" destId="{7C8958EF-AED2-41A0-A6AF-FC54834ABECA}" srcOrd="0" destOrd="0" presId="urn:microsoft.com/office/officeart/2005/8/layout/hierarchy2"/>
    <dgm:cxn modelId="{93958953-DBE1-4BFB-B894-B49FCEC52621}" srcId="{B241A79E-EF12-4619-B769-6ACCB6F704F0}" destId="{A56C1AA2-FF89-471A-AE9E-5D260D874857}" srcOrd="0" destOrd="0" parTransId="{C80D229E-F8AD-43DE-A9EF-71DB2B6FA53E}" sibTransId="{DD81F4DB-D6C0-428C-BDAB-13DA83B6221A}"/>
    <dgm:cxn modelId="{9D803112-4718-41BA-92EF-A3600F28CE7D}" type="presOf" srcId="{B183084D-D259-42B4-892A-5BCC25CF1D44}" destId="{F2D5B848-8055-47FB-AADD-4607F101FFA6}" srcOrd="0" destOrd="0" presId="urn:microsoft.com/office/officeart/2005/8/layout/hierarchy2"/>
    <dgm:cxn modelId="{81F2CF71-7D67-4E7D-A69D-9152CDCC4AF3}" type="presOf" srcId="{58DEE82A-22DE-466F-AD72-EE8B94C99BD9}" destId="{8E6F5297-1C3C-4C8C-A457-793CE8CFAA15}" srcOrd="0" destOrd="0" presId="urn:microsoft.com/office/officeart/2005/8/layout/hierarchy2"/>
    <dgm:cxn modelId="{88C7DCEA-1C03-4ED6-8A3A-E8BE9B6E651D}" srcId="{B241A79E-EF12-4619-B769-6ACCB6F704F0}" destId="{93E6F0C4-5AC6-4DF3-B66A-53C86C4DD4C5}" srcOrd="1" destOrd="0" parTransId="{3217675E-C7D7-44AC-80FA-403C2B308D64}" sibTransId="{43802C99-C2FC-4EE2-9CF8-CEB5FDC307FA}"/>
    <dgm:cxn modelId="{E7E9491F-1BDD-452A-AD92-4DD0629CBEEA}" type="presOf" srcId="{C9DC8009-69CF-4F5F-8656-4053047F2BBF}" destId="{49CC888C-552F-49AD-8C95-3CDC0908730E}" srcOrd="1" destOrd="0" presId="urn:microsoft.com/office/officeart/2005/8/layout/hierarchy2"/>
    <dgm:cxn modelId="{B3A5AD8C-AEF9-4D28-9F96-079DF994D7AE}" type="presOf" srcId="{96818B88-5FBF-4837-B560-90A3D41F7030}" destId="{161CDDB5-84F2-4187-86A1-B60D9F77E63F}" srcOrd="0" destOrd="0" presId="urn:microsoft.com/office/officeart/2005/8/layout/hierarchy2"/>
    <dgm:cxn modelId="{7FF0B43A-A177-4FA6-993A-764D9E2AF24E}" type="presOf" srcId="{C28E8099-3464-463D-AF12-EF2A3AF7DF32}" destId="{34C79151-5BD1-44FF-910D-C31D2445B9FA}" srcOrd="1" destOrd="0" presId="urn:microsoft.com/office/officeart/2005/8/layout/hierarchy2"/>
    <dgm:cxn modelId="{4AF76918-AC67-40A4-8F3B-E4CF3E506690}" srcId="{B6E73DC3-9D6C-4CB0-878E-28704A7C3623}" destId="{6E4B4A8A-F1C1-4C36-A643-2987C96B3B0A}" srcOrd="1" destOrd="0" parTransId="{FB7DB18C-FBF2-4191-9FE8-586A94B494D2}" sibTransId="{093B4E13-F82C-4FC8-97E3-D953CB86CF99}"/>
    <dgm:cxn modelId="{AABAA60B-A6F2-4903-9D0C-2E52078889F2}" type="presOf" srcId="{FE506DCE-214C-4614-A9E4-64A8DA3873B6}" destId="{7EC6F64F-D415-4EC4-89D1-58658B1B21F9}" srcOrd="0" destOrd="0" presId="urn:microsoft.com/office/officeart/2005/8/layout/hierarchy2"/>
    <dgm:cxn modelId="{4D266D05-826E-4389-83E7-D2D4A717BA09}" type="presOf" srcId="{C0843956-61C7-4CB3-B81B-6182E6167A66}" destId="{2DCC2305-D7F9-420D-A3D8-81543C188513}" srcOrd="0" destOrd="0" presId="urn:microsoft.com/office/officeart/2005/8/layout/hierarchy2"/>
    <dgm:cxn modelId="{1D0A0B2F-51E1-4097-96D4-F8D359CE02A3}" type="presOf" srcId="{137C85F3-85CA-4E4B-BD68-E8B244D5F21B}" destId="{D0691A96-4A04-41E2-B5BD-66EE4F83902C}" srcOrd="1" destOrd="0" presId="urn:microsoft.com/office/officeart/2005/8/layout/hierarchy2"/>
    <dgm:cxn modelId="{9D44F57C-A636-4D22-8DA0-4E3BEA02663B}" type="presOf" srcId="{876CE13D-3689-452D-A832-844C89403919}" destId="{CFEE71ED-C4E0-48C1-AAF2-0B6CAC3800C5}" srcOrd="1" destOrd="0" presId="urn:microsoft.com/office/officeart/2005/8/layout/hierarchy2"/>
    <dgm:cxn modelId="{48331341-50B7-43E3-A241-55A5B42EC9C0}" type="presOf" srcId="{292F2001-4DD6-4482-9B7B-E496C42D7AEE}" destId="{06588D1E-0B43-4626-8DFE-825247FCFB23}" srcOrd="0" destOrd="0" presId="urn:microsoft.com/office/officeart/2005/8/layout/hierarchy2"/>
    <dgm:cxn modelId="{8A1FAE18-58A3-47AC-BB97-00C5EE70D22B}" type="presOf" srcId="{B241A79E-EF12-4619-B769-6ACCB6F704F0}" destId="{7A29885F-8F43-483B-B582-9C945F2E4FC8}" srcOrd="0" destOrd="0" presId="urn:microsoft.com/office/officeart/2005/8/layout/hierarchy2"/>
    <dgm:cxn modelId="{BB853B5F-E1B7-49FB-95AC-36D7F7E8E4A4}" type="presOf" srcId="{218CE5C6-7FAC-4A23-A5ED-1DE6DED79B93}" destId="{C798CCF5-1C44-44DF-8C4B-8CE0EEE26DAD}" srcOrd="0" destOrd="0" presId="urn:microsoft.com/office/officeart/2005/8/layout/hierarchy2"/>
    <dgm:cxn modelId="{69299829-A7C6-4C74-B1E3-EAA342CEF9BB}" type="presOf" srcId="{3B9E4E93-A42F-4F64-9035-EC632F34ACDA}" destId="{EA2FB758-75A6-412F-82F5-CE22A6C33ED3}" srcOrd="0" destOrd="0" presId="urn:microsoft.com/office/officeart/2005/8/layout/hierarchy2"/>
    <dgm:cxn modelId="{DA3969F2-7571-4304-AF70-F2D06F9DC8AE}" type="presOf" srcId="{3217675E-C7D7-44AC-80FA-403C2B308D64}" destId="{484166CA-8937-4FE0-9F54-05D919DA0B9F}" srcOrd="1" destOrd="0" presId="urn:microsoft.com/office/officeart/2005/8/layout/hierarchy2"/>
    <dgm:cxn modelId="{7CA7AA6D-9258-40C5-B03D-2CAECB71F4E9}" type="presOf" srcId="{7ECE9BAA-627E-48F6-B1A2-846F9704A50F}" destId="{82A9DD73-90A1-490B-9244-3CA98FCB9087}" srcOrd="1" destOrd="0" presId="urn:microsoft.com/office/officeart/2005/8/layout/hierarchy2"/>
    <dgm:cxn modelId="{267BEADC-6ECE-49FD-920D-4F856E99AE0B}" srcId="{14AA9B1F-F69A-496B-8043-95002E8C228D}" destId="{941840B7-3C9C-4A7A-894D-5B9B789F9E3F}" srcOrd="0" destOrd="0" parTransId="{3B9E4E93-A42F-4F64-9035-EC632F34ACDA}" sibTransId="{EB78FD53-3A1E-4217-963F-1311C08082D8}"/>
    <dgm:cxn modelId="{51E6A35C-22E0-40E5-B2A8-7B51444BC14A}" type="presOf" srcId="{06015B5B-4A73-48A3-8C9E-9252887AE1E6}" destId="{225DF498-8D50-48E3-BE2D-10B6670D1D39}" srcOrd="0" destOrd="0" presId="urn:microsoft.com/office/officeart/2005/8/layout/hierarchy2"/>
    <dgm:cxn modelId="{EFA49385-C543-41EC-9105-8E2AABEDFEE9}" type="presOf" srcId="{C28E8099-3464-463D-AF12-EF2A3AF7DF32}" destId="{B795594E-5CE2-4A82-AD2C-96B7118963C6}" srcOrd="0" destOrd="0" presId="urn:microsoft.com/office/officeart/2005/8/layout/hierarchy2"/>
    <dgm:cxn modelId="{20B59E89-3160-434C-9557-0A3D62405344}" type="presOf" srcId="{C0843956-61C7-4CB3-B81B-6182E6167A66}" destId="{AD114220-2822-401F-8E99-8B9EA02B39E4}" srcOrd="1" destOrd="0" presId="urn:microsoft.com/office/officeart/2005/8/layout/hierarchy2"/>
    <dgm:cxn modelId="{4E0EC9BC-05F3-4458-A5D7-2052751B2531}" srcId="{96818B88-5FBF-4837-B560-90A3D41F7030}" destId="{B241A79E-EF12-4619-B769-6ACCB6F704F0}" srcOrd="0" destOrd="0" parTransId="{876CE13D-3689-452D-A832-844C89403919}" sibTransId="{9E67332B-BDBE-4A91-8287-F3DE36E46AE5}"/>
    <dgm:cxn modelId="{60E37BF9-F29B-44A4-ACCC-CC04F3968A3D}" srcId="{E679650A-974C-4B7F-AD25-CC520515A4CC}" destId="{14AA9B1F-F69A-496B-8043-95002E8C228D}" srcOrd="1" destOrd="0" parTransId="{9C42C0A9-7ACB-4584-BD84-E3B67AE18782}" sibTransId="{5D458EB2-55EF-4952-801A-7ADCEC734C02}"/>
    <dgm:cxn modelId="{86D15969-C7C4-47BC-B133-B33DCE8A4C04}" srcId="{96818B88-5FBF-4837-B560-90A3D41F7030}" destId="{B183084D-D259-42B4-892A-5BCC25CF1D44}" srcOrd="1" destOrd="0" parTransId="{FE506DCE-214C-4614-A9E4-64A8DA3873B6}" sibTransId="{9C902444-8EB0-4B4F-A221-8E812C2933C2}"/>
    <dgm:cxn modelId="{6C4E9290-B27A-4B73-8D31-76883271824C}" type="presOf" srcId="{C80D229E-F8AD-43DE-A9EF-71DB2B6FA53E}" destId="{A8F815EA-9273-4A1F-A44A-444385C2EB74}" srcOrd="1" destOrd="0" presId="urn:microsoft.com/office/officeart/2005/8/layout/hierarchy2"/>
    <dgm:cxn modelId="{C3CE5568-F23A-4D60-B8D2-D6AD7192347F}" type="presOf" srcId="{36B2146F-DD34-42F3-B031-0967B3DA74F8}" destId="{2C447705-6F92-4E5B-BED4-6F05332660B2}" srcOrd="0" destOrd="0" presId="urn:microsoft.com/office/officeart/2005/8/layout/hierarchy2"/>
    <dgm:cxn modelId="{73A2C72F-4805-4A3D-8604-859040E75D5F}" type="presOf" srcId="{725A4910-A714-4F1D-95C1-5E4B46FBC733}" destId="{12DB85AE-8E52-4BBB-9379-91792AAB3BF3}" srcOrd="0" destOrd="0" presId="urn:microsoft.com/office/officeart/2005/8/layout/hierarchy2"/>
    <dgm:cxn modelId="{9AE09E74-EEEE-467E-B5C9-831B4780B98B}" type="presOf" srcId="{C9DC8009-69CF-4F5F-8656-4053047F2BBF}" destId="{59B15D4B-874A-4AA9-9B10-6BF709955264}" srcOrd="0" destOrd="0" presId="urn:microsoft.com/office/officeart/2005/8/layout/hierarchy2"/>
    <dgm:cxn modelId="{BE9D928E-6732-4497-9BC4-FECF0AB4DA75}" type="presOf" srcId="{C80D229E-F8AD-43DE-A9EF-71DB2B6FA53E}" destId="{2839B659-380E-40D0-B331-E4D20F055A3D}" srcOrd="0" destOrd="0" presId="urn:microsoft.com/office/officeart/2005/8/layout/hierarchy2"/>
    <dgm:cxn modelId="{114FEE5A-21CB-4990-8596-C34651F2C351}" srcId="{B6E73DC3-9D6C-4CB0-878E-28704A7C3623}" destId="{96818B88-5FBF-4837-B560-90A3D41F7030}" srcOrd="0" destOrd="0" parTransId="{35C55499-F46F-4601-95AB-B44760E017D2}" sibTransId="{6FF2577C-16B9-4EF8-B463-CE9821060BC5}"/>
    <dgm:cxn modelId="{6FC65B4F-1BE5-49D0-BA48-B4EE23260D5D}" type="presOf" srcId="{E679650A-974C-4B7F-AD25-CC520515A4CC}" destId="{C4734E75-B103-4829-803E-C26483C599D5}" srcOrd="0" destOrd="0" presId="urn:microsoft.com/office/officeart/2005/8/layout/hierarchy2"/>
    <dgm:cxn modelId="{D25530BD-04CD-454B-A77D-414A20AF2DB8}" type="presOf" srcId="{3217675E-C7D7-44AC-80FA-403C2B308D64}" destId="{E0F650BF-654B-4126-A648-0D2A2BB485F8}" srcOrd="0" destOrd="0" presId="urn:microsoft.com/office/officeart/2005/8/layout/hierarchy2"/>
    <dgm:cxn modelId="{1A56CB38-69BB-4363-B168-245D212F6786}" srcId="{898006CA-A869-4036-8034-4F5AF7B33DE2}" destId="{97A992C0-240E-4217-A0F9-B99822CFFE80}" srcOrd="0" destOrd="0" parTransId="{36B2146F-DD34-42F3-B031-0967B3DA74F8}" sibTransId="{3E461B29-0254-43A7-B0EA-A1FC8A9849C2}"/>
    <dgm:cxn modelId="{2884FCBA-D651-4FDB-B9AE-BD0ED0427498}" type="presOf" srcId="{58DEE82A-22DE-466F-AD72-EE8B94C99BD9}" destId="{1AC67105-1CF2-4E72-8C76-7F78EFBFD581}" srcOrd="1" destOrd="0" presId="urn:microsoft.com/office/officeart/2005/8/layout/hierarchy2"/>
    <dgm:cxn modelId="{479CF437-20A8-4A93-BD1B-39A0FD24FD26}" type="presOf" srcId="{97A992C0-240E-4217-A0F9-B99822CFFE80}" destId="{FE02CDB2-9C97-40DC-A967-5847B7BB0401}" srcOrd="0" destOrd="0" presId="urn:microsoft.com/office/officeart/2005/8/layout/hierarchy2"/>
    <dgm:cxn modelId="{78A17968-0371-4AF5-AA98-312599D7881B}" type="presOf" srcId="{36B2146F-DD34-42F3-B031-0967B3DA74F8}" destId="{BE3F4DAE-F58C-42C8-8DF1-76C60748EF2E}" srcOrd="1" destOrd="0" presId="urn:microsoft.com/office/officeart/2005/8/layout/hierarchy2"/>
    <dgm:cxn modelId="{044C95FD-B036-4D7D-8CF7-8C7C15D8033F}" srcId="{218CE5C6-7FAC-4A23-A5ED-1DE6DED79B93}" destId="{898006CA-A869-4036-8034-4F5AF7B33DE2}" srcOrd="0" destOrd="0" parTransId="{C28E8099-3464-463D-AF12-EF2A3AF7DF32}" sibTransId="{ABFA1928-F460-4EEC-B3D1-4C54181F46B3}"/>
    <dgm:cxn modelId="{037B9D85-C36B-43C2-B3FF-C2E14642DAA9}" type="presOf" srcId="{898006CA-A869-4036-8034-4F5AF7B33DE2}" destId="{4B031AD4-E8C8-438B-9E99-B7F07E98C7CE}" srcOrd="0" destOrd="0" presId="urn:microsoft.com/office/officeart/2005/8/layout/hierarchy2"/>
    <dgm:cxn modelId="{1430A145-0D62-4C97-9FEE-509AC8B79153}" type="presOf" srcId="{137C85F3-85CA-4E4B-BD68-E8B244D5F21B}" destId="{902BD77F-33E9-4CD7-9FB4-BA84B05F01FB}" srcOrd="0" destOrd="0" presId="urn:microsoft.com/office/officeart/2005/8/layout/hierarchy2"/>
    <dgm:cxn modelId="{996F1213-E721-404C-AF11-EB79888706EE}" srcId="{6E4B4A8A-F1C1-4C36-A643-2987C96B3B0A}" destId="{E679650A-974C-4B7F-AD25-CC520515A4CC}" srcOrd="1" destOrd="0" parTransId="{137C85F3-85CA-4E4B-BD68-E8B244D5F21B}" sibTransId="{B82F91D9-4711-4BC6-93D8-65B1241F3C58}"/>
    <dgm:cxn modelId="{FA3AF0F2-2B60-45F0-B44C-009BA86F0266}" type="presOf" srcId="{7ECE9BAA-627E-48F6-B1A2-846F9704A50F}" destId="{A9722F2E-7AAA-46E3-B868-B36B72F7714F}" srcOrd="0" destOrd="0" presId="urn:microsoft.com/office/officeart/2005/8/layout/hierarchy2"/>
    <dgm:cxn modelId="{96284742-508A-4E83-B195-8A1C4E55DD99}" type="presOf" srcId="{FE506DCE-214C-4614-A9E4-64A8DA3873B6}" destId="{F68C06C8-9330-4AA6-BCBE-8C4F239CFB3B}" srcOrd="1" destOrd="0" presId="urn:microsoft.com/office/officeart/2005/8/layout/hierarchy2"/>
    <dgm:cxn modelId="{DF71A4C1-CD99-4C70-95D5-F3EA61DE4CAB}" srcId="{B183084D-D259-42B4-892A-5BCC25CF1D44}" destId="{218CE5C6-7FAC-4A23-A5ED-1DE6DED79B93}" srcOrd="0" destOrd="0" parTransId="{7ECE9BAA-627E-48F6-B1A2-846F9704A50F}" sibTransId="{6DE7C182-1572-41F2-8FB7-5081D0414A45}"/>
    <dgm:cxn modelId="{A6EB3DEB-640F-420F-B7F4-F08BC9955F48}" srcId="{6E4B4A8A-F1C1-4C36-A643-2987C96B3B0A}" destId="{A1296D4E-7175-4678-93A1-9056D4474AA0}" srcOrd="2" destOrd="0" parTransId="{C9DC8009-69CF-4F5F-8656-4053047F2BBF}" sibTransId="{3795BDFD-7759-4E3B-961E-1D7C06821159}"/>
    <dgm:cxn modelId="{CD92F684-98B6-41AC-A0CF-EE2682B4F966}" type="presOf" srcId="{B6E73DC3-9D6C-4CB0-878E-28704A7C3623}" destId="{625AF0E7-ABC2-4DAB-A1BE-2AEB2ECDED25}" srcOrd="0" destOrd="0" presId="urn:microsoft.com/office/officeart/2005/8/layout/hierarchy2"/>
    <dgm:cxn modelId="{F5ABE69D-AA79-47DE-8F4B-6F6A9C0025A1}" type="presOf" srcId="{14AA9B1F-F69A-496B-8043-95002E8C228D}" destId="{9E4CAC50-03B4-443C-8B69-8A0D9C086549}" srcOrd="0" destOrd="0" presId="urn:microsoft.com/office/officeart/2005/8/layout/hierarchy2"/>
    <dgm:cxn modelId="{C0EDD523-592D-43E3-9A7D-44117639EF35}" type="presParOf" srcId="{625AF0E7-ABC2-4DAB-A1BE-2AEB2ECDED25}" destId="{F8C3C446-E1A6-4F23-BDC7-E5CAE56D049B}" srcOrd="0" destOrd="0" presId="urn:microsoft.com/office/officeart/2005/8/layout/hierarchy2"/>
    <dgm:cxn modelId="{F0D4AA59-1DAB-43E3-BADD-2A8E790D94F9}" type="presParOf" srcId="{F8C3C446-E1A6-4F23-BDC7-E5CAE56D049B}" destId="{161CDDB5-84F2-4187-86A1-B60D9F77E63F}" srcOrd="0" destOrd="0" presId="urn:microsoft.com/office/officeart/2005/8/layout/hierarchy2"/>
    <dgm:cxn modelId="{2B11AA41-E579-4606-8CA7-3B51BAE774D0}" type="presParOf" srcId="{F8C3C446-E1A6-4F23-BDC7-E5CAE56D049B}" destId="{723BC9DF-CA6F-4CC4-83E8-82E6C583A166}" srcOrd="1" destOrd="0" presId="urn:microsoft.com/office/officeart/2005/8/layout/hierarchy2"/>
    <dgm:cxn modelId="{8811F97D-78BB-42E6-81F1-90C205457409}" type="presParOf" srcId="{723BC9DF-CA6F-4CC4-83E8-82E6C583A166}" destId="{116EF4F2-AB50-4D1E-9AD4-C632B442B663}" srcOrd="0" destOrd="0" presId="urn:microsoft.com/office/officeart/2005/8/layout/hierarchy2"/>
    <dgm:cxn modelId="{0E98EED9-C12B-4E67-96DB-8F632EE92037}" type="presParOf" srcId="{116EF4F2-AB50-4D1E-9AD4-C632B442B663}" destId="{CFEE71ED-C4E0-48C1-AAF2-0B6CAC3800C5}" srcOrd="0" destOrd="0" presId="urn:microsoft.com/office/officeart/2005/8/layout/hierarchy2"/>
    <dgm:cxn modelId="{A5A28594-02B0-41FE-9898-7130F937C896}" type="presParOf" srcId="{723BC9DF-CA6F-4CC4-83E8-82E6C583A166}" destId="{B8DC4E58-2E06-4FDE-99A0-158063FC468D}" srcOrd="1" destOrd="0" presId="urn:microsoft.com/office/officeart/2005/8/layout/hierarchy2"/>
    <dgm:cxn modelId="{4821DA85-889E-4F82-9F27-C62D618A5F76}" type="presParOf" srcId="{B8DC4E58-2E06-4FDE-99A0-158063FC468D}" destId="{7A29885F-8F43-483B-B582-9C945F2E4FC8}" srcOrd="0" destOrd="0" presId="urn:microsoft.com/office/officeart/2005/8/layout/hierarchy2"/>
    <dgm:cxn modelId="{706A2300-6CC3-48FF-97AB-714A42C26D83}" type="presParOf" srcId="{B8DC4E58-2E06-4FDE-99A0-158063FC468D}" destId="{08A0CD1B-E1B7-4AC2-8047-4CB49F3234B5}" srcOrd="1" destOrd="0" presId="urn:microsoft.com/office/officeart/2005/8/layout/hierarchy2"/>
    <dgm:cxn modelId="{624A9C75-EC2A-450D-9C71-A3CAB3276E40}" type="presParOf" srcId="{08A0CD1B-E1B7-4AC2-8047-4CB49F3234B5}" destId="{2839B659-380E-40D0-B331-E4D20F055A3D}" srcOrd="0" destOrd="0" presId="urn:microsoft.com/office/officeart/2005/8/layout/hierarchy2"/>
    <dgm:cxn modelId="{9316BC1F-FF51-4A7F-A02D-FAC7345A8FD1}" type="presParOf" srcId="{2839B659-380E-40D0-B331-E4D20F055A3D}" destId="{A8F815EA-9273-4A1F-A44A-444385C2EB74}" srcOrd="0" destOrd="0" presId="urn:microsoft.com/office/officeart/2005/8/layout/hierarchy2"/>
    <dgm:cxn modelId="{743FB879-C19B-4371-BA00-1DC0D6F941A4}" type="presParOf" srcId="{08A0CD1B-E1B7-4AC2-8047-4CB49F3234B5}" destId="{59821274-AC56-4701-9573-A9BAA98AB9BD}" srcOrd="1" destOrd="0" presId="urn:microsoft.com/office/officeart/2005/8/layout/hierarchy2"/>
    <dgm:cxn modelId="{3DFB379A-08AA-46BF-BEF4-0552B787B34C}" type="presParOf" srcId="{59821274-AC56-4701-9573-A9BAA98AB9BD}" destId="{6E46D3BC-979A-4BB4-A0E0-4AE92AF4DCA1}" srcOrd="0" destOrd="0" presId="urn:microsoft.com/office/officeart/2005/8/layout/hierarchy2"/>
    <dgm:cxn modelId="{04C25070-7729-44A3-B7D6-A4D0376FB5EB}" type="presParOf" srcId="{59821274-AC56-4701-9573-A9BAA98AB9BD}" destId="{AFEDE37C-DA6F-456C-A6E0-9833E884CF25}" srcOrd="1" destOrd="0" presId="urn:microsoft.com/office/officeart/2005/8/layout/hierarchy2"/>
    <dgm:cxn modelId="{B1C81209-9F0F-4F13-BA15-274A7FF49951}" type="presParOf" srcId="{08A0CD1B-E1B7-4AC2-8047-4CB49F3234B5}" destId="{E0F650BF-654B-4126-A648-0D2A2BB485F8}" srcOrd="2" destOrd="0" presId="urn:microsoft.com/office/officeart/2005/8/layout/hierarchy2"/>
    <dgm:cxn modelId="{9154FE9B-8246-40D4-AF05-DF2EF900785F}" type="presParOf" srcId="{E0F650BF-654B-4126-A648-0D2A2BB485F8}" destId="{484166CA-8937-4FE0-9F54-05D919DA0B9F}" srcOrd="0" destOrd="0" presId="urn:microsoft.com/office/officeart/2005/8/layout/hierarchy2"/>
    <dgm:cxn modelId="{F01E58F7-3E9C-4114-BA43-B8B709E1147C}" type="presParOf" srcId="{08A0CD1B-E1B7-4AC2-8047-4CB49F3234B5}" destId="{66360217-0567-4CCA-8A6B-DB02BF91717A}" srcOrd="3" destOrd="0" presId="urn:microsoft.com/office/officeart/2005/8/layout/hierarchy2"/>
    <dgm:cxn modelId="{0542BEA2-8773-4D6F-B393-13112BC0F1D6}" type="presParOf" srcId="{66360217-0567-4CCA-8A6B-DB02BF91717A}" destId="{F6E53CB5-5731-4DE7-BDEE-05A19B0C0CC4}" srcOrd="0" destOrd="0" presId="urn:microsoft.com/office/officeart/2005/8/layout/hierarchy2"/>
    <dgm:cxn modelId="{4D266729-8BE7-410D-884B-A400D5988B31}" type="presParOf" srcId="{66360217-0567-4CCA-8A6B-DB02BF91717A}" destId="{6220EF32-076C-4213-8DFE-D3B9A5BF3354}" srcOrd="1" destOrd="0" presId="urn:microsoft.com/office/officeart/2005/8/layout/hierarchy2"/>
    <dgm:cxn modelId="{1F894589-90FF-46A0-83D0-0C80D9B96F46}" type="presParOf" srcId="{723BC9DF-CA6F-4CC4-83E8-82E6C583A166}" destId="{7EC6F64F-D415-4EC4-89D1-58658B1B21F9}" srcOrd="2" destOrd="0" presId="urn:microsoft.com/office/officeart/2005/8/layout/hierarchy2"/>
    <dgm:cxn modelId="{A40C0ED5-03AB-4507-B13F-E7647B5D5142}" type="presParOf" srcId="{7EC6F64F-D415-4EC4-89D1-58658B1B21F9}" destId="{F68C06C8-9330-4AA6-BCBE-8C4F239CFB3B}" srcOrd="0" destOrd="0" presId="urn:microsoft.com/office/officeart/2005/8/layout/hierarchy2"/>
    <dgm:cxn modelId="{72CA8034-09A7-40BB-A65B-FA942DBA2420}" type="presParOf" srcId="{723BC9DF-CA6F-4CC4-83E8-82E6C583A166}" destId="{143A18A1-1BF1-4AD1-8074-556C7C3965EE}" srcOrd="3" destOrd="0" presId="urn:microsoft.com/office/officeart/2005/8/layout/hierarchy2"/>
    <dgm:cxn modelId="{68495F93-32FE-4AFD-8622-658C84AE38B2}" type="presParOf" srcId="{143A18A1-1BF1-4AD1-8074-556C7C3965EE}" destId="{F2D5B848-8055-47FB-AADD-4607F101FFA6}" srcOrd="0" destOrd="0" presId="urn:microsoft.com/office/officeart/2005/8/layout/hierarchy2"/>
    <dgm:cxn modelId="{A75C0133-2A46-495A-BBE6-431EB42D7264}" type="presParOf" srcId="{143A18A1-1BF1-4AD1-8074-556C7C3965EE}" destId="{6E2217E7-584D-4C68-8A88-DD6F6DF10B2C}" srcOrd="1" destOrd="0" presId="urn:microsoft.com/office/officeart/2005/8/layout/hierarchy2"/>
    <dgm:cxn modelId="{EBDCC6CA-AA8C-4303-B710-2938BF0494B9}" type="presParOf" srcId="{6E2217E7-584D-4C68-8A88-DD6F6DF10B2C}" destId="{A9722F2E-7AAA-46E3-B868-B36B72F7714F}" srcOrd="0" destOrd="0" presId="urn:microsoft.com/office/officeart/2005/8/layout/hierarchy2"/>
    <dgm:cxn modelId="{5E8CDBC7-2126-42ED-87A0-34B4C2EB1828}" type="presParOf" srcId="{A9722F2E-7AAA-46E3-B868-B36B72F7714F}" destId="{82A9DD73-90A1-490B-9244-3CA98FCB9087}" srcOrd="0" destOrd="0" presId="urn:microsoft.com/office/officeart/2005/8/layout/hierarchy2"/>
    <dgm:cxn modelId="{6EEC0287-D08C-486C-842D-7F21625A8B4E}" type="presParOf" srcId="{6E2217E7-584D-4C68-8A88-DD6F6DF10B2C}" destId="{0590AF52-3960-4000-BC02-3B3E9A213702}" srcOrd="1" destOrd="0" presId="urn:microsoft.com/office/officeart/2005/8/layout/hierarchy2"/>
    <dgm:cxn modelId="{05C5126D-B3B5-4AE0-82D4-35372EEF87B7}" type="presParOf" srcId="{0590AF52-3960-4000-BC02-3B3E9A213702}" destId="{C798CCF5-1C44-44DF-8C4B-8CE0EEE26DAD}" srcOrd="0" destOrd="0" presId="urn:microsoft.com/office/officeart/2005/8/layout/hierarchy2"/>
    <dgm:cxn modelId="{1A0E8C70-EEA3-468B-BFFD-2AD6A5F56607}" type="presParOf" srcId="{0590AF52-3960-4000-BC02-3B3E9A213702}" destId="{90B52B60-647C-442A-BE04-C934776546AD}" srcOrd="1" destOrd="0" presId="urn:microsoft.com/office/officeart/2005/8/layout/hierarchy2"/>
    <dgm:cxn modelId="{2348F576-1A95-46F2-AFC3-9D11A6EC788F}" type="presParOf" srcId="{90B52B60-647C-442A-BE04-C934776546AD}" destId="{B795594E-5CE2-4A82-AD2C-96B7118963C6}" srcOrd="0" destOrd="0" presId="urn:microsoft.com/office/officeart/2005/8/layout/hierarchy2"/>
    <dgm:cxn modelId="{5DE93001-9199-46C8-93FD-9A6A501E8B2E}" type="presParOf" srcId="{B795594E-5CE2-4A82-AD2C-96B7118963C6}" destId="{34C79151-5BD1-44FF-910D-C31D2445B9FA}" srcOrd="0" destOrd="0" presId="urn:microsoft.com/office/officeart/2005/8/layout/hierarchy2"/>
    <dgm:cxn modelId="{877220F9-411A-4889-A58C-6A0DA2E75356}" type="presParOf" srcId="{90B52B60-647C-442A-BE04-C934776546AD}" destId="{15893556-8E3E-4EC0-9BE5-68E2B498577B}" srcOrd="1" destOrd="0" presId="urn:microsoft.com/office/officeart/2005/8/layout/hierarchy2"/>
    <dgm:cxn modelId="{9C72F7FB-AE85-4BBB-A948-2B2CC44B1CDA}" type="presParOf" srcId="{15893556-8E3E-4EC0-9BE5-68E2B498577B}" destId="{4B031AD4-E8C8-438B-9E99-B7F07E98C7CE}" srcOrd="0" destOrd="0" presId="urn:microsoft.com/office/officeart/2005/8/layout/hierarchy2"/>
    <dgm:cxn modelId="{D8C010F4-1345-40FC-975B-421C35CBAF2D}" type="presParOf" srcId="{15893556-8E3E-4EC0-9BE5-68E2B498577B}" destId="{98BE3416-D79C-453B-AF98-038E00A1D2D0}" srcOrd="1" destOrd="0" presId="urn:microsoft.com/office/officeart/2005/8/layout/hierarchy2"/>
    <dgm:cxn modelId="{645EDF26-ADE1-481A-A25F-A05E5D48AAEC}" type="presParOf" srcId="{98BE3416-D79C-453B-AF98-038E00A1D2D0}" destId="{2C447705-6F92-4E5B-BED4-6F05332660B2}" srcOrd="0" destOrd="0" presId="urn:microsoft.com/office/officeart/2005/8/layout/hierarchy2"/>
    <dgm:cxn modelId="{3A373A9B-C53A-4C57-ACF4-DA03C29685DC}" type="presParOf" srcId="{2C447705-6F92-4E5B-BED4-6F05332660B2}" destId="{BE3F4DAE-F58C-42C8-8DF1-76C60748EF2E}" srcOrd="0" destOrd="0" presId="urn:microsoft.com/office/officeart/2005/8/layout/hierarchy2"/>
    <dgm:cxn modelId="{AEB884A5-C661-4ABA-B035-580D713D3545}" type="presParOf" srcId="{98BE3416-D79C-453B-AF98-038E00A1D2D0}" destId="{C06E5411-BAC5-4676-8CAE-DFBBAC4A8B6B}" srcOrd="1" destOrd="0" presId="urn:microsoft.com/office/officeart/2005/8/layout/hierarchy2"/>
    <dgm:cxn modelId="{3C77DB99-8448-4FCC-B8EB-EC52478451DC}" type="presParOf" srcId="{C06E5411-BAC5-4676-8CAE-DFBBAC4A8B6B}" destId="{FE02CDB2-9C97-40DC-A967-5847B7BB0401}" srcOrd="0" destOrd="0" presId="urn:microsoft.com/office/officeart/2005/8/layout/hierarchy2"/>
    <dgm:cxn modelId="{1E8ED5B0-A456-4862-9EDA-97D63DE65D30}" type="presParOf" srcId="{C06E5411-BAC5-4676-8CAE-DFBBAC4A8B6B}" destId="{90D75AA4-673B-4A12-9A08-3B4A5A2D2A87}" srcOrd="1" destOrd="0" presId="urn:microsoft.com/office/officeart/2005/8/layout/hierarchy2"/>
    <dgm:cxn modelId="{A592EFC3-3D7E-4E13-8D64-5FB072F00042}" type="presParOf" srcId="{625AF0E7-ABC2-4DAB-A1BE-2AEB2ECDED25}" destId="{C66850DD-3010-4A1F-95D0-5BED093E2610}" srcOrd="1" destOrd="0" presId="urn:microsoft.com/office/officeart/2005/8/layout/hierarchy2"/>
    <dgm:cxn modelId="{9C5CB193-098F-421F-A285-1B75006E1299}" type="presParOf" srcId="{C66850DD-3010-4A1F-95D0-5BED093E2610}" destId="{7C8958EF-AED2-41A0-A6AF-FC54834ABECA}" srcOrd="0" destOrd="0" presId="urn:microsoft.com/office/officeart/2005/8/layout/hierarchy2"/>
    <dgm:cxn modelId="{067AA30A-86BF-466B-AC98-B9617457A665}" type="presParOf" srcId="{C66850DD-3010-4A1F-95D0-5BED093E2610}" destId="{A906ACBE-1014-45C4-AD7A-D3CBC7BB0578}" srcOrd="1" destOrd="0" presId="urn:microsoft.com/office/officeart/2005/8/layout/hierarchy2"/>
    <dgm:cxn modelId="{D2D54E5C-7CF6-44BB-B295-0CE96B3AB0EC}" type="presParOf" srcId="{A906ACBE-1014-45C4-AD7A-D3CBC7BB0578}" destId="{12DB85AE-8E52-4BBB-9379-91792AAB3BF3}" srcOrd="0" destOrd="0" presId="urn:microsoft.com/office/officeart/2005/8/layout/hierarchy2"/>
    <dgm:cxn modelId="{121E370D-B982-4C89-BDE0-0565C6827F2C}" type="presParOf" srcId="{12DB85AE-8E52-4BBB-9379-91792AAB3BF3}" destId="{1E6E6769-3E22-452A-A22B-90AC61A7814B}" srcOrd="0" destOrd="0" presId="urn:microsoft.com/office/officeart/2005/8/layout/hierarchy2"/>
    <dgm:cxn modelId="{537967AD-14BC-456C-A288-C88BB43FCD2C}" type="presParOf" srcId="{A906ACBE-1014-45C4-AD7A-D3CBC7BB0578}" destId="{6D6AE1EE-D2C7-4E5E-A80D-A0C97CEB4D35}" srcOrd="1" destOrd="0" presId="urn:microsoft.com/office/officeart/2005/8/layout/hierarchy2"/>
    <dgm:cxn modelId="{3891A157-AE43-4BA4-B91C-6BFE8EB4E81E}" type="presParOf" srcId="{6D6AE1EE-D2C7-4E5E-A80D-A0C97CEB4D35}" destId="{225DF498-8D50-48E3-BE2D-10B6670D1D39}" srcOrd="0" destOrd="0" presId="urn:microsoft.com/office/officeart/2005/8/layout/hierarchy2"/>
    <dgm:cxn modelId="{F867891D-A904-4AE2-8FD7-D0B0677C5120}" type="presParOf" srcId="{6D6AE1EE-D2C7-4E5E-A80D-A0C97CEB4D35}" destId="{3E09DF35-206A-4722-B191-CFF3966CC176}" srcOrd="1" destOrd="0" presId="urn:microsoft.com/office/officeart/2005/8/layout/hierarchy2"/>
    <dgm:cxn modelId="{4B2865C0-5E56-4A95-9452-F978D9133E89}" type="presParOf" srcId="{A906ACBE-1014-45C4-AD7A-D3CBC7BB0578}" destId="{902BD77F-33E9-4CD7-9FB4-BA84B05F01FB}" srcOrd="2" destOrd="0" presId="urn:microsoft.com/office/officeart/2005/8/layout/hierarchy2"/>
    <dgm:cxn modelId="{04EC6C8E-2705-4F0F-87A9-91F3318CC08D}" type="presParOf" srcId="{902BD77F-33E9-4CD7-9FB4-BA84B05F01FB}" destId="{D0691A96-4A04-41E2-B5BD-66EE4F83902C}" srcOrd="0" destOrd="0" presId="urn:microsoft.com/office/officeart/2005/8/layout/hierarchy2"/>
    <dgm:cxn modelId="{C2F0E851-C1A5-4DD6-957E-94E406A6136E}" type="presParOf" srcId="{A906ACBE-1014-45C4-AD7A-D3CBC7BB0578}" destId="{B66E968B-7BA6-495D-85D5-53397DAEFB6B}" srcOrd="3" destOrd="0" presId="urn:microsoft.com/office/officeart/2005/8/layout/hierarchy2"/>
    <dgm:cxn modelId="{997C150A-C27C-41DA-9D79-34EF0EEBD9EB}" type="presParOf" srcId="{B66E968B-7BA6-495D-85D5-53397DAEFB6B}" destId="{C4734E75-B103-4829-803E-C26483C599D5}" srcOrd="0" destOrd="0" presId="urn:microsoft.com/office/officeart/2005/8/layout/hierarchy2"/>
    <dgm:cxn modelId="{B405DCC6-F33D-43B9-9FA3-10D693EE61AA}" type="presParOf" srcId="{B66E968B-7BA6-495D-85D5-53397DAEFB6B}" destId="{951C5136-A90F-4A87-BC62-4734E57A169F}" srcOrd="1" destOrd="0" presId="urn:microsoft.com/office/officeart/2005/8/layout/hierarchy2"/>
    <dgm:cxn modelId="{A53779E0-0FBF-486B-8596-6A364F665E58}" type="presParOf" srcId="{951C5136-A90F-4A87-BC62-4734E57A169F}" destId="{8E6F5297-1C3C-4C8C-A457-793CE8CFAA15}" srcOrd="0" destOrd="0" presId="urn:microsoft.com/office/officeart/2005/8/layout/hierarchy2"/>
    <dgm:cxn modelId="{5979DC6D-1E20-4265-AF62-B42EDC72754C}" type="presParOf" srcId="{8E6F5297-1C3C-4C8C-A457-793CE8CFAA15}" destId="{1AC67105-1CF2-4E72-8C76-7F78EFBFD581}" srcOrd="0" destOrd="0" presId="urn:microsoft.com/office/officeart/2005/8/layout/hierarchy2"/>
    <dgm:cxn modelId="{46A93831-5BED-4F86-8510-47478016CDF6}" type="presParOf" srcId="{951C5136-A90F-4A87-BC62-4734E57A169F}" destId="{9C61BA88-5848-4366-AB91-EE6CC68E3F92}" srcOrd="1" destOrd="0" presId="urn:microsoft.com/office/officeart/2005/8/layout/hierarchy2"/>
    <dgm:cxn modelId="{2A05B126-2D90-4A72-AE9E-81A8BA173EAA}" type="presParOf" srcId="{9C61BA88-5848-4366-AB91-EE6CC68E3F92}" destId="{6EADEDAF-40F0-44E0-BBB7-0E5E85D728C3}" srcOrd="0" destOrd="0" presId="urn:microsoft.com/office/officeart/2005/8/layout/hierarchy2"/>
    <dgm:cxn modelId="{ADBC9817-3A47-43CA-B15E-1F83ECD6EEAD}" type="presParOf" srcId="{9C61BA88-5848-4366-AB91-EE6CC68E3F92}" destId="{B6A0E257-CB78-4D99-9F33-285C584A886A}" srcOrd="1" destOrd="0" presId="urn:microsoft.com/office/officeart/2005/8/layout/hierarchy2"/>
    <dgm:cxn modelId="{73CE6202-F93C-4700-B886-563E77CCE1F3}" type="presParOf" srcId="{B6A0E257-CB78-4D99-9F33-285C584A886A}" destId="{2DCC2305-D7F9-420D-A3D8-81543C188513}" srcOrd="0" destOrd="0" presId="urn:microsoft.com/office/officeart/2005/8/layout/hierarchy2"/>
    <dgm:cxn modelId="{D8482468-4D7F-4247-82B8-2D4D1FD6DDA4}" type="presParOf" srcId="{2DCC2305-D7F9-420D-A3D8-81543C188513}" destId="{AD114220-2822-401F-8E99-8B9EA02B39E4}" srcOrd="0" destOrd="0" presId="urn:microsoft.com/office/officeart/2005/8/layout/hierarchy2"/>
    <dgm:cxn modelId="{C40C6F63-9C66-412F-A189-30F5ADFF4144}" type="presParOf" srcId="{B6A0E257-CB78-4D99-9F33-285C584A886A}" destId="{A049E408-F03B-42C8-8950-70B86B51EB42}" srcOrd="1" destOrd="0" presId="urn:microsoft.com/office/officeart/2005/8/layout/hierarchy2"/>
    <dgm:cxn modelId="{D2E3DA39-006A-41FC-8DDF-2B525349013B}" type="presParOf" srcId="{A049E408-F03B-42C8-8950-70B86B51EB42}" destId="{06588D1E-0B43-4626-8DFE-825247FCFB23}" srcOrd="0" destOrd="0" presId="urn:microsoft.com/office/officeart/2005/8/layout/hierarchy2"/>
    <dgm:cxn modelId="{D24022AC-8037-402C-BE4A-F5D29DA639D8}" type="presParOf" srcId="{A049E408-F03B-42C8-8950-70B86B51EB42}" destId="{AE507747-DB6B-4CEF-9541-56028CC7D3EE}" srcOrd="1" destOrd="0" presId="urn:microsoft.com/office/officeart/2005/8/layout/hierarchy2"/>
    <dgm:cxn modelId="{8591A08D-4243-4AB7-8ED2-21DCB6D275D9}" type="presParOf" srcId="{951C5136-A90F-4A87-BC62-4734E57A169F}" destId="{DDA48AA4-4817-40DF-A1B4-FA4E8BB4C594}" srcOrd="2" destOrd="0" presId="urn:microsoft.com/office/officeart/2005/8/layout/hierarchy2"/>
    <dgm:cxn modelId="{1049E23E-D496-44AD-A924-EDA2D3933A10}" type="presParOf" srcId="{DDA48AA4-4817-40DF-A1B4-FA4E8BB4C594}" destId="{68A5C57F-8DB8-484D-8510-BA9BC9B7F823}" srcOrd="0" destOrd="0" presId="urn:microsoft.com/office/officeart/2005/8/layout/hierarchy2"/>
    <dgm:cxn modelId="{089A9AF8-4600-450C-AF4C-DC1739D15573}" type="presParOf" srcId="{951C5136-A90F-4A87-BC62-4734E57A169F}" destId="{B439D52B-0517-4026-9E1B-8A34187F159D}" srcOrd="3" destOrd="0" presId="urn:microsoft.com/office/officeart/2005/8/layout/hierarchy2"/>
    <dgm:cxn modelId="{F1A138D4-D28C-4031-BB80-1EC884F48FBD}" type="presParOf" srcId="{B439D52B-0517-4026-9E1B-8A34187F159D}" destId="{9E4CAC50-03B4-443C-8B69-8A0D9C086549}" srcOrd="0" destOrd="0" presId="urn:microsoft.com/office/officeart/2005/8/layout/hierarchy2"/>
    <dgm:cxn modelId="{3DE9210D-D5CC-44C2-9F28-03874EE7E472}" type="presParOf" srcId="{B439D52B-0517-4026-9E1B-8A34187F159D}" destId="{921E5F9C-13AE-40EB-8831-0FC8D991ECB7}" srcOrd="1" destOrd="0" presId="urn:microsoft.com/office/officeart/2005/8/layout/hierarchy2"/>
    <dgm:cxn modelId="{8DA85227-8254-4F92-BF34-AF565483AB05}" type="presParOf" srcId="{921E5F9C-13AE-40EB-8831-0FC8D991ECB7}" destId="{EA2FB758-75A6-412F-82F5-CE22A6C33ED3}" srcOrd="0" destOrd="0" presId="urn:microsoft.com/office/officeart/2005/8/layout/hierarchy2"/>
    <dgm:cxn modelId="{38D898DF-AC3F-42E8-8C34-BD644958700D}" type="presParOf" srcId="{EA2FB758-75A6-412F-82F5-CE22A6C33ED3}" destId="{C22E3417-0076-4167-B7F8-F36E01F546E6}" srcOrd="0" destOrd="0" presId="urn:microsoft.com/office/officeart/2005/8/layout/hierarchy2"/>
    <dgm:cxn modelId="{8C4E8F8A-D8BB-4FF2-BB97-92740D4F2183}" type="presParOf" srcId="{921E5F9C-13AE-40EB-8831-0FC8D991ECB7}" destId="{5E6659A5-1D96-4B92-B412-44A6CC3D504A}" srcOrd="1" destOrd="0" presId="urn:microsoft.com/office/officeart/2005/8/layout/hierarchy2"/>
    <dgm:cxn modelId="{28821C8D-93C6-4382-B455-1365AAEBC65D}" type="presParOf" srcId="{5E6659A5-1D96-4B92-B412-44A6CC3D504A}" destId="{9C8C8D25-99C8-42D8-89C3-F161A0E8E054}" srcOrd="0" destOrd="0" presId="urn:microsoft.com/office/officeart/2005/8/layout/hierarchy2"/>
    <dgm:cxn modelId="{CAE96A8A-8E58-40E7-AFA5-8BF450A13A6C}" type="presParOf" srcId="{5E6659A5-1D96-4B92-B412-44A6CC3D504A}" destId="{8CC57F8A-E3A4-4695-8100-24579049AA88}" srcOrd="1" destOrd="0" presId="urn:microsoft.com/office/officeart/2005/8/layout/hierarchy2"/>
    <dgm:cxn modelId="{7D4E4C89-3465-499C-928C-F5F470A22772}" type="presParOf" srcId="{A906ACBE-1014-45C4-AD7A-D3CBC7BB0578}" destId="{59B15D4B-874A-4AA9-9B10-6BF709955264}" srcOrd="4" destOrd="0" presId="urn:microsoft.com/office/officeart/2005/8/layout/hierarchy2"/>
    <dgm:cxn modelId="{EC8CACC8-4C6E-4080-8961-668F252B51D5}" type="presParOf" srcId="{59B15D4B-874A-4AA9-9B10-6BF709955264}" destId="{49CC888C-552F-49AD-8C95-3CDC0908730E}" srcOrd="0" destOrd="0" presId="urn:microsoft.com/office/officeart/2005/8/layout/hierarchy2"/>
    <dgm:cxn modelId="{A09FECFA-227E-4D5B-AA4C-6A59D8C952BB}" type="presParOf" srcId="{A906ACBE-1014-45C4-AD7A-D3CBC7BB0578}" destId="{9AE1E3DE-F01A-4ABC-9122-D9FD4888E198}" srcOrd="5" destOrd="0" presId="urn:microsoft.com/office/officeart/2005/8/layout/hierarchy2"/>
    <dgm:cxn modelId="{C37F6FC3-1614-498A-8DEB-4A3DDDA7B838}" type="presParOf" srcId="{9AE1E3DE-F01A-4ABC-9122-D9FD4888E198}" destId="{6F2A45A4-0137-441C-A211-49676063A0B8}" srcOrd="0" destOrd="0" presId="urn:microsoft.com/office/officeart/2005/8/layout/hierarchy2"/>
    <dgm:cxn modelId="{AF3A9715-6BE5-4387-909F-547DE17E7D57}" type="presParOf" srcId="{9AE1E3DE-F01A-4ABC-9122-D9FD4888E198}" destId="{CEB2571D-DB99-429D-A16F-BE118106AD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4FCEA-E78E-448D-8683-4F79D0688829}">
      <dsp:nvSpPr>
        <dsp:cNvPr id="0" name=""/>
        <dsp:cNvSpPr/>
      </dsp:nvSpPr>
      <dsp:spPr>
        <a:xfrm>
          <a:off x="964" y="444133"/>
          <a:ext cx="2423070" cy="935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17D26-56AB-4051-889E-FD92D4EF6ADC}">
      <dsp:nvSpPr>
        <dsp:cNvPr id="0" name=""/>
        <dsp:cNvSpPr/>
      </dsp:nvSpPr>
      <dsp:spPr>
        <a:xfrm>
          <a:off x="647116" y="677960"/>
          <a:ext cx="2046148" cy="935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</a:t>
          </a:r>
        </a:p>
      </dsp:txBody>
      <dsp:txXfrm>
        <a:off x="674510" y="705354"/>
        <a:ext cx="1991360" cy="880517"/>
      </dsp:txXfrm>
    </dsp:sp>
    <dsp:sp modelId="{9A9C1189-7A23-4FC4-80F3-4C0CE88F07B5}">
      <dsp:nvSpPr>
        <dsp:cNvPr id="0" name=""/>
        <dsp:cNvSpPr/>
      </dsp:nvSpPr>
      <dsp:spPr>
        <a:xfrm>
          <a:off x="2768649" y="444133"/>
          <a:ext cx="2423070" cy="935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E312C-3932-49BF-99B7-C509BF9C60D1}">
      <dsp:nvSpPr>
        <dsp:cNvPr id="0" name=""/>
        <dsp:cNvSpPr/>
      </dsp:nvSpPr>
      <dsp:spPr>
        <a:xfrm>
          <a:off x="3414801" y="677960"/>
          <a:ext cx="2046148" cy="935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Information</a:t>
          </a:r>
        </a:p>
      </dsp:txBody>
      <dsp:txXfrm>
        <a:off x="3442195" y="705354"/>
        <a:ext cx="1991360" cy="880517"/>
      </dsp:txXfrm>
    </dsp:sp>
    <dsp:sp modelId="{3EB9A4DD-546D-41CF-A51F-726E9B7169D5}">
      <dsp:nvSpPr>
        <dsp:cNvPr id="0" name=""/>
        <dsp:cNvSpPr/>
      </dsp:nvSpPr>
      <dsp:spPr>
        <a:xfrm>
          <a:off x="5536334" y="444133"/>
          <a:ext cx="2423070" cy="935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16A2-7198-4568-AD42-90C4CB08CB7F}">
      <dsp:nvSpPr>
        <dsp:cNvPr id="0" name=""/>
        <dsp:cNvSpPr/>
      </dsp:nvSpPr>
      <dsp:spPr>
        <a:xfrm>
          <a:off x="6182487" y="677960"/>
          <a:ext cx="2046148" cy="935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Knowledge Base</a:t>
          </a:r>
        </a:p>
      </dsp:txBody>
      <dsp:txXfrm>
        <a:off x="6209881" y="705354"/>
        <a:ext cx="1991360" cy="88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CDDB5-84F2-4187-86A1-B60D9F77E63F}">
      <dsp:nvSpPr>
        <dsp:cNvPr id="0" name=""/>
        <dsp:cNvSpPr/>
      </dsp:nvSpPr>
      <dsp:spPr>
        <a:xfrm>
          <a:off x="18451" y="1493488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Database</a:t>
          </a:r>
        </a:p>
      </dsp:txBody>
      <dsp:txXfrm>
        <a:off x="38734" y="1513771"/>
        <a:ext cx="1344452" cy="651943"/>
      </dsp:txXfrm>
    </dsp:sp>
    <dsp:sp modelId="{116EF4F2-AB50-4D1E-9AD4-C632B442B663}">
      <dsp:nvSpPr>
        <dsp:cNvPr id="0" name=""/>
        <dsp:cNvSpPr/>
      </dsp:nvSpPr>
      <dsp:spPr>
        <a:xfrm rot="18103853">
          <a:off x="1153781" y="1373868"/>
          <a:ext cx="105338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53385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54139" y="1365441"/>
        <a:ext cx="52669" cy="52669"/>
      </dsp:txXfrm>
    </dsp:sp>
    <dsp:sp modelId="{7A29885F-8F43-483B-B582-9C945F2E4FC8}">
      <dsp:nvSpPr>
        <dsp:cNvPr id="0" name=""/>
        <dsp:cNvSpPr/>
      </dsp:nvSpPr>
      <dsp:spPr>
        <a:xfrm>
          <a:off x="1957477" y="597554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User</a:t>
          </a:r>
        </a:p>
      </dsp:txBody>
      <dsp:txXfrm>
        <a:off x="1977760" y="617837"/>
        <a:ext cx="1344452" cy="651943"/>
      </dsp:txXfrm>
    </dsp:sp>
    <dsp:sp modelId="{2839B659-380E-40D0-B331-E4D20F055A3D}">
      <dsp:nvSpPr>
        <dsp:cNvPr id="0" name=""/>
        <dsp:cNvSpPr/>
      </dsp:nvSpPr>
      <dsp:spPr>
        <a:xfrm rot="18770822">
          <a:off x="3212167" y="627257"/>
          <a:ext cx="81466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14664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133" y="624798"/>
        <a:ext cx="40733" cy="40733"/>
      </dsp:txXfrm>
    </dsp:sp>
    <dsp:sp modelId="{6E46D3BC-979A-4BB4-A0E0-4AE92AF4DCA1}">
      <dsp:nvSpPr>
        <dsp:cNvPr id="0" name=""/>
        <dsp:cNvSpPr/>
      </dsp:nvSpPr>
      <dsp:spPr>
        <a:xfrm>
          <a:off x="3896503" y="265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Single User</a:t>
          </a:r>
        </a:p>
      </dsp:txBody>
      <dsp:txXfrm>
        <a:off x="3916786" y="20548"/>
        <a:ext cx="1344452" cy="651943"/>
      </dsp:txXfrm>
    </dsp:sp>
    <dsp:sp modelId="{E0F650BF-654B-4126-A648-0D2A2BB485F8}">
      <dsp:nvSpPr>
        <dsp:cNvPr id="0" name=""/>
        <dsp:cNvSpPr/>
      </dsp:nvSpPr>
      <dsp:spPr>
        <a:xfrm>
          <a:off x="5281522" y="328612"/>
          <a:ext cx="55400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4007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675" y="332669"/>
        <a:ext cx="27700" cy="27700"/>
      </dsp:txXfrm>
    </dsp:sp>
    <dsp:sp modelId="{F6E53CB5-5731-4DE7-BDEE-05A19B0C0CC4}">
      <dsp:nvSpPr>
        <dsp:cNvPr id="0" name=""/>
        <dsp:cNvSpPr/>
      </dsp:nvSpPr>
      <dsp:spPr>
        <a:xfrm>
          <a:off x="5835529" y="265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Desktop User</a:t>
          </a:r>
        </a:p>
      </dsp:txBody>
      <dsp:txXfrm>
        <a:off x="5855812" y="20548"/>
        <a:ext cx="1344452" cy="651943"/>
      </dsp:txXfrm>
    </dsp:sp>
    <dsp:sp modelId="{FFB101E5-71A3-405A-9C91-B02999250AF3}">
      <dsp:nvSpPr>
        <dsp:cNvPr id="0" name=""/>
        <dsp:cNvSpPr/>
      </dsp:nvSpPr>
      <dsp:spPr>
        <a:xfrm rot="2829178">
          <a:off x="3212167" y="1224546"/>
          <a:ext cx="81466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14664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133" y="1222087"/>
        <a:ext cx="40733" cy="40733"/>
      </dsp:txXfrm>
    </dsp:sp>
    <dsp:sp modelId="{5A423B7D-33D4-491B-92B3-9C34CAE80C82}">
      <dsp:nvSpPr>
        <dsp:cNvPr id="0" name=""/>
        <dsp:cNvSpPr/>
      </dsp:nvSpPr>
      <dsp:spPr>
        <a:xfrm>
          <a:off x="3896503" y="1194843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Multi-User</a:t>
          </a:r>
        </a:p>
      </dsp:txBody>
      <dsp:txXfrm>
        <a:off x="3916786" y="1215126"/>
        <a:ext cx="1344452" cy="651943"/>
      </dsp:txXfrm>
    </dsp:sp>
    <dsp:sp modelId="{E64B5160-114C-4B66-9257-F90F6A2BEEB1}">
      <dsp:nvSpPr>
        <dsp:cNvPr id="0" name=""/>
        <dsp:cNvSpPr/>
      </dsp:nvSpPr>
      <dsp:spPr>
        <a:xfrm rot="19457599">
          <a:off x="5217394" y="1324094"/>
          <a:ext cx="68226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82262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1469" y="1324945"/>
        <a:ext cx="34113" cy="34113"/>
      </dsp:txXfrm>
    </dsp:sp>
    <dsp:sp modelId="{04E60179-8958-4A93-88AA-23A1750BCC6D}">
      <dsp:nvSpPr>
        <dsp:cNvPr id="0" name=""/>
        <dsp:cNvSpPr/>
      </dsp:nvSpPr>
      <dsp:spPr>
        <a:xfrm>
          <a:off x="5835529" y="796651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Workgroup</a:t>
          </a:r>
        </a:p>
      </dsp:txBody>
      <dsp:txXfrm>
        <a:off x="5855812" y="816934"/>
        <a:ext cx="1344452" cy="651943"/>
      </dsp:txXfrm>
    </dsp:sp>
    <dsp:sp modelId="{F7647921-64E6-4418-B4A0-CD83E6D544EE}">
      <dsp:nvSpPr>
        <dsp:cNvPr id="0" name=""/>
        <dsp:cNvSpPr/>
      </dsp:nvSpPr>
      <dsp:spPr>
        <a:xfrm rot="2142401">
          <a:off x="5217394" y="1722287"/>
          <a:ext cx="68226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82262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1469" y="1723138"/>
        <a:ext cx="34113" cy="34113"/>
      </dsp:txXfrm>
    </dsp:sp>
    <dsp:sp modelId="{34E23B06-E3C9-41DE-B3B5-1D45EF38C237}">
      <dsp:nvSpPr>
        <dsp:cNvPr id="0" name=""/>
        <dsp:cNvSpPr/>
      </dsp:nvSpPr>
      <dsp:spPr>
        <a:xfrm>
          <a:off x="5835529" y="1593036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Enterprise</a:t>
          </a:r>
        </a:p>
      </dsp:txBody>
      <dsp:txXfrm>
        <a:off x="5855812" y="1613319"/>
        <a:ext cx="1344452" cy="651943"/>
      </dsp:txXfrm>
    </dsp:sp>
    <dsp:sp modelId="{7EC6F64F-D415-4EC4-89D1-58658B1B21F9}">
      <dsp:nvSpPr>
        <dsp:cNvPr id="0" name=""/>
        <dsp:cNvSpPr/>
      </dsp:nvSpPr>
      <dsp:spPr>
        <a:xfrm rot="3496147">
          <a:off x="1153781" y="2269802"/>
          <a:ext cx="105338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53385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54139" y="2261375"/>
        <a:ext cx="52669" cy="52669"/>
      </dsp:txXfrm>
    </dsp:sp>
    <dsp:sp modelId="{F2D5B848-8055-47FB-AADD-4607F101FFA6}">
      <dsp:nvSpPr>
        <dsp:cNvPr id="0" name=""/>
        <dsp:cNvSpPr/>
      </dsp:nvSpPr>
      <dsp:spPr>
        <a:xfrm>
          <a:off x="1957477" y="2389422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Location</a:t>
          </a:r>
        </a:p>
      </dsp:txBody>
      <dsp:txXfrm>
        <a:off x="1977760" y="2409705"/>
        <a:ext cx="1344452" cy="651943"/>
      </dsp:txXfrm>
    </dsp:sp>
    <dsp:sp modelId="{A9722F2E-7AAA-46E3-B868-B36B72F7714F}">
      <dsp:nvSpPr>
        <dsp:cNvPr id="0" name=""/>
        <dsp:cNvSpPr/>
      </dsp:nvSpPr>
      <dsp:spPr>
        <a:xfrm rot="19457599">
          <a:off x="3278368" y="2518672"/>
          <a:ext cx="68226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82262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2443" y="2519524"/>
        <a:ext cx="34113" cy="34113"/>
      </dsp:txXfrm>
    </dsp:sp>
    <dsp:sp modelId="{C798CCF5-1C44-44DF-8C4B-8CE0EEE26DAD}">
      <dsp:nvSpPr>
        <dsp:cNvPr id="0" name=""/>
        <dsp:cNvSpPr/>
      </dsp:nvSpPr>
      <dsp:spPr>
        <a:xfrm>
          <a:off x="3896503" y="1991229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Centralized</a:t>
          </a:r>
        </a:p>
      </dsp:txBody>
      <dsp:txXfrm>
        <a:off x="3916786" y="2011512"/>
        <a:ext cx="1344452" cy="651943"/>
      </dsp:txXfrm>
    </dsp:sp>
    <dsp:sp modelId="{EEA0D534-6B77-4749-9227-71DA125171E7}">
      <dsp:nvSpPr>
        <dsp:cNvPr id="0" name=""/>
        <dsp:cNvSpPr/>
      </dsp:nvSpPr>
      <dsp:spPr>
        <a:xfrm rot="2142401">
          <a:off x="3278368" y="2916865"/>
          <a:ext cx="68226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82262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2443" y="2917716"/>
        <a:ext cx="34113" cy="34113"/>
      </dsp:txXfrm>
    </dsp:sp>
    <dsp:sp modelId="{F1893270-3653-4437-816C-1881268291A3}">
      <dsp:nvSpPr>
        <dsp:cNvPr id="0" name=""/>
        <dsp:cNvSpPr/>
      </dsp:nvSpPr>
      <dsp:spPr>
        <a:xfrm>
          <a:off x="3896503" y="2787615"/>
          <a:ext cx="1385018" cy="69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Distributed</a:t>
          </a:r>
        </a:p>
      </dsp:txBody>
      <dsp:txXfrm>
        <a:off x="3916786" y="2807898"/>
        <a:ext cx="1344452" cy="651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CDDB5-84F2-4187-86A1-B60D9F77E63F}">
      <dsp:nvSpPr>
        <dsp:cNvPr id="0" name=""/>
        <dsp:cNvSpPr/>
      </dsp:nvSpPr>
      <dsp:spPr>
        <a:xfrm>
          <a:off x="756" y="1169560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Database</a:t>
          </a:r>
        </a:p>
      </dsp:txBody>
      <dsp:txXfrm>
        <a:off x="19013" y="1187817"/>
        <a:ext cx="1210165" cy="586825"/>
      </dsp:txXfrm>
    </dsp:sp>
    <dsp:sp modelId="{116EF4F2-AB50-4D1E-9AD4-C632B442B663}">
      <dsp:nvSpPr>
        <dsp:cNvPr id="0" name=""/>
        <dsp:cNvSpPr/>
      </dsp:nvSpPr>
      <dsp:spPr>
        <a:xfrm rot="18770822">
          <a:off x="1130125" y="1200615"/>
          <a:ext cx="73329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733294" y="11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8439" y="1194082"/>
        <a:ext cx="36664" cy="36664"/>
      </dsp:txXfrm>
    </dsp:sp>
    <dsp:sp modelId="{7A29885F-8F43-483B-B582-9C945F2E4FC8}">
      <dsp:nvSpPr>
        <dsp:cNvPr id="0" name=""/>
        <dsp:cNvSpPr/>
      </dsp:nvSpPr>
      <dsp:spPr>
        <a:xfrm>
          <a:off x="1746108" y="631929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 Specific</a:t>
          </a:r>
        </a:p>
      </dsp:txBody>
      <dsp:txXfrm>
        <a:off x="1764365" y="650186"/>
        <a:ext cx="1210165" cy="586825"/>
      </dsp:txXfrm>
    </dsp:sp>
    <dsp:sp modelId="{2839B659-380E-40D0-B331-E4D20F055A3D}">
      <dsp:nvSpPr>
        <dsp:cNvPr id="0" name=""/>
        <dsp:cNvSpPr/>
      </dsp:nvSpPr>
      <dsp:spPr>
        <a:xfrm rot="19457599">
          <a:off x="2935065" y="752590"/>
          <a:ext cx="61411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14116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771" y="749036"/>
        <a:ext cx="30705" cy="30705"/>
      </dsp:txXfrm>
    </dsp:sp>
    <dsp:sp modelId="{6E46D3BC-979A-4BB4-A0E0-4AE92AF4DCA1}">
      <dsp:nvSpPr>
        <dsp:cNvPr id="0" name=""/>
        <dsp:cNvSpPr/>
      </dsp:nvSpPr>
      <dsp:spPr>
        <a:xfrm>
          <a:off x="3491460" y="273509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General Purpose</a:t>
          </a:r>
        </a:p>
      </dsp:txBody>
      <dsp:txXfrm>
        <a:off x="3509717" y="291766"/>
        <a:ext cx="1210165" cy="586825"/>
      </dsp:txXfrm>
    </dsp:sp>
    <dsp:sp modelId="{E0F650BF-654B-4126-A648-0D2A2BB485F8}">
      <dsp:nvSpPr>
        <dsp:cNvPr id="0" name=""/>
        <dsp:cNvSpPr/>
      </dsp:nvSpPr>
      <dsp:spPr>
        <a:xfrm rot="2142401">
          <a:off x="2935065" y="1111010"/>
          <a:ext cx="61411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14116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771" y="1107456"/>
        <a:ext cx="30705" cy="30705"/>
      </dsp:txXfrm>
    </dsp:sp>
    <dsp:sp modelId="{F6E53CB5-5731-4DE7-BDEE-05A19B0C0CC4}">
      <dsp:nvSpPr>
        <dsp:cNvPr id="0" name=""/>
        <dsp:cNvSpPr/>
      </dsp:nvSpPr>
      <dsp:spPr>
        <a:xfrm>
          <a:off x="3491460" y="990350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Discipline specific</a:t>
          </a:r>
        </a:p>
      </dsp:txBody>
      <dsp:txXfrm>
        <a:off x="3509717" y="1008607"/>
        <a:ext cx="1210165" cy="586825"/>
      </dsp:txXfrm>
    </dsp:sp>
    <dsp:sp modelId="{7EC6F64F-D415-4EC4-89D1-58658B1B21F9}">
      <dsp:nvSpPr>
        <dsp:cNvPr id="0" name=""/>
        <dsp:cNvSpPr/>
      </dsp:nvSpPr>
      <dsp:spPr>
        <a:xfrm rot="2829178">
          <a:off x="1130125" y="1738246"/>
          <a:ext cx="73329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733294" y="11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8439" y="1731713"/>
        <a:ext cx="36664" cy="36664"/>
      </dsp:txXfrm>
    </dsp:sp>
    <dsp:sp modelId="{F2D5B848-8055-47FB-AADD-4607F101FFA6}">
      <dsp:nvSpPr>
        <dsp:cNvPr id="0" name=""/>
        <dsp:cNvSpPr/>
      </dsp:nvSpPr>
      <dsp:spPr>
        <a:xfrm>
          <a:off x="1746108" y="1707191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Usage Type</a:t>
          </a:r>
        </a:p>
      </dsp:txBody>
      <dsp:txXfrm>
        <a:off x="1764365" y="1725448"/>
        <a:ext cx="1210165" cy="586825"/>
      </dsp:txXfrm>
    </dsp:sp>
    <dsp:sp modelId="{A9722F2E-7AAA-46E3-B868-B36B72F7714F}">
      <dsp:nvSpPr>
        <dsp:cNvPr id="0" name=""/>
        <dsp:cNvSpPr/>
      </dsp:nvSpPr>
      <dsp:spPr>
        <a:xfrm>
          <a:off x="2992788" y="2007061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9657" y="2006394"/>
        <a:ext cx="24933" cy="24933"/>
      </dsp:txXfrm>
    </dsp:sp>
    <dsp:sp modelId="{C798CCF5-1C44-44DF-8C4B-8CE0EEE26DAD}">
      <dsp:nvSpPr>
        <dsp:cNvPr id="0" name=""/>
        <dsp:cNvSpPr/>
      </dsp:nvSpPr>
      <dsp:spPr>
        <a:xfrm>
          <a:off x="3491460" y="1707191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Analytical</a:t>
          </a:r>
        </a:p>
      </dsp:txBody>
      <dsp:txXfrm>
        <a:off x="3509717" y="1725448"/>
        <a:ext cx="1210165" cy="586825"/>
      </dsp:txXfrm>
    </dsp:sp>
    <dsp:sp modelId="{B795594E-5CE2-4A82-AD2C-96B7118963C6}">
      <dsp:nvSpPr>
        <dsp:cNvPr id="0" name=""/>
        <dsp:cNvSpPr/>
      </dsp:nvSpPr>
      <dsp:spPr>
        <a:xfrm>
          <a:off x="4738139" y="2007061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5009" y="2006394"/>
        <a:ext cx="24933" cy="24933"/>
      </dsp:txXfrm>
    </dsp:sp>
    <dsp:sp modelId="{4B031AD4-E8C8-438B-9E99-B7F07E98C7CE}">
      <dsp:nvSpPr>
        <dsp:cNvPr id="0" name=""/>
        <dsp:cNvSpPr/>
      </dsp:nvSpPr>
      <dsp:spPr>
        <a:xfrm>
          <a:off x="5236811" y="1707191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Decision Making</a:t>
          </a:r>
        </a:p>
      </dsp:txBody>
      <dsp:txXfrm>
        <a:off x="5255068" y="1725448"/>
        <a:ext cx="1210165" cy="586825"/>
      </dsp:txXfrm>
    </dsp:sp>
    <dsp:sp modelId="{2C447705-6F92-4E5B-BED4-6F05332660B2}">
      <dsp:nvSpPr>
        <dsp:cNvPr id="0" name=""/>
        <dsp:cNvSpPr/>
      </dsp:nvSpPr>
      <dsp:spPr>
        <a:xfrm>
          <a:off x="6483491" y="2007061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20360" y="2006394"/>
        <a:ext cx="24933" cy="24933"/>
      </dsp:txXfrm>
    </dsp:sp>
    <dsp:sp modelId="{FE02CDB2-9C97-40DC-A967-5847B7BB0401}">
      <dsp:nvSpPr>
        <dsp:cNvPr id="0" name=""/>
        <dsp:cNvSpPr/>
      </dsp:nvSpPr>
      <dsp:spPr>
        <a:xfrm>
          <a:off x="6982163" y="1707191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Online </a:t>
          </a:r>
          <a:r>
            <a:rPr lang="en-US" sz="1300" kern="1200" dirty="0"/>
            <a:t>Analytical Processing (OLAP)</a:t>
          </a:r>
        </a:p>
      </dsp:txBody>
      <dsp:txXfrm>
        <a:off x="7000420" y="1725448"/>
        <a:ext cx="1210165" cy="586825"/>
      </dsp:txXfrm>
    </dsp:sp>
    <dsp:sp modelId="{7C8958EF-AED2-41A0-A6AF-FC54834ABECA}">
      <dsp:nvSpPr>
        <dsp:cNvPr id="0" name=""/>
        <dsp:cNvSpPr/>
      </dsp:nvSpPr>
      <dsp:spPr>
        <a:xfrm>
          <a:off x="756" y="3140872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Operational</a:t>
          </a:r>
        </a:p>
      </dsp:txBody>
      <dsp:txXfrm>
        <a:off x="19013" y="3159129"/>
        <a:ext cx="1210165" cy="586825"/>
      </dsp:txXfrm>
    </dsp:sp>
    <dsp:sp modelId="{12DB85AE-8E52-4BBB-9379-91792AAB3BF3}">
      <dsp:nvSpPr>
        <dsp:cNvPr id="0" name=""/>
        <dsp:cNvSpPr/>
      </dsp:nvSpPr>
      <dsp:spPr>
        <a:xfrm rot="18289469">
          <a:off x="1060156" y="3082323"/>
          <a:ext cx="87323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873232" y="11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4941" y="3072291"/>
        <a:ext cx="43661" cy="43661"/>
      </dsp:txXfrm>
    </dsp:sp>
    <dsp:sp modelId="{225DF498-8D50-48E3-BE2D-10B6670D1D39}">
      <dsp:nvSpPr>
        <dsp:cNvPr id="0" name=""/>
        <dsp:cNvSpPr/>
      </dsp:nvSpPr>
      <dsp:spPr>
        <a:xfrm>
          <a:off x="1746108" y="2424031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Online Transactional Processing (OLTP)</a:t>
          </a:r>
        </a:p>
      </dsp:txBody>
      <dsp:txXfrm>
        <a:off x="1764365" y="2442288"/>
        <a:ext cx="1210165" cy="586825"/>
      </dsp:txXfrm>
    </dsp:sp>
    <dsp:sp modelId="{902BD77F-33E9-4CD7-9FB4-BA84B05F01FB}">
      <dsp:nvSpPr>
        <dsp:cNvPr id="0" name=""/>
        <dsp:cNvSpPr/>
      </dsp:nvSpPr>
      <dsp:spPr>
        <a:xfrm>
          <a:off x="1247436" y="3440743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4305" y="3440076"/>
        <a:ext cx="24933" cy="24933"/>
      </dsp:txXfrm>
    </dsp:sp>
    <dsp:sp modelId="{C4734E75-B103-4829-803E-C26483C599D5}">
      <dsp:nvSpPr>
        <dsp:cNvPr id="0" name=""/>
        <dsp:cNvSpPr/>
      </dsp:nvSpPr>
      <dsp:spPr>
        <a:xfrm>
          <a:off x="1746108" y="3140872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Structure Based</a:t>
          </a:r>
        </a:p>
      </dsp:txBody>
      <dsp:txXfrm>
        <a:off x="1764365" y="3159129"/>
        <a:ext cx="1210165" cy="586825"/>
      </dsp:txXfrm>
    </dsp:sp>
    <dsp:sp modelId="{8E6F5297-1C3C-4C8C-A457-793CE8CFAA15}">
      <dsp:nvSpPr>
        <dsp:cNvPr id="0" name=""/>
        <dsp:cNvSpPr/>
      </dsp:nvSpPr>
      <dsp:spPr>
        <a:xfrm rot="19457599">
          <a:off x="2935065" y="3261533"/>
          <a:ext cx="61411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14116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771" y="3257979"/>
        <a:ext cx="30705" cy="30705"/>
      </dsp:txXfrm>
    </dsp:sp>
    <dsp:sp modelId="{6EADEDAF-40F0-44E0-BBB7-0E5E85D728C3}">
      <dsp:nvSpPr>
        <dsp:cNvPr id="0" name=""/>
        <dsp:cNvSpPr/>
      </dsp:nvSpPr>
      <dsp:spPr>
        <a:xfrm>
          <a:off x="3491460" y="2782452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Unstructured</a:t>
          </a:r>
        </a:p>
      </dsp:txBody>
      <dsp:txXfrm>
        <a:off x="3509717" y="2800709"/>
        <a:ext cx="1210165" cy="586825"/>
      </dsp:txXfrm>
    </dsp:sp>
    <dsp:sp modelId="{2DCC2305-D7F9-420D-A3D8-81543C188513}">
      <dsp:nvSpPr>
        <dsp:cNvPr id="0" name=""/>
        <dsp:cNvSpPr/>
      </dsp:nvSpPr>
      <dsp:spPr>
        <a:xfrm>
          <a:off x="4738139" y="3082323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5009" y="3081655"/>
        <a:ext cx="24933" cy="24933"/>
      </dsp:txXfrm>
    </dsp:sp>
    <dsp:sp modelId="{06588D1E-0B43-4626-8DFE-825247FCFB23}">
      <dsp:nvSpPr>
        <dsp:cNvPr id="0" name=""/>
        <dsp:cNvSpPr/>
      </dsp:nvSpPr>
      <dsp:spPr>
        <a:xfrm>
          <a:off x="5236811" y="2782452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Raw Data such scanned files</a:t>
          </a:r>
        </a:p>
      </dsp:txBody>
      <dsp:txXfrm>
        <a:off x="5255068" y="2800709"/>
        <a:ext cx="1210165" cy="586825"/>
      </dsp:txXfrm>
    </dsp:sp>
    <dsp:sp modelId="{DDA48AA4-4817-40DF-A1B4-FA4E8BB4C594}">
      <dsp:nvSpPr>
        <dsp:cNvPr id="0" name=""/>
        <dsp:cNvSpPr/>
      </dsp:nvSpPr>
      <dsp:spPr>
        <a:xfrm rot="2142401">
          <a:off x="2935065" y="3619953"/>
          <a:ext cx="61411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14116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771" y="3616400"/>
        <a:ext cx="30705" cy="30705"/>
      </dsp:txXfrm>
    </dsp:sp>
    <dsp:sp modelId="{9E4CAC50-03B4-443C-8B69-8A0D9C086549}">
      <dsp:nvSpPr>
        <dsp:cNvPr id="0" name=""/>
        <dsp:cNvSpPr/>
      </dsp:nvSpPr>
      <dsp:spPr>
        <a:xfrm>
          <a:off x="3491460" y="3499293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Structured</a:t>
          </a:r>
        </a:p>
      </dsp:txBody>
      <dsp:txXfrm>
        <a:off x="3509717" y="3517550"/>
        <a:ext cx="1210165" cy="586825"/>
      </dsp:txXfrm>
    </dsp:sp>
    <dsp:sp modelId="{EA2FB758-75A6-412F-82F5-CE22A6C33ED3}">
      <dsp:nvSpPr>
        <dsp:cNvPr id="0" name=""/>
        <dsp:cNvSpPr/>
      </dsp:nvSpPr>
      <dsp:spPr>
        <a:xfrm>
          <a:off x="4738139" y="3799164"/>
          <a:ext cx="498671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498671" y="11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5009" y="3798496"/>
        <a:ext cx="24933" cy="24933"/>
      </dsp:txXfrm>
    </dsp:sp>
    <dsp:sp modelId="{9C8C8D25-99C8-42D8-89C3-F161A0E8E054}">
      <dsp:nvSpPr>
        <dsp:cNvPr id="0" name=""/>
        <dsp:cNvSpPr/>
      </dsp:nvSpPr>
      <dsp:spPr>
        <a:xfrm>
          <a:off x="5236811" y="3499293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Formatted Data</a:t>
          </a:r>
        </a:p>
      </dsp:txBody>
      <dsp:txXfrm>
        <a:off x="5255068" y="3517550"/>
        <a:ext cx="1210165" cy="586825"/>
      </dsp:txXfrm>
    </dsp:sp>
    <dsp:sp modelId="{59B15D4B-874A-4AA9-9B10-6BF709955264}">
      <dsp:nvSpPr>
        <dsp:cNvPr id="0" name=""/>
        <dsp:cNvSpPr/>
      </dsp:nvSpPr>
      <dsp:spPr>
        <a:xfrm rot="3310531">
          <a:off x="1060156" y="3799164"/>
          <a:ext cx="87323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873232" y="11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4941" y="3789132"/>
        <a:ext cx="43661" cy="43661"/>
      </dsp:txXfrm>
    </dsp:sp>
    <dsp:sp modelId="{6F2A45A4-0137-441C-A211-49676063A0B8}">
      <dsp:nvSpPr>
        <dsp:cNvPr id="0" name=""/>
        <dsp:cNvSpPr/>
      </dsp:nvSpPr>
      <dsp:spPr>
        <a:xfrm>
          <a:off x="1746108" y="3857713"/>
          <a:ext cx="1246679" cy="62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Extensible Markup Language (XML)</a:t>
          </a:r>
        </a:p>
      </dsp:txBody>
      <dsp:txXfrm>
        <a:off x="1764365" y="3875970"/>
        <a:ext cx="1210165" cy="58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Organization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okhan@p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distinct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" TargetMode="External"/><Relationship Id="rId2" Type="http://schemas.openxmlformats.org/officeDocument/2006/relationships/hyperlink" Target="http://www.my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b2" TargetMode="External"/><Relationship Id="rId5" Type="http://schemas.openxmlformats.org/officeDocument/2006/relationships/hyperlink" Target="http://www.microsoft.com/sql" TargetMode="External"/><Relationship Id="rId4" Type="http://schemas.openxmlformats.org/officeDocument/2006/relationships/hyperlink" Target="http://www.oracle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IST 210</a:t>
            </a:r>
            <a:br>
              <a:rPr lang="en-US" dirty="0"/>
            </a:br>
            <a:r>
              <a:rPr lang="en-US" dirty="0"/>
              <a:t>Organization of Data</a:t>
            </a:r>
            <a:br>
              <a:rPr lang="en-US" dirty="0"/>
            </a:br>
            <a:r>
              <a:rPr lang="en-US" dirty="0"/>
              <a:t>Introduction to Database</a:t>
            </a:r>
            <a:br>
              <a:rPr lang="en-US" dirty="0"/>
            </a:br>
            <a:r>
              <a:rPr lang="en-US" dirty="0"/>
              <a:t>Penn State Abington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/>
              <a:t>Dr. S. Gokhan Ozden</a:t>
            </a:r>
          </a:p>
          <a:p>
            <a:pPr algn="r"/>
            <a:r>
              <a:rPr lang="en-US" dirty="0" smtClean="0">
                <a:hlinkClick r:id="rId2"/>
              </a:rPr>
              <a:t>gokhan@psu.edu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Database Management Systems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2999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15888" algn="l"/>
                <a:tab pos="230188" algn="l"/>
              </a:tabLst>
            </a:pPr>
            <a:r>
              <a:rPr lang="en-US" dirty="0"/>
              <a:t>It’s a software program which allows information in the database to managed easily and efficiently.</a:t>
            </a:r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>
              <a:tabLst>
                <a:tab pos="115888" algn="l"/>
                <a:tab pos="230188" algn="l"/>
              </a:tabLst>
            </a:pPr>
            <a:endParaRPr lang="en-US" dirty="0"/>
          </a:p>
          <a:p>
            <a:pPr marL="0" indent="0">
              <a:buNone/>
              <a:tabLst>
                <a:tab pos="115888" algn="l"/>
                <a:tab pos="230188" algn="l"/>
              </a:tabLst>
            </a:pPr>
            <a:r>
              <a:rPr lang="en-US" dirty="0"/>
              <a:t> </a:t>
            </a:r>
          </a:p>
          <a:p>
            <a:pPr marL="0" indent="0">
              <a:buNone/>
              <a:tabLst>
                <a:tab pos="400050" algn="l"/>
              </a:tabLs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086600" y="2998343"/>
            <a:ext cx="1295400" cy="2259457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Employees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Suppliers</a:t>
            </a:r>
          </a:p>
          <a:p>
            <a:pPr algn="ctr"/>
            <a:r>
              <a:rPr lang="en-US" dirty="0"/>
              <a:t>Shippers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2883573"/>
            <a:ext cx="1295400" cy="237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Management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883573"/>
            <a:ext cx="1143000" cy="237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3828370"/>
            <a:ext cx="60960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324600" y="3761707"/>
            <a:ext cx="60960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" y="3613486"/>
            <a:ext cx="13716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25980" y="3813343"/>
            <a:ext cx="54102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 – Storing sensitive data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Retrieval</a:t>
            </a:r>
            <a:r>
              <a:rPr lang="en-US" dirty="0"/>
              <a:t> – Ability to retrieve any specific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sharing </a:t>
            </a:r>
            <a:r>
              <a:rPr lang="en-US" dirty="0"/>
              <a:t>– Ability to share data with other sources.</a:t>
            </a:r>
            <a:r>
              <a:rPr lang="en-US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Concurrency </a:t>
            </a:r>
            <a:r>
              <a:rPr lang="en-US" dirty="0"/>
              <a:t>– DBMS uses sophisticated algorithms that enable multiple users to access the database at the same time.</a:t>
            </a:r>
          </a:p>
          <a:p>
            <a:pPr lvl="1">
              <a:tabLst>
                <a:tab pos="284163" algn="l"/>
              </a:tabLs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Functions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description (Metadata) </a:t>
            </a:r>
            <a:r>
              <a:rPr lang="en-US" dirty="0"/>
              <a:t>– A data dictionary that stores definition of the data elements and their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Integrity</a:t>
            </a:r>
            <a:r>
              <a:rPr lang="en-US" dirty="0"/>
              <a:t> – Database structure and rules improve the integrity of the data which minimizes data redundancy and inconsistency.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Backup and Recovery </a:t>
            </a:r>
            <a:r>
              <a:rPr lang="en-US" dirty="0"/>
              <a:t>– Processes to back up the data and recover data if a problem occurs to ensure data safety and integrity.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ACID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database has four properties that certify reliability in all transactions</a:t>
            </a:r>
          </a:p>
          <a:p>
            <a:r>
              <a:rPr lang="en-US" b="1" dirty="0"/>
              <a:t>Atomicity</a:t>
            </a:r>
            <a:r>
              <a:rPr lang="en-US" dirty="0"/>
              <a:t> – A database follows the “all or nothing” rule. So, when a database processes a transaction, the whole thing either succeeds completely or fails completely.</a:t>
            </a:r>
          </a:p>
          <a:p>
            <a:r>
              <a:rPr lang="en-US" b="1" dirty="0"/>
              <a:t>Consistent</a:t>
            </a:r>
            <a:r>
              <a:rPr lang="en-US" dirty="0"/>
              <a:t> – All transactions have to follow all rules to ensure that invalid data is not added to the database.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3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ACID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Isolation</a:t>
            </a:r>
            <a:r>
              <a:rPr lang="en-US" dirty="0"/>
              <a:t> – Ensures that all transactions are independent so it doesn’t interfere with each other.</a:t>
            </a:r>
          </a:p>
          <a:p>
            <a:r>
              <a:rPr lang="en-US" b="1" dirty="0"/>
              <a:t>Durability</a:t>
            </a:r>
            <a:r>
              <a:rPr lang="en-US" dirty="0"/>
              <a:t> – Ensures a completed transaction to persist, even if there is a power loss or if the system crashes.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Database can be classified based on the number of users, data model, how the database is distributed or organized and type of data stored in them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38344655"/>
              </p:ext>
            </p:extLst>
          </p:nvPr>
        </p:nvGraphicFramePr>
        <p:xfrm>
          <a:off x="990600" y="3048000"/>
          <a:ext cx="7239000" cy="348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41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Database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877741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4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Database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model database can be classified into:</a:t>
            </a:r>
          </a:p>
          <a:p>
            <a:pPr lvl="1"/>
            <a:r>
              <a:rPr lang="en-US" dirty="0"/>
              <a:t>Flat File Model</a:t>
            </a:r>
          </a:p>
          <a:p>
            <a:pPr lvl="1"/>
            <a:r>
              <a:rPr lang="en-US" dirty="0"/>
              <a:t>Hierarchical Model</a:t>
            </a:r>
          </a:p>
          <a:p>
            <a:pPr lvl="1"/>
            <a:r>
              <a:rPr lang="en-US" dirty="0"/>
              <a:t>Network Model</a:t>
            </a:r>
          </a:p>
          <a:p>
            <a:pPr lvl="1"/>
            <a:r>
              <a:rPr lang="en-US" dirty="0"/>
              <a:t>Object Oriented Model</a:t>
            </a:r>
          </a:p>
          <a:p>
            <a:pPr lvl="1"/>
            <a:r>
              <a:rPr lang="en-US" dirty="0"/>
              <a:t>Relational Model</a:t>
            </a:r>
          </a:p>
          <a:p>
            <a:pPr lvl="1"/>
            <a:r>
              <a:rPr lang="en-US" dirty="0"/>
              <a:t>Object-Relational Model (Hybrid)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Flat File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a spreadsheet where all the information is contained in one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1196"/>
              </p:ext>
            </p:extLst>
          </p:nvPr>
        </p:nvGraphicFramePr>
        <p:xfrm>
          <a:off x="457200" y="3200400"/>
          <a:ext cx="8229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6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CustomerID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CompanyName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ContactName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ContactTitle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Address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Phone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Fax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ALFKI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Alfreds Futterkiste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Maria Anders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Sales Representative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Obere Str. 57 Berlin 12209 Germany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030-0074321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030-0076545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 Trujillo Emparedados y helados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 Trujillo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Avda. de la Constitución 2222 México D.F. 5021 Mexico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555-4729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555-3745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Antonio Moreno Taquería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Antonio Moreno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Mataderos  2312 México D.F. 5023 Mexico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555-3932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Around the Horn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Thomas Hardy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Sales Representative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120 Hanover Sq. London WA1 1DP UK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(171) 555-7788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(171) 555-6750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BERGS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Berglunds snabbköp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Christina Berglund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Order Administrator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u="none" strike="noStrike">
                          <a:effectLst/>
                        </a:rPr>
                        <a:t>Berguvsvägen  8 Luleå S-958 22 Sweden</a:t>
                      </a:r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0921-12 34 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0921-12 34 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7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Tree-like structure</a:t>
            </a:r>
          </a:p>
          <a:p>
            <a:r>
              <a:rPr lang="en-US" dirty="0"/>
              <a:t>Each parent can have</a:t>
            </a:r>
          </a:p>
          <a:p>
            <a:pPr marL="0" indent="0">
              <a:buNone/>
            </a:pPr>
            <a:r>
              <a:rPr lang="en-US" dirty="0"/>
              <a:t>     many children</a:t>
            </a:r>
          </a:p>
          <a:p>
            <a:r>
              <a:rPr lang="en-US" dirty="0"/>
              <a:t>Each child has only </a:t>
            </a:r>
          </a:p>
          <a:p>
            <a:pPr marL="0" indent="0">
              <a:buNone/>
            </a:pPr>
            <a:r>
              <a:rPr lang="en-US" dirty="0"/>
              <a:t>     parent</a:t>
            </a:r>
          </a:p>
          <a:p>
            <a:r>
              <a:rPr lang="en-US" b="1" i="1" dirty="0"/>
              <a:t>One-to-many </a:t>
            </a:r>
            <a:r>
              <a:rPr lang="en-US" dirty="0"/>
              <a:t>relationship</a:t>
            </a:r>
          </a:p>
          <a:p>
            <a:r>
              <a:rPr lang="en-US" dirty="0"/>
              <a:t>Was popular during the time of mainframe computers.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48201" y="1447801"/>
            <a:ext cx="3886200" cy="2454968"/>
            <a:chOff x="4648200" y="1447800"/>
            <a:chExt cx="4214061" cy="31707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447800"/>
              <a:ext cx="4214061" cy="2743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18515" y="4221075"/>
              <a:ext cx="2590800" cy="397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SOURCE: wikipedia.org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 and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nothing but raw facts which is not processed.</a:t>
            </a:r>
          </a:p>
          <a:p>
            <a:r>
              <a:rPr lang="en-US" dirty="0"/>
              <a:t>We need to process this data to derive information which we require for different purposes.</a:t>
            </a:r>
          </a:p>
          <a:p>
            <a:r>
              <a:rPr lang="en-US" dirty="0"/>
              <a:t>Data must be formatted for storage, processing and retrieval.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951"/>
            <a:ext cx="8229600" cy="4754563"/>
          </a:xfrm>
        </p:spPr>
        <p:txBody>
          <a:bodyPr/>
          <a:lstStyle/>
          <a:p>
            <a:r>
              <a:rPr lang="en-US" dirty="0"/>
              <a:t>Similar to hierarchical database except children can have many parents</a:t>
            </a:r>
          </a:p>
          <a:p>
            <a:r>
              <a:rPr lang="en-US" b="1" i="1" dirty="0"/>
              <a:t>Many to many </a:t>
            </a:r>
            <a:r>
              <a:rPr lang="en-US" dirty="0"/>
              <a:t>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3048000" cy="2409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5391" y="5500492"/>
            <a:ext cx="238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wikipedia.org</a:t>
            </a:r>
          </a:p>
        </p:txBody>
      </p:sp>
    </p:spTree>
    <p:extLst>
      <p:ext uri="{BB962C8B-B14F-4D97-AF65-F5344CB8AC3E}">
        <p14:creationId xmlns:p14="http://schemas.microsoft.com/office/powerpoint/2010/main" val="403948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Information is represented in terms of objects</a:t>
            </a:r>
          </a:p>
          <a:p>
            <a:r>
              <a:rPr lang="en-US" sz="2400" dirty="0"/>
              <a:t>Any object oriented programming uses this model to create class diagrams using UML (Unified Modelling Language)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6" name="Picture 4" descr="Sample ordering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6172199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24200" y="6126163"/>
            <a:ext cx="238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StackExchange.com</a:t>
            </a:r>
          </a:p>
        </p:txBody>
      </p:sp>
    </p:spTree>
    <p:extLst>
      <p:ext uri="{BB962C8B-B14F-4D97-AF65-F5344CB8AC3E}">
        <p14:creationId xmlns:p14="http://schemas.microsoft.com/office/powerpoint/2010/main" val="311619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an organization of data into one or more tables (relations) containing columns and rows with a unique identifier for each row.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Invented by</a:t>
            </a:r>
            <a:r>
              <a:rPr lang="en-US" b="1" i="1" dirty="0"/>
              <a:t> E.F. </a:t>
            </a:r>
            <a:r>
              <a:rPr lang="en-US" b="1" i="1" dirty="0" err="1"/>
              <a:t>Codd</a:t>
            </a:r>
            <a:r>
              <a:rPr lang="en-US" dirty="0"/>
              <a:t> in 1970</a:t>
            </a:r>
          </a:p>
          <a:p>
            <a:r>
              <a:rPr lang="en-US" dirty="0"/>
              <a:t>Definitions:</a:t>
            </a:r>
          </a:p>
          <a:p>
            <a:pPr lvl="1"/>
            <a:r>
              <a:rPr lang="en-US" dirty="0"/>
              <a:t>Tables – A table has rows and columns. It is expressed as relations in Relational database model</a:t>
            </a:r>
          </a:p>
          <a:p>
            <a:pPr lvl="1"/>
            <a:r>
              <a:rPr lang="en-US" dirty="0"/>
              <a:t>Tuple – It is a single row of a table.</a:t>
            </a:r>
          </a:p>
          <a:p>
            <a:pPr lvl="1"/>
            <a:r>
              <a:rPr lang="en-US" dirty="0"/>
              <a:t>Attribute – It refers to column definition which defines what type of data is stored for ex: integer or decimal</a:t>
            </a:r>
          </a:p>
          <a:p>
            <a:pPr lvl="1"/>
            <a:r>
              <a:rPr lang="en-US" dirty="0"/>
              <a:t>Relation schema – It describes the table name, attributes and column names.</a:t>
            </a:r>
          </a:p>
          <a:p>
            <a:pPr lvl="1"/>
            <a:r>
              <a:rPr lang="en-US" dirty="0"/>
              <a:t>Relation Key – Each row has a unique identifier which contains one or more attributes.</a:t>
            </a:r>
          </a:p>
          <a:p>
            <a:pPr lvl="1"/>
            <a:r>
              <a:rPr lang="en-US" dirty="0"/>
              <a:t>Relation instance – One row of a table.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8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Relational Database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6400800" cy="1666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2819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Tuple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990600" y="2895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14800" y="1650785"/>
            <a:ext cx="762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Attribute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057400" y="1803185"/>
            <a:ext cx="2438400" cy="76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3124200" y="1803185"/>
            <a:ext cx="1371600" cy="78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495800" y="1803185"/>
            <a:ext cx="2057400" cy="78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4495800" y="1827994"/>
            <a:ext cx="0" cy="76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</p:cNvCxnSpPr>
          <p:nvPr/>
        </p:nvCxnSpPr>
        <p:spPr>
          <a:xfrm>
            <a:off x="4495800" y="1803185"/>
            <a:ext cx="759781" cy="7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599" y="2387815"/>
            <a:ext cx="1066799" cy="20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1523999" y="2083015"/>
            <a:ext cx="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4400" y="1918211"/>
            <a:ext cx="1221419" cy="16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 Name</a:t>
            </a:r>
          </a:p>
        </p:txBody>
      </p:sp>
    </p:spTree>
    <p:extLst>
      <p:ext uri="{BB962C8B-B14F-4D97-AF65-F5344CB8AC3E}">
        <p14:creationId xmlns:p14="http://schemas.microsoft.com/office/powerpoint/2010/main" val="164261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DBMS allows data access using a query language known as Structured Query Language (SQL)</a:t>
            </a:r>
          </a:p>
          <a:p>
            <a:r>
              <a:rPr lang="en-US" dirty="0"/>
              <a:t>SQL is a standard programming language that can categorized into:</a:t>
            </a:r>
          </a:p>
          <a:p>
            <a:pPr lvl="1"/>
            <a:r>
              <a:rPr lang="en-US" dirty="0"/>
              <a:t>Data Definition Language (DDL) – This includes query language used for creation, modification and deleting of database objects like tables, columns, indexes, users etc.</a:t>
            </a:r>
          </a:p>
          <a:p>
            <a:pPr lvl="1"/>
            <a:r>
              <a:rPr lang="en-US" dirty="0"/>
              <a:t>Data Manipulation Language (DML) – This includes language which facilitates selecting, inserting, deleting and updating data in one or more tables.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1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1000" cy="7937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SQL Commands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1993900"/>
          </a:xfrm>
        </p:spPr>
        <p:txBody>
          <a:bodyPr>
            <a:noAutofit/>
          </a:bodyPr>
          <a:lstStyle/>
          <a:p>
            <a:r>
              <a:rPr lang="en-US" sz="2400" dirty="0"/>
              <a:t>Launch APEX</a:t>
            </a:r>
            <a:endParaRPr lang="en-US" sz="2400" b="1" i="1" dirty="0"/>
          </a:p>
          <a:p>
            <a:r>
              <a:rPr lang="en-US" sz="2400" dirty="0"/>
              <a:t>Go to SQL Workshop-&gt;SQL Commands</a:t>
            </a:r>
          </a:p>
          <a:p>
            <a:r>
              <a:rPr lang="en-US" sz="2400" dirty="0"/>
              <a:t>Type SELECT * FROM DEMO_CUSTOMERS</a:t>
            </a:r>
          </a:p>
          <a:p>
            <a:r>
              <a:rPr lang="en-US" sz="2400" dirty="0"/>
              <a:t>Click Run Button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46011"/>
            <a:ext cx="6810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229"/>
          <a:stretch/>
        </p:blipFill>
        <p:spPr>
          <a:xfrm>
            <a:off x="1163930" y="2724903"/>
            <a:ext cx="6772275" cy="1586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Example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645068" y="1099565"/>
            <a:ext cx="1905000" cy="612648"/>
          </a:xfrm>
          <a:prstGeom prst="wedgeEllipseCallout">
            <a:avLst>
              <a:gd name="adj1" fmla="val 63083"/>
              <a:gd name="adj2" fmla="val 215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Name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2397609" y="1407008"/>
            <a:ext cx="537972" cy="1982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191000" y="1243454"/>
            <a:ext cx="2667000" cy="612648"/>
          </a:xfrm>
          <a:prstGeom prst="wedgeEllipseCallout">
            <a:avLst>
              <a:gd name="adj1" fmla="val 19376"/>
              <a:gd name="adj2" fmla="val 105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(Where Clause)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5799949" y="1646718"/>
            <a:ext cx="485983" cy="1567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791521" y="1294660"/>
            <a:ext cx="1905000" cy="612648"/>
          </a:xfrm>
          <a:prstGeom prst="wedgeEllipseCallout">
            <a:avLst>
              <a:gd name="adj1" fmla="val 46956"/>
              <a:gd name="adj2" fmla="val 816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List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533400" y="4598684"/>
            <a:ext cx="1905000" cy="612648"/>
          </a:xfrm>
          <a:prstGeom prst="wedgeEllipseCallout">
            <a:avLst>
              <a:gd name="adj1" fmla="val 9823"/>
              <a:gd name="adj2" fmla="val -1062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Set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487970" y="5498309"/>
            <a:ext cx="3810811" cy="996988"/>
          </a:xfrm>
          <a:prstGeom prst="wedgeEllipseCallout">
            <a:avLst>
              <a:gd name="adj1" fmla="val -17457"/>
              <a:gd name="adj2" fmla="val -3092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values are enclosed in single quotes and they </a:t>
            </a:r>
            <a:r>
              <a:rPr lang="en-US">
                <a:solidFill>
                  <a:schemeClr val="tx1"/>
                </a:solidFill>
              </a:rPr>
              <a:t>are case-sensitive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SQL Example (cont’d)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29600" cy="196256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Here is an example of two queries executed together. This is also an example of how </a:t>
            </a:r>
            <a:r>
              <a:rPr lang="en-US" sz="2400" b="1" i="1" dirty="0"/>
              <a:t>Orders</a:t>
            </a:r>
            <a:r>
              <a:rPr lang="en-US" sz="2400" dirty="0"/>
              <a:t> and </a:t>
            </a:r>
            <a:r>
              <a:rPr lang="en-US" sz="2400" b="1" i="1" dirty="0"/>
              <a:t>Customers</a:t>
            </a:r>
            <a:r>
              <a:rPr lang="en-US" sz="2400" dirty="0"/>
              <a:t> tables are related.</a:t>
            </a:r>
          </a:p>
          <a:p>
            <a:r>
              <a:rPr lang="en-US" sz="2400" dirty="0"/>
              <a:t>Here they are related by </a:t>
            </a:r>
            <a:r>
              <a:rPr lang="en-US" sz="2400" b="1" i="1" dirty="0" err="1"/>
              <a:t>Customer_ID</a:t>
            </a:r>
            <a:r>
              <a:rPr lang="en-US" sz="2400" dirty="0"/>
              <a:t> column.</a:t>
            </a:r>
          </a:p>
          <a:p>
            <a:r>
              <a:rPr lang="en-US" sz="2400" dirty="0"/>
              <a:t>Both these tables have </a:t>
            </a:r>
            <a:r>
              <a:rPr lang="en-US" sz="2400" b="1" i="1" dirty="0" err="1"/>
              <a:t>Customer_ID</a:t>
            </a:r>
            <a:r>
              <a:rPr lang="en-US" sz="2400" dirty="0"/>
              <a:t> which related them</a:t>
            </a:r>
          </a:p>
          <a:p>
            <a:r>
              <a:rPr lang="en-US" sz="2400" dirty="0"/>
              <a:t>As you can see here it is a </a:t>
            </a:r>
            <a:r>
              <a:rPr lang="en-US" sz="2400" b="1" i="1" dirty="0"/>
              <a:t>one-to-many relationship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7114"/>
            <a:ext cx="6324600" cy="1887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0072"/>
            <a:ext cx="6172200" cy="17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4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some basic SQL queries in action to get some initial familiarity with the subject.</a:t>
            </a:r>
          </a:p>
          <a:p>
            <a:r>
              <a:rPr lang="en-US" dirty="0"/>
              <a:t>We will now go to W3Schools tutorial</a:t>
            </a:r>
          </a:p>
          <a:p>
            <a:r>
              <a:rPr lang="en-US" dirty="0">
                <a:hlinkClick r:id="rId2"/>
              </a:rPr>
              <a:t>http://www.w3schools.com/sql/sql_distinct.asp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0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Database administrators or DBA manages all activities to ensure that the database is functioning properly.</a:t>
            </a:r>
          </a:p>
          <a:p>
            <a:r>
              <a:rPr lang="en-US" dirty="0"/>
              <a:t>System administrators oversees the database system’s general functions.</a:t>
            </a:r>
          </a:p>
          <a:p>
            <a:r>
              <a:rPr lang="en-US" dirty="0"/>
              <a:t>Database designers are the architects of the database structure.</a:t>
            </a:r>
          </a:p>
          <a:p>
            <a:r>
              <a:rPr lang="en-US" dirty="0"/>
              <a:t>System analysts and programmers design and implement the application programs which enables the database to be user friendly.</a:t>
            </a:r>
          </a:p>
          <a:p>
            <a:r>
              <a:rPr lang="en-US" dirty="0"/>
              <a:t>End users are the users like, sales clerks or managers of an organization, of the database.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and Information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3043"/>
              </p:ext>
            </p:extLst>
          </p:nvPr>
        </p:nvGraphicFramePr>
        <p:xfrm>
          <a:off x="457200" y="990601"/>
          <a:ext cx="82296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0" y="1600199"/>
            <a:ext cx="914400" cy="6858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Process</a:t>
            </a:r>
          </a:p>
          <a:p>
            <a:pPr algn="ctr"/>
            <a:r>
              <a:rPr lang="en-US" sz="800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1601820"/>
            <a:ext cx="990600" cy="6858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</a:t>
            </a:r>
          </a:p>
          <a:p>
            <a:pPr algn="ctr"/>
            <a:r>
              <a:rPr lang="en-US" sz="1000" dirty="0"/>
              <a:t>Information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5386"/>
              </p:ext>
            </p:extLst>
          </p:nvPr>
        </p:nvGraphicFramePr>
        <p:xfrm>
          <a:off x="457200" y="2819400"/>
          <a:ext cx="8229600" cy="886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6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CustomerID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CompanyName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ContactTitle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Address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Fax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ALFKI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Alfreds Futterkiste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Maria Anders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Sales Representative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Obere Str. 57 Berlin 12209 Germany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030-0074321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030-0076545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 Trujillo Emparedados y helados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 Trujillo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Avda. de la Constitución 2222 México D.F. 5021 </a:t>
                      </a:r>
                      <a:r>
                        <a:rPr lang="es-ES" sz="900" u="none" strike="noStrike" dirty="0" err="1">
                          <a:effectLst/>
                        </a:rPr>
                        <a:t>Mexico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555-4729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555-3745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Antonio Moreno Taquería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Antonio Moreno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Mataderos  2312 México D.F. 5023 Mexico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(5) 555-3932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Around the Horn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Thomas Hardy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Sales Representative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120 Hanover Sq. London WA1 1DP UK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(171) 555-7788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(171) 555-6750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BERGS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Berglunds snabbköp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Christina Berglund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Order Administrator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u="none" strike="noStrike">
                          <a:effectLst/>
                        </a:rPr>
                        <a:t>Berguvsvägen  8 Luleå S-958 22 Sweden</a:t>
                      </a:r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0921-12 34 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0921-12 34 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57" y="3879151"/>
            <a:ext cx="3203643" cy="2521649"/>
          </a:xfrm>
          <a:prstGeom prst="rect">
            <a:avLst/>
          </a:prstGeom>
        </p:spPr>
      </p:pic>
      <p:sp>
        <p:nvSpPr>
          <p:cNvPr id="17" name="Flowchart: Magnetic Disk 16"/>
          <p:cNvSpPr/>
          <p:nvPr/>
        </p:nvSpPr>
        <p:spPr>
          <a:xfrm>
            <a:off x="7141723" y="4237757"/>
            <a:ext cx="1524000" cy="1600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Store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3886200" y="4267202"/>
            <a:ext cx="3200400" cy="167639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Information</a:t>
            </a:r>
          </a:p>
          <a:p>
            <a:pPr algn="ctr"/>
            <a:r>
              <a:rPr lang="en-US" dirty="0"/>
              <a:t>Storage and </a:t>
            </a:r>
            <a:r>
              <a:rPr lang="en-US" dirty="0" err="1"/>
              <a:t>Retreival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3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www.mysql.org</a:t>
            </a:r>
            <a:endParaRPr lang="en-US" dirty="0"/>
          </a:p>
          <a:p>
            <a:pPr lvl="1"/>
            <a:r>
              <a:rPr lang="en-US" dirty="0"/>
              <a:t>Open source, quite powerful</a:t>
            </a:r>
          </a:p>
          <a:p>
            <a:r>
              <a:rPr lang="en-US" dirty="0"/>
              <a:t>PostgreSQL – </a:t>
            </a:r>
            <a:r>
              <a:rPr lang="en-US" dirty="0">
                <a:hlinkClick r:id="rId3"/>
              </a:rPr>
              <a:t>www.postgresql.org</a:t>
            </a:r>
            <a:endParaRPr lang="en-US" dirty="0"/>
          </a:p>
          <a:p>
            <a:pPr lvl="1"/>
            <a:r>
              <a:rPr lang="en-US" dirty="0"/>
              <a:t>Open source, powerful</a:t>
            </a:r>
          </a:p>
          <a:p>
            <a:r>
              <a:rPr lang="en-US" dirty="0"/>
              <a:t>Microsoft Access – </a:t>
            </a:r>
          </a:p>
          <a:p>
            <a:pPr lvl="1"/>
            <a:r>
              <a:rPr lang="en-US" dirty="0"/>
              <a:t>Simple system, lots of nice GUI wrappers</a:t>
            </a:r>
          </a:p>
          <a:p>
            <a:r>
              <a:rPr lang="en-US" dirty="0"/>
              <a:t>Commercial systems – </a:t>
            </a:r>
          </a:p>
          <a:p>
            <a:pPr lvl="1"/>
            <a:r>
              <a:rPr lang="en-US" dirty="0"/>
              <a:t>Oracle 10g (</a:t>
            </a:r>
            <a:r>
              <a:rPr lang="en-US" dirty="0">
                <a:hlinkClick r:id="rId4"/>
              </a:rPr>
              <a:t>www.oracle.com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SQL Server 2014 (</a:t>
            </a:r>
            <a:r>
              <a:rPr lang="en-US" dirty="0">
                <a:hlinkClick r:id="rId5"/>
              </a:rPr>
              <a:t>www.microsoft.com/sql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DB2 (</a:t>
            </a:r>
            <a:r>
              <a:rPr lang="en-US" dirty="0">
                <a:hlinkClick r:id="rId6"/>
              </a:rPr>
              <a:t>www.ibm.com/db2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26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Covered so far..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information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Why we need a Database?</a:t>
            </a:r>
          </a:p>
          <a:p>
            <a:r>
              <a:rPr lang="en-US" dirty="0"/>
              <a:t>Database Architecture</a:t>
            </a:r>
          </a:p>
          <a:p>
            <a:r>
              <a:rPr lang="en-US" dirty="0"/>
              <a:t>Database functions</a:t>
            </a:r>
          </a:p>
          <a:p>
            <a:r>
              <a:rPr lang="en-US" dirty="0"/>
              <a:t>ACID Principle</a:t>
            </a:r>
          </a:p>
          <a:p>
            <a:r>
              <a:rPr lang="en-US" dirty="0"/>
              <a:t>Classifications of Database</a:t>
            </a:r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Algebra and Normalization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database is a shared structured collection of</a:t>
            </a:r>
          </a:p>
          <a:p>
            <a:pPr lvl="1"/>
            <a:r>
              <a:rPr lang="en-US" sz="2400" dirty="0"/>
              <a:t>Raw data and</a:t>
            </a:r>
          </a:p>
          <a:p>
            <a:pPr lvl="1"/>
            <a:r>
              <a:rPr lang="en-US" sz="2400" dirty="0"/>
              <a:t>Metadata – Data about data which is used to manage this raw data and summarize the structure of this data</a:t>
            </a:r>
          </a:p>
          <a:p>
            <a:r>
              <a:rPr lang="en-US" sz="2400" dirty="0"/>
              <a:t>Meta data describes the attributes and relationship among the raw data. </a:t>
            </a:r>
          </a:p>
          <a:p>
            <a:pPr marL="0" indent="0">
              <a:buNone/>
            </a:pPr>
            <a:r>
              <a:rPr lang="en-US" sz="2400" dirty="0"/>
              <a:t>	Ex - Meta data for a file system would be the Properties 	of that file which describes what type of file it is, when 	it was created, author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not file system?</a:t>
            </a:r>
          </a:p>
          <a:p>
            <a:pPr lvl="1"/>
            <a:r>
              <a:rPr lang="en-US" dirty="0"/>
              <a:t>File systems needs to be logically organized for ease of access which becomes increasingly difficult.</a:t>
            </a:r>
          </a:p>
          <a:p>
            <a:pPr lvl="1"/>
            <a:r>
              <a:rPr lang="en-US" dirty="0"/>
              <a:t>Logical means that the information that is stored in these different files and files themselves is seen as a single data store to the end user.</a:t>
            </a:r>
          </a:p>
          <a:p>
            <a:pPr lvl="1"/>
            <a:r>
              <a:rPr lang="en-US" dirty="0"/>
              <a:t>Data within these files are not easy to search and update</a:t>
            </a:r>
          </a:p>
          <a:p>
            <a:r>
              <a:rPr lang="en-US" dirty="0"/>
              <a:t>Database on the other hand is a logical arrangement of data where you can easily specify relationships among data and easily identify data.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754563"/>
          </a:xfrm>
        </p:spPr>
        <p:txBody>
          <a:bodyPr/>
          <a:lstStyle/>
          <a:p>
            <a:r>
              <a:rPr lang="en-US" sz="2400" dirty="0"/>
              <a:t>The three main schema of the database levels proposed by ANSI/SPARC (American National Standards Institute/Standards Planning and Requirements Committee)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97054" y="2641979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7304" y="2641979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99634" y="3594479"/>
            <a:ext cx="2104748" cy="7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or Logical Design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98161" y="5059435"/>
            <a:ext cx="1799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Schema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4646332" y="5943600"/>
            <a:ext cx="110360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20" name="Up-Down Arrow 19"/>
          <p:cNvSpPr/>
          <p:nvPr/>
        </p:nvSpPr>
        <p:spPr>
          <a:xfrm>
            <a:off x="5198135" y="4352620"/>
            <a:ext cx="45719" cy="7068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7" idx="2"/>
            <a:endCxn id="14" idx="0"/>
          </p:cNvCxnSpPr>
          <p:nvPr/>
        </p:nvCxnSpPr>
        <p:spPr>
          <a:xfrm>
            <a:off x="4520954" y="2946779"/>
            <a:ext cx="631054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4" idx="0"/>
          </p:cNvCxnSpPr>
          <p:nvPr/>
        </p:nvCxnSpPr>
        <p:spPr>
          <a:xfrm flipH="1">
            <a:off x="5152008" y="2946779"/>
            <a:ext cx="929196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2"/>
            <a:endCxn id="17" idx="1"/>
          </p:cNvCxnSpPr>
          <p:nvPr/>
        </p:nvCxnSpPr>
        <p:spPr>
          <a:xfrm>
            <a:off x="5198135" y="5516635"/>
            <a:ext cx="0" cy="42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219200" y="2641979"/>
            <a:ext cx="1648658" cy="3298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level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98116" y="3666105"/>
            <a:ext cx="1801058" cy="686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Conceptual or Logical level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198116" y="5105400"/>
            <a:ext cx="1801058" cy="3298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level</a:t>
            </a:r>
          </a:p>
        </p:txBody>
      </p:sp>
    </p:spTree>
    <p:extLst>
      <p:ext uri="{BB962C8B-B14F-4D97-AF65-F5344CB8AC3E}">
        <p14:creationId xmlns:p14="http://schemas.microsoft.com/office/powerpoint/2010/main" val="264715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External or view level – The way users perceive the data. It is customized to user needs.</a:t>
            </a:r>
          </a:p>
          <a:p>
            <a:r>
              <a:rPr lang="en-US" dirty="0"/>
              <a:t>Conceptual and Logical level – Map of concepts and their relationships. Complete view of the data requirements of the organization, independent of any storage consideration.</a:t>
            </a:r>
          </a:p>
          <a:p>
            <a:pPr lvl="1"/>
            <a:r>
              <a:rPr lang="en-US" dirty="0"/>
              <a:t>Ex: ER diagram (Conceptual) and Relational Schema (Logical)</a:t>
            </a:r>
          </a:p>
          <a:p>
            <a:r>
              <a:rPr lang="en-US" dirty="0"/>
              <a:t>Internal level – This level deals with how data is organized as files, Data compression, indexing, encryption and space allocation.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2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Design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219200"/>
            <a:ext cx="77628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6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Independence – It is the ability to change scheme in one level without affecting schema in a higher level.</a:t>
            </a:r>
          </a:p>
          <a:p>
            <a:r>
              <a:rPr lang="en-US" dirty="0"/>
              <a:t>Logical Independence – It is the ability to modify at concept level without changing anything at external level.</a:t>
            </a:r>
          </a:p>
          <a:p>
            <a:pPr>
              <a:tabLst>
                <a:tab pos="115888" algn="l"/>
              </a:tabLst>
            </a:pPr>
            <a:r>
              <a:rPr lang="en-US" dirty="0"/>
              <a:t>Physical Independence – It is the ability of modifying the internal schema without having to change conceptual or external level.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</TotalTime>
  <Words>1739</Words>
  <Application>Microsoft Office PowerPoint</Application>
  <PresentationFormat>On-screen Show (4:3)</PresentationFormat>
  <Paragraphs>381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Cambria</vt:lpstr>
      <vt:lpstr>Office Theme</vt:lpstr>
      <vt:lpstr>IST 210 Organization of Data Introduction to Database Penn State Abington </vt:lpstr>
      <vt:lpstr>What is Data and Information?</vt:lpstr>
      <vt:lpstr>Data and Information Example</vt:lpstr>
      <vt:lpstr>What is a Database?</vt:lpstr>
      <vt:lpstr>Why Database</vt:lpstr>
      <vt:lpstr>Database Architecture</vt:lpstr>
      <vt:lpstr>Database Architecture</vt:lpstr>
      <vt:lpstr>Conceptual Design Example</vt:lpstr>
      <vt:lpstr>Data Independence</vt:lpstr>
      <vt:lpstr>Database Management Systems (DBMS)</vt:lpstr>
      <vt:lpstr>DBMS Functions</vt:lpstr>
      <vt:lpstr>DBMS Functions (cont’d)</vt:lpstr>
      <vt:lpstr>ACID Principle</vt:lpstr>
      <vt:lpstr>ACID Principle</vt:lpstr>
      <vt:lpstr>Classification of Database</vt:lpstr>
      <vt:lpstr>Classification of Database (cont’d)</vt:lpstr>
      <vt:lpstr>Database Models</vt:lpstr>
      <vt:lpstr>Flat File Model</vt:lpstr>
      <vt:lpstr>Hierarchical Model</vt:lpstr>
      <vt:lpstr> Network Model</vt:lpstr>
      <vt:lpstr>Object Oriented Model</vt:lpstr>
      <vt:lpstr>Relational Model</vt:lpstr>
      <vt:lpstr>Example Relational Database Model</vt:lpstr>
      <vt:lpstr> Structured Query Language (SQL)</vt:lpstr>
      <vt:lpstr>SQL Commands</vt:lpstr>
      <vt:lpstr>SQL Example (cont’d)</vt:lpstr>
      <vt:lpstr>SQL Example (cont’d)</vt:lpstr>
      <vt:lpstr>Exercise </vt:lpstr>
      <vt:lpstr> Database Users</vt:lpstr>
      <vt:lpstr>Relational Database</vt:lpstr>
      <vt:lpstr>Covered so far..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SABAHATTIN GOKHAN OZDEN</cp:lastModifiedBy>
  <cp:revision>319</cp:revision>
  <dcterms:created xsi:type="dcterms:W3CDTF">2010-01-10T20:29:40Z</dcterms:created>
  <dcterms:modified xsi:type="dcterms:W3CDTF">2019-01-02T21:20:25Z</dcterms:modified>
</cp:coreProperties>
</file>