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7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1349-6F05-4945-99B5-9D3E691734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4443-DAFB-444F-B96B-F7785290C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112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333137"/>
            <a:ext cx="6858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Objects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Clone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Deep Clone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Java Generics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Iterators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List Iterators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Iterable</a:t>
            </a:r>
            <a:r>
              <a:rPr lang="en-US" sz="2800" b="1" dirty="0" smtClean="0"/>
              <a:t> Interface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Enhanced For Loop</a:t>
            </a:r>
          </a:p>
          <a:p>
            <a:r>
              <a:rPr lang="en-US" b="1" dirty="0" smtClean="0"/>
              <a:t> 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20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764286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 Object data type can be used to write Generic methods</a:t>
            </a:r>
          </a:p>
          <a:p>
            <a:endParaRPr lang="en-US" sz="2400" b="1" dirty="0"/>
          </a:p>
          <a:p>
            <a:r>
              <a:rPr lang="en-US" sz="2400" b="1" dirty="0" smtClean="0"/>
              <a:t>public Integer max(Integer[] data)</a:t>
            </a:r>
          </a:p>
          <a:p>
            <a:endParaRPr lang="en-US" sz="2400" b="1" dirty="0"/>
          </a:p>
          <a:p>
            <a:r>
              <a:rPr lang="en-US" sz="2400" b="1" dirty="0" smtClean="0"/>
              <a:t>public Object max(Object[] data)</a:t>
            </a:r>
          </a:p>
          <a:p>
            <a:endParaRPr lang="en-US" sz="2400" b="1" dirty="0"/>
          </a:p>
          <a:p>
            <a:r>
              <a:rPr lang="en-US" sz="2400" b="1" dirty="0" smtClean="0"/>
              <a:t>Return an Object may require a cast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I = (Integer) max(</a:t>
            </a:r>
            <a:r>
              <a:rPr lang="en-US" sz="2400" b="1" dirty="0" err="1" smtClean="0"/>
              <a:t>intArray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a</a:t>
            </a:r>
            <a:r>
              <a:rPr lang="en-US" sz="2400" b="1" dirty="0" smtClean="0"/>
              <a:t>nd/or a check for type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if ( I </a:t>
            </a:r>
            <a:r>
              <a:rPr lang="en-US" sz="2400" b="1" dirty="0" err="1" smtClean="0"/>
              <a:t>instanceof</a:t>
            </a:r>
            <a:r>
              <a:rPr lang="en-US" sz="2400" b="1" dirty="0" smtClean="0"/>
              <a:t> Integer)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{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// safe to call Integer methods</a:t>
            </a:r>
          </a:p>
          <a:p>
            <a:r>
              <a:rPr lang="en-US" sz="2400" b="1" dirty="0" smtClean="0"/>
              <a:t>	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02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143000"/>
            <a:ext cx="80326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Clone (or copy)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Creating a clone of an Object clones the reference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ot the Object.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Adding or Removing a value from a cloned collection is OK,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ut changing the value of an Object will change the value in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Original Collection  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May need a Deep Clone to clone the Object instead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2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340" y="1533197"/>
            <a:ext cx="30850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IntNode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data;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intNode</a:t>
            </a:r>
            <a:r>
              <a:rPr lang="en-US" sz="2400" dirty="0" smtClean="0"/>
              <a:t> link;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0607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5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799" y="838200"/>
            <a:ext cx="635783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Iterators provide a generic interface </a:t>
            </a:r>
          </a:p>
          <a:p>
            <a:r>
              <a:rPr lang="en-US" sz="3200" dirty="0" smtClean="0"/>
              <a:t>for parsing a Collection</a:t>
            </a:r>
          </a:p>
          <a:p>
            <a:endParaRPr lang="en-US" sz="3200" dirty="0"/>
          </a:p>
          <a:p>
            <a:r>
              <a:rPr lang="en-US" sz="3200" dirty="0" smtClean="0"/>
              <a:t>They promise:</a:t>
            </a:r>
          </a:p>
          <a:p>
            <a:endParaRPr lang="en-US" sz="3200" dirty="0"/>
          </a:p>
          <a:p>
            <a:r>
              <a:rPr lang="en-US" sz="3200" dirty="0" smtClean="0"/>
              <a:t>public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</a:t>
            </a:r>
            <a:r>
              <a:rPr lang="en-US" sz="3200" dirty="0" err="1" smtClean="0"/>
              <a:t>hasNext</a:t>
            </a:r>
            <a:r>
              <a:rPr lang="en-US" sz="3200" dirty="0" smtClean="0"/>
              <a:t>()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ublic E next()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ublic void remove() </a:t>
            </a:r>
          </a:p>
          <a:p>
            <a:endParaRPr lang="en-US" sz="3200" dirty="0"/>
          </a:p>
          <a:p>
            <a:r>
              <a:rPr lang="en-US" sz="3200" dirty="0" smtClean="0"/>
              <a:t>List Iterators add reverse scanning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12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138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CIS 112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County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112</dc:title>
  <dc:creator>rmoyer</dc:creator>
  <cp:lastModifiedBy>rmoyer</cp:lastModifiedBy>
  <cp:revision>4</cp:revision>
  <dcterms:created xsi:type="dcterms:W3CDTF">2012-09-26T13:35:21Z</dcterms:created>
  <dcterms:modified xsi:type="dcterms:W3CDTF">2012-09-26T14:12:20Z</dcterms:modified>
</cp:coreProperties>
</file>